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5.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7.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0.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11.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2.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13.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14.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notesSlides/notesSlide15.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notesSlides/notesSlide16.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7.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notesSlides/notesSlide18.xml" ContentType="application/vnd.openxmlformats-officedocument.presentationml.notesSlide+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notesSlides/notesSlide19.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notesSlides/notesSlide20.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2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22.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23.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86" r:id="rId4"/>
    <p:sldId id="260" r:id="rId5"/>
    <p:sldId id="259" r:id="rId6"/>
    <p:sldId id="278" r:id="rId7"/>
    <p:sldId id="265" r:id="rId8"/>
    <p:sldId id="266" r:id="rId9"/>
    <p:sldId id="292" r:id="rId10"/>
    <p:sldId id="279" r:id="rId11"/>
    <p:sldId id="280" r:id="rId12"/>
    <p:sldId id="267" r:id="rId13"/>
    <p:sldId id="268" r:id="rId14"/>
    <p:sldId id="293" r:id="rId15"/>
    <p:sldId id="270" r:id="rId16"/>
    <p:sldId id="271" r:id="rId17"/>
    <p:sldId id="281" r:id="rId18"/>
    <p:sldId id="282" r:id="rId19"/>
    <p:sldId id="294" r:id="rId20"/>
    <p:sldId id="272" r:id="rId21"/>
    <p:sldId id="275" r:id="rId22"/>
    <p:sldId id="276" r:id="rId23"/>
    <p:sldId id="283" r:id="rId24"/>
    <p:sldId id="284" r:id="rId25"/>
    <p:sldId id="295" r:id="rId26"/>
    <p:sldId id="296" r:id="rId27"/>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B03B"/>
    <a:srgbClr val="FFCC99"/>
    <a:srgbClr val="FFCC66"/>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12" autoAdjust="0"/>
    <p:restoredTop sz="95317" autoAdjust="0"/>
  </p:normalViewPr>
  <p:slideViewPr>
    <p:cSldViewPr>
      <p:cViewPr varScale="1">
        <p:scale>
          <a:sx n="111" d="100"/>
          <a:sy n="111" d="100"/>
        </p:scale>
        <p:origin x="480" y="1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microsoft.com/office/2015/10/relationships/revisionInfo" Target="revisionInfo.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51DE92-2EC4-4102-B893-7272A5F9DF85}" type="datetimeFigureOut">
              <a:rPr lang="zh-CN" altLang="en-US" smtClean="0"/>
              <a:pPr/>
              <a:t>2019/1/3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B16DD-5507-4675-A829-EA77A628481E}" type="slidenum">
              <a:rPr lang="zh-CN" altLang="en-US" smtClean="0"/>
              <a:pPr/>
              <a:t>‹#›</a:t>
            </a:fld>
            <a:endParaRPr lang="zh-CN" altLang="en-US"/>
          </a:p>
        </p:txBody>
      </p:sp>
    </p:spTree>
    <p:extLst>
      <p:ext uri="{BB962C8B-B14F-4D97-AF65-F5344CB8AC3E}">
        <p14:creationId xmlns:p14="http://schemas.microsoft.com/office/powerpoint/2010/main" val="351542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a:t>
            </a:fld>
            <a:endParaRPr lang="zh-CN" altLang="en-US"/>
          </a:p>
        </p:txBody>
      </p:sp>
    </p:spTree>
    <p:extLst>
      <p:ext uri="{BB962C8B-B14F-4D97-AF65-F5344CB8AC3E}">
        <p14:creationId xmlns:p14="http://schemas.microsoft.com/office/powerpoint/2010/main" val="355566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10</a:t>
            </a:fld>
            <a:endParaRPr lang="zh-CN" altLang="en-US"/>
          </a:p>
        </p:txBody>
      </p:sp>
    </p:spTree>
    <p:extLst>
      <p:ext uri="{BB962C8B-B14F-4D97-AF65-F5344CB8AC3E}">
        <p14:creationId xmlns:p14="http://schemas.microsoft.com/office/powerpoint/2010/main" val="1841651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11</a:t>
            </a:fld>
            <a:endParaRPr lang="zh-CN" altLang="en-US"/>
          </a:p>
        </p:txBody>
      </p:sp>
    </p:spTree>
    <p:extLst>
      <p:ext uri="{BB962C8B-B14F-4D97-AF65-F5344CB8AC3E}">
        <p14:creationId xmlns:p14="http://schemas.microsoft.com/office/powerpoint/2010/main" val="640505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12</a:t>
            </a:fld>
            <a:endParaRPr lang="zh-CN" altLang="en-US"/>
          </a:p>
        </p:txBody>
      </p:sp>
    </p:spTree>
    <p:extLst>
      <p:ext uri="{BB962C8B-B14F-4D97-AF65-F5344CB8AC3E}">
        <p14:creationId xmlns:p14="http://schemas.microsoft.com/office/powerpoint/2010/main" val="1448374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13</a:t>
            </a:fld>
            <a:endParaRPr lang="zh-CN" altLang="en-US"/>
          </a:p>
        </p:txBody>
      </p:sp>
    </p:spTree>
    <p:extLst>
      <p:ext uri="{BB962C8B-B14F-4D97-AF65-F5344CB8AC3E}">
        <p14:creationId xmlns:p14="http://schemas.microsoft.com/office/powerpoint/2010/main" val="9496474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14</a:t>
            </a:fld>
            <a:endParaRPr lang="zh-CN" altLang="en-US"/>
          </a:p>
        </p:txBody>
      </p:sp>
    </p:spTree>
    <p:extLst>
      <p:ext uri="{BB962C8B-B14F-4D97-AF65-F5344CB8AC3E}">
        <p14:creationId xmlns:p14="http://schemas.microsoft.com/office/powerpoint/2010/main" val="142058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15</a:t>
            </a:fld>
            <a:endParaRPr lang="zh-CN" altLang="en-US"/>
          </a:p>
        </p:txBody>
      </p:sp>
    </p:spTree>
    <p:extLst>
      <p:ext uri="{BB962C8B-B14F-4D97-AF65-F5344CB8AC3E}">
        <p14:creationId xmlns:p14="http://schemas.microsoft.com/office/powerpoint/2010/main" val="1560636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16</a:t>
            </a:fld>
            <a:endParaRPr lang="zh-CN" altLang="en-US"/>
          </a:p>
        </p:txBody>
      </p:sp>
    </p:spTree>
    <p:extLst>
      <p:ext uri="{BB962C8B-B14F-4D97-AF65-F5344CB8AC3E}">
        <p14:creationId xmlns:p14="http://schemas.microsoft.com/office/powerpoint/2010/main" val="61607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17</a:t>
            </a:fld>
            <a:endParaRPr lang="zh-CN" altLang="en-US"/>
          </a:p>
        </p:txBody>
      </p:sp>
    </p:spTree>
    <p:extLst>
      <p:ext uri="{BB962C8B-B14F-4D97-AF65-F5344CB8AC3E}">
        <p14:creationId xmlns:p14="http://schemas.microsoft.com/office/powerpoint/2010/main" val="57284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18</a:t>
            </a:fld>
            <a:endParaRPr lang="zh-CN" altLang="en-US"/>
          </a:p>
        </p:txBody>
      </p:sp>
    </p:spTree>
    <p:extLst>
      <p:ext uri="{BB962C8B-B14F-4D97-AF65-F5344CB8AC3E}">
        <p14:creationId xmlns:p14="http://schemas.microsoft.com/office/powerpoint/2010/main" val="41343638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19</a:t>
            </a:fld>
            <a:endParaRPr lang="zh-CN" altLang="en-US"/>
          </a:p>
        </p:txBody>
      </p:sp>
    </p:spTree>
    <p:extLst>
      <p:ext uri="{BB962C8B-B14F-4D97-AF65-F5344CB8AC3E}">
        <p14:creationId xmlns:p14="http://schemas.microsoft.com/office/powerpoint/2010/main" val="3299276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a:t>
            </a:fld>
            <a:endParaRPr lang="zh-CN" altLang="en-US"/>
          </a:p>
        </p:txBody>
      </p:sp>
    </p:spTree>
    <p:extLst>
      <p:ext uri="{BB962C8B-B14F-4D97-AF65-F5344CB8AC3E}">
        <p14:creationId xmlns:p14="http://schemas.microsoft.com/office/powerpoint/2010/main" val="1160812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20</a:t>
            </a:fld>
            <a:endParaRPr lang="zh-CN" altLang="en-US"/>
          </a:p>
        </p:txBody>
      </p:sp>
    </p:spTree>
    <p:extLst>
      <p:ext uri="{BB962C8B-B14F-4D97-AF65-F5344CB8AC3E}">
        <p14:creationId xmlns:p14="http://schemas.microsoft.com/office/powerpoint/2010/main" val="39666320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21</a:t>
            </a:fld>
            <a:endParaRPr lang="zh-CN" altLang="en-US"/>
          </a:p>
        </p:txBody>
      </p:sp>
    </p:spTree>
    <p:extLst>
      <p:ext uri="{BB962C8B-B14F-4D97-AF65-F5344CB8AC3E}">
        <p14:creationId xmlns:p14="http://schemas.microsoft.com/office/powerpoint/2010/main" val="20139275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22</a:t>
            </a:fld>
            <a:endParaRPr lang="zh-CN" altLang="en-US"/>
          </a:p>
        </p:txBody>
      </p:sp>
    </p:spTree>
    <p:extLst>
      <p:ext uri="{BB962C8B-B14F-4D97-AF65-F5344CB8AC3E}">
        <p14:creationId xmlns:p14="http://schemas.microsoft.com/office/powerpoint/2010/main" val="18022565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23</a:t>
            </a:fld>
            <a:endParaRPr lang="zh-CN" altLang="en-US"/>
          </a:p>
        </p:txBody>
      </p:sp>
    </p:spTree>
    <p:extLst>
      <p:ext uri="{BB962C8B-B14F-4D97-AF65-F5344CB8AC3E}">
        <p14:creationId xmlns:p14="http://schemas.microsoft.com/office/powerpoint/2010/main" val="959097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24</a:t>
            </a:fld>
            <a:endParaRPr lang="zh-CN" altLang="en-US"/>
          </a:p>
        </p:txBody>
      </p:sp>
    </p:spTree>
    <p:extLst>
      <p:ext uri="{BB962C8B-B14F-4D97-AF65-F5344CB8AC3E}">
        <p14:creationId xmlns:p14="http://schemas.microsoft.com/office/powerpoint/2010/main" val="3103549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99503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3</a:t>
            </a:fld>
            <a:endParaRPr lang="zh-CN" altLang="en-US"/>
          </a:p>
        </p:txBody>
      </p:sp>
    </p:spTree>
    <p:extLst>
      <p:ext uri="{BB962C8B-B14F-4D97-AF65-F5344CB8AC3E}">
        <p14:creationId xmlns:p14="http://schemas.microsoft.com/office/powerpoint/2010/main" val="24293728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4</a:t>
            </a:fld>
            <a:endParaRPr lang="zh-CN" altLang="en-US"/>
          </a:p>
        </p:txBody>
      </p:sp>
    </p:spTree>
    <p:extLst>
      <p:ext uri="{BB962C8B-B14F-4D97-AF65-F5344CB8AC3E}">
        <p14:creationId xmlns:p14="http://schemas.microsoft.com/office/powerpoint/2010/main" val="3089883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5</a:t>
            </a:fld>
            <a:endParaRPr lang="zh-CN" altLang="en-US"/>
          </a:p>
        </p:txBody>
      </p:sp>
    </p:spTree>
    <p:extLst>
      <p:ext uri="{BB962C8B-B14F-4D97-AF65-F5344CB8AC3E}">
        <p14:creationId xmlns:p14="http://schemas.microsoft.com/office/powerpoint/2010/main" val="109458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6</a:t>
            </a:fld>
            <a:endParaRPr lang="zh-CN" altLang="en-US"/>
          </a:p>
        </p:txBody>
      </p:sp>
    </p:spTree>
    <p:extLst>
      <p:ext uri="{BB962C8B-B14F-4D97-AF65-F5344CB8AC3E}">
        <p14:creationId xmlns:p14="http://schemas.microsoft.com/office/powerpoint/2010/main" val="2731941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7</a:t>
            </a:fld>
            <a:endParaRPr lang="zh-CN" altLang="en-US"/>
          </a:p>
        </p:txBody>
      </p:sp>
    </p:spTree>
    <p:extLst>
      <p:ext uri="{BB962C8B-B14F-4D97-AF65-F5344CB8AC3E}">
        <p14:creationId xmlns:p14="http://schemas.microsoft.com/office/powerpoint/2010/main" val="41521517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8</a:t>
            </a:fld>
            <a:endParaRPr lang="zh-CN" altLang="en-US"/>
          </a:p>
        </p:txBody>
      </p:sp>
    </p:spTree>
    <p:extLst>
      <p:ext uri="{BB962C8B-B14F-4D97-AF65-F5344CB8AC3E}">
        <p14:creationId xmlns:p14="http://schemas.microsoft.com/office/powerpoint/2010/main" val="1912113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4B16DD-5507-4675-A829-EA77A628481E}" type="slidenum">
              <a:rPr lang="zh-CN" altLang="en-US" smtClean="0"/>
              <a:pPr/>
              <a:t>9</a:t>
            </a:fld>
            <a:endParaRPr lang="zh-CN" altLang="en-US"/>
          </a:p>
        </p:txBody>
      </p:sp>
    </p:spTree>
    <p:extLst>
      <p:ext uri="{BB962C8B-B14F-4D97-AF65-F5344CB8AC3E}">
        <p14:creationId xmlns:p14="http://schemas.microsoft.com/office/powerpoint/2010/main" val="2590659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1235752265"/>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3199591422"/>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1134630526"/>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1681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6666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1557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611585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226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67430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337347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6101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3689475523"/>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9068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95222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3343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3728979514"/>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2969288394"/>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2773391699"/>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631967612"/>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2772242626"/>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2642537470"/>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FAE0DDB-A00C-41DA-B976-77564956A3FE}" type="datetimeFigureOut">
              <a:rPr lang="zh-CN" altLang="en-US" smtClean="0"/>
              <a:pPr/>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4139800986"/>
      </p:ext>
    </p:extLst>
  </p:cSld>
  <p:clrMapOvr>
    <a:masterClrMapping/>
  </p:clrMapOvr>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10">
          <a:fgClr>
            <a:schemeClr val="accent2">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FAE0DDB-A00C-41DA-B976-77564956A3FE}" type="datetimeFigureOut">
              <a:rPr lang="zh-CN" altLang="en-US" smtClean="0"/>
              <a:pPr/>
              <a:t>2019/1/3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BBACC46-F094-4483-8078-01747B98C2C9}" type="slidenum">
              <a:rPr lang="zh-CN" altLang="en-US" smtClean="0"/>
              <a:pPr/>
              <a:t>‹#›</a:t>
            </a:fld>
            <a:endParaRPr lang="zh-CN" altLang="en-US"/>
          </a:p>
        </p:txBody>
      </p:sp>
    </p:spTree>
    <p:extLst>
      <p:ext uri="{BB962C8B-B14F-4D97-AF65-F5344CB8AC3E}">
        <p14:creationId xmlns:p14="http://schemas.microsoft.com/office/powerpoint/2010/main" val="3057781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advClick="0" advTm="5000">
        <p14:prism isInverted="1"/>
      </p:transition>
    </mc:Choice>
    <mc:Fallback xmlns="">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86714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slideLayout" Target="../slideLayouts/slideLayout2.xml"/><Relationship Id="rId3" Type="http://schemas.openxmlformats.org/officeDocument/2006/relationships/tags" Target="../tags/tag59.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 Type="http://schemas.openxmlformats.org/officeDocument/2006/relationships/tags" Target="../tags/tag58.xml"/><Relationship Id="rId16" Type="http://schemas.openxmlformats.org/officeDocument/2006/relationships/tags" Target="../tags/tag72.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5" Type="http://schemas.openxmlformats.org/officeDocument/2006/relationships/tags" Target="../tags/tag61.xml"/><Relationship Id="rId15" Type="http://schemas.openxmlformats.org/officeDocument/2006/relationships/tags" Target="../tags/tag71.xml"/><Relationship Id="rId10" Type="http://schemas.openxmlformats.org/officeDocument/2006/relationships/tags" Target="../tags/tag66.xml"/><Relationship Id="rId19" Type="http://schemas.openxmlformats.org/officeDocument/2006/relationships/notesSlide" Target="../notesSlides/notesSlide10.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s>
</file>

<file path=ppt/slides/_rels/slide11.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slideLayout" Target="../slideLayouts/slideLayout2.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tags" Target="../tags/tag85.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5" Type="http://schemas.openxmlformats.org/officeDocument/2006/relationships/tags" Target="../tags/tag78.xml"/><Relationship Id="rId10" Type="http://schemas.openxmlformats.org/officeDocument/2006/relationships/tags" Target="../tags/tag83.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10" Type="http://schemas.openxmlformats.org/officeDocument/2006/relationships/notesSlide" Target="../notesSlides/notesSlide12.xml"/><Relationship Id="rId4" Type="http://schemas.openxmlformats.org/officeDocument/2006/relationships/tags" Target="../tags/tag89.xml"/><Relationship Id="rId9"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image" Target="../media/image1.png"/><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97.xml"/></Relationships>
</file>

<file path=ppt/slides/_rels/slide14.xml.rels><?xml version="1.0" encoding="UTF-8" standalone="yes"?>
<Relationships xmlns="http://schemas.openxmlformats.org/package/2006/relationships"><Relationship Id="rId8" Type="http://schemas.openxmlformats.org/officeDocument/2006/relationships/tags" Target="../tags/tag105.xml"/><Relationship Id="rId13" Type="http://schemas.openxmlformats.org/officeDocument/2006/relationships/notesSlide" Target="../notesSlides/notesSlide14.xml"/><Relationship Id="rId3" Type="http://schemas.openxmlformats.org/officeDocument/2006/relationships/tags" Target="../tags/tag100.xml"/><Relationship Id="rId7" Type="http://schemas.openxmlformats.org/officeDocument/2006/relationships/tags" Target="../tags/tag104.xml"/><Relationship Id="rId12" Type="http://schemas.openxmlformats.org/officeDocument/2006/relationships/slideLayout" Target="../slideLayouts/slideLayout2.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11" Type="http://schemas.openxmlformats.org/officeDocument/2006/relationships/tags" Target="../tags/tag108.xml"/><Relationship Id="rId5" Type="http://schemas.openxmlformats.org/officeDocument/2006/relationships/tags" Target="../tags/tag102.xml"/><Relationship Id="rId10" Type="http://schemas.openxmlformats.org/officeDocument/2006/relationships/tags" Target="../tags/tag107.xml"/><Relationship Id="rId4" Type="http://schemas.openxmlformats.org/officeDocument/2006/relationships/tags" Target="../tags/tag101.xml"/><Relationship Id="rId9" Type="http://schemas.openxmlformats.org/officeDocument/2006/relationships/tags" Target="../tags/tag106.xml"/><Relationship Id="rId1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112.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5.xml"/><Relationship Id="rId7" Type="http://schemas.openxmlformats.org/officeDocument/2006/relationships/tags" Target="../tags/tag119.xml"/><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9"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122.xml"/><Relationship Id="rId7" Type="http://schemas.openxmlformats.org/officeDocument/2006/relationships/notesSlide" Target="../notesSlides/notesSlide17.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Layout" Target="../slideLayouts/slideLayout2.xml"/><Relationship Id="rId5" Type="http://schemas.openxmlformats.org/officeDocument/2006/relationships/tags" Target="../tags/tag124.xml"/><Relationship Id="rId4" Type="http://schemas.openxmlformats.org/officeDocument/2006/relationships/tags" Target="../tags/tag123.xml"/></Relationships>
</file>

<file path=ppt/slides/_rels/slide18.xml.rels><?xml version="1.0" encoding="UTF-8" standalone="yes"?>
<Relationships xmlns="http://schemas.openxmlformats.org/package/2006/relationships"><Relationship Id="rId3" Type="http://schemas.openxmlformats.org/officeDocument/2006/relationships/tags" Target="../tags/tag127.xml"/><Relationship Id="rId7" Type="http://schemas.openxmlformats.org/officeDocument/2006/relationships/image" Target="../media/image1.png"/><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tags" Target="../tags/tag128.xml"/></Relationships>
</file>

<file path=ppt/slides/_rels/slide19.xml.rels><?xml version="1.0" encoding="UTF-8" standalone="yes"?>
<Relationships xmlns="http://schemas.openxmlformats.org/package/2006/relationships"><Relationship Id="rId3" Type="http://schemas.openxmlformats.org/officeDocument/2006/relationships/tags" Target="../tags/tag131.xml"/><Relationship Id="rId2" Type="http://schemas.openxmlformats.org/officeDocument/2006/relationships/tags" Target="../tags/tag130.xml"/><Relationship Id="rId1" Type="http://schemas.openxmlformats.org/officeDocument/2006/relationships/tags" Target="../tags/tag129.xml"/><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tags" Target="../tags/tag132.xml"/><Relationship Id="rId5" Type="http://schemas.openxmlformats.org/officeDocument/2006/relationships/image" Target="../media/image6.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9"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image" Target="../media/image7.jpeg"/><Relationship Id="rId5" Type="http://schemas.openxmlformats.org/officeDocument/2006/relationships/tags" Target="../tags/tag145.xml"/><Relationship Id="rId10" Type="http://schemas.openxmlformats.org/officeDocument/2006/relationships/notesSlide" Target="../notesSlides/notesSlide22.xml"/><Relationship Id="rId4" Type="http://schemas.openxmlformats.org/officeDocument/2006/relationships/tags" Target="../tags/tag144.xml"/><Relationship Id="rId9"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156.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notesSlide" Target="../notesSlides/notesSlide23.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slideLayout" Target="../slideLayouts/slideLayout2.xml"/><Relationship Id="rId5" Type="http://schemas.openxmlformats.org/officeDocument/2006/relationships/tags" Target="../tags/tag153.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0.xml"/><Relationship Id="rId1" Type="http://schemas.openxmlformats.org/officeDocument/2006/relationships/tags" Target="../tags/tag159.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1.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notesSlide" Target="../notesSlides/notesSlide4.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notesSlide" Target="../notesSlides/notesSlide5.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1.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s>
</file>

<file path=ppt/slides/_rels/slide6.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image" Target="../media/image2.png"/><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34.xml"/></Relationships>
</file>

<file path=ppt/slides/_rels/slide7.xml.rels><?xml version="1.0" encoding="UTF-8" standalone="yes"?>
<Relationships xmlns="http://schemas.openxmlformats.org/package/2006/relationships"><Relationship Id="rId8" Type="http://schemas.openxmlformats.org/officeDocument/2006/relationships/tags" Target="../tags/tag42.xml"/><Relationship Id="rId13" Type="http://schemas.openxmlformats.org/officeDocument/2006/relationships/slideLayout" Target="../slideLayouts/slideLayout2.xml"/><Relationship Id="rId3" Type="http://schemas.openxmlformats.org/officeDocument/2006/relationships/tags" Target="../tags/tag37.xml"/><Relationship Id="rId7" Type="http://schemas.openxmlformats.org/officeDocument/2006/relationships/tags" Target="../tags/tag41.xml"/><Relationship Id="rId12" Type="http://schemas.openxmlformats.org/officeDocument/2006/relationships/tags" Target="../tags/tag46.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11" Type="http://schemas.openxmlformats.org/officeDocument/2006/relationships/tags" Target="../tags/tag45.xml"/><Relationship Id="rId5" Type="http://schemas.openxmlformats.org/officeDocument/2006/relationships/tags" Target="../tags/tag39.xml"/><Relationship Id="rId10" Type="http://schemas.openxmlformats.org/officeDocument/2006/relationships/tags" Target="../tags/tag44.xml"/><Relationship Id="rId4" Type="http://schemas.openxmlformats.org/officeDocument/2006/relationships/tags" Target="../tags/tag38.xml"/><Relationship Id="rId9" Type="http://schemas.openxmlformats.org/officeDocument/2006/relationships/tags" Target="../tags/tag43.xml"/><Relationship Id="rId1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image" Target="../media/image1.png"/><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50.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53.xml"/><Relationship Id="rId7"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8780762-321F-4E9E-BCA8-95C438AC2B79}"/>
              </a:ext>
            </a:extLst>
          </p:cNvPr>
          <p:cNvSpPr/>
          <p:nvPr/>
        </p:nvSpPr>
        <p:spPr>
          <a:xfrm>
            <a:off x="1547664" y="2787774"/>
            <a:ext cx="6264696" cy="2016223"/>
          </a:xfrm>
          <a:prstGeom prst="rect">
            <a:avLst/>
          </a:prstGeom>
          <a:solidFill>
            <a:srgbClr val="FBB0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文本框 2"/>
          <p:cNvSpPr txBox="1"/>
          <p:nvPr>
            <p:custDataLst>
              <p:tags r:id="rId1"/>
            </p:custDataLst>
          </p:nvPr>
        </p:nvSpPr>
        <p:spPr>
          <a:xfrm>
            <a:off x="2291350" y="3294124"/>
            <a:ext cx="4698722" cy="769441"/>
          </a:xfrm>
          <a:prstGeom prst="rect">
            <a:avLst/>
          </a:prstGeom>
          <a:noFill/>
        </p:spPr>
        <p:txBody>
          <a:bodyPr wrap="none" rtlCol="0">
            <a:spAutoFit/>
          </a:bodyPr>
          <a:lstStyle/>
          <a:p>
            <a:r>
              <a:rPr lang="zh-CN" altLang="en-US" sz="4400" dirty="0">
                <a:latin typeface="华文行楷" panose="02010800040101010101" pitchFamily="2" charset="-122"/>
                <a:ea typeface="华文行楷" panose="02010800040101010101" pitchFamily="2" charset="-122"/>
                <a:cs typeface="落落补 汤圆" pitchFamily="2" charset="-128"/>
              </a:rPr>
              <a:t>创</a:t>
            </a:r>
            <a:r>
              <a:rPr lang="zh-CN" altLang="en-US" sz="4400" dirty="0" smtClean="0">
                <a:latin typeface="华文行楷" panose="02010800040101010101" pitchFamily="2" charset="-122"/>
                <a:ea typeface="华文行楷" panose="02010800040101010101" pitchFamily="2" charset="-122"/>
                <a:cs typeface="落落补 汤圆" pitchFamily="2" charset="-128"/>
              </a:rPr>
              <a:t>意</a:t>
            </a:r>
            <a:r>
              <a:rPr lang="zh-CN" altLang="en-US" sz="4400" dirty="0">
                <a:latin typeface="华文行楷" panose="02010800040101010101" pitchFamily="2" charset="-122"/>
                <a:ea typeface="华文行楷" panose="02010800040101010101" pitchFamily="2" charset="-122"/>
                <a:cs typeface="落落补 汤圆" pitchFamily="2" charset="-128"/>
              </a:rPr>
              <a:t>教学</a:t>
            </a:r>
            <a:r>
              <a:rPr lang="zh-CN" altLang="en-US" sz="4400" dirty="0" smtClean="0">
                <a:latin typeface="华文行楷" panose="02010800040101010101" pitchFamily="2" charset="-122"/>
                <a:ea typeface="华文行楷" panose="02010800040101010101" pitchFamily="2" charset="-122"/>
                <a:cs typeface="落落补 汤圆" pitchFamily="2" charset="-128"/>
              </a:rPr>
              <a:t>课件</a:t>
            </a:r>
            <a:r>
              <a:rPr lang="zh-CN" altLang="en-US" sz="4400" dirty="0">
                <a:latin typeface="华文行楷" panose="02010800040101010101" pitchFamily="2" charset="-122"/>
                <a:ea typeface="华文行楷" panose="02010800040101010101" pitchFamily="2" charset="-122"/>
                <a:cs typeface="落落补 汤圆" pitchFamily="2" charset="-128"/>
              </a:rPr>
              <a:t>模板</a:t>
            </a:r>
          </a:p>
        </p:txBody>
      </p:sp>
      <p:sp>
        <p:nvSpPr>
          <p:cNvPr id="5" name="矩形 4">
            <a:extLst>
              <a:ext uri="{FF2B5EF4-FFF2-40B4-BE49-F238E27FC236}">
                <a16:creationId xmlns="" xmlns:a16="http://schemas.microsoft.com/office/drawing/2014/main" id="{AB74DF3F-CB40-42CD-8667-FC6F75FFF57C}"/>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2C6E9178-24D3-4891-9073-5F1098B549C7}"/>
              </a:ext>
            </a:extLst>
          </p:cNvPr>
          <p:cNvSpPr txBox="1"/>
          <p:nvPr/>
        </p:nvSpPr>
        <p:spPr>
          <a:xfrm>
            <a:off x="4040659" y="4429121"/>
            <a:ext cx="1760023" cy="276999"/>
          </a:xfrm>
          <a:prstGeom prst="rect">
            <a:avLst/>
          </a:prstGeom>
          <a:noFill/>
        </p:spPr>
        <p:txBody>
          <a:bodyPr wrap="square" rtlCol="0">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优</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品</a:t>
            </a:r>
            <a:r>
              <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rPr>
              <a:t>PPT</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 Placeholder 4">
            <a:extLst>
              <a:ext uri="{FF2B5EF4-FFF2-40B4-BE49-F238E27FC236}">
                <a16:creationId xmlns="" xmlns:a16="http://schemas.microsoft.com/office/drawing/2014/main" id="{6545F532-D27E-407C-B65E-FD18C4A33740}"/>
              </a:ext>
            </a:extLst>
          </p:cNvPr>
          <p:cNvSpPr txBox="1">
            <a:spLocks/>
          </p:cNvSpPr>
          <p:nvPr/>
        </p:nvSpPr>
        <p:spPr>
          <a:xfrm>
            <a:off x="2018012" y="3961889"/>
            <a:ext cx="5410492"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sz="1100" spc="300" dirty="0">
                <a:solidFill>
                  <a:schemeClr val="tx1">
                    <a:lumMod val="95000"/>
                    <a:lumOff val="5000"/>
                  </a:schemeClr>
                </a:solidFill>
                <a:latin typeface="Agency FB" panose="020B0503020202020204" pitchFamily="34" charset="0"/>
                <a:cs typeface="Calibri"/>
              </a:rPr>
              <a:t>Ut wisi enim ad minim veniam, quis nostrud exerci tation ullamcorper nibh euismod tincidunt ut</a:t>
            </a:r>
          </a:p>
        </p:txBody>
      </p:sp>
      <p:grpSp>
        <p:nvGrpSpPr>
          <p:cNvPr id="8" name="PA_chenying0907 7">
            <a:extLst>
              <a:ext uri="{FF2B5EF4-FFF2-40B4-BE49-F238E27FC236}">
                <a16:creationId xmlns="" xmlns:a16="http://schemas.microsoft.com/office/drawing/2014/main" id="{D3BE24FE-8BD3-46A6-91C3-292C159EE488}"/>
              </a:ext>
            </a:extLst>
          </p:cNvPr>
          <p:cNvGrpSpPr/>
          <p:nvPr>
            <p:custDataLst>
              <p:tags r:id="rId2"/>
            </p:custDataLst>
          </p:nvPr>
        </p:nvGrpSpPr>
        <p:grpSpPr>
          <a:xfrm>
            <a:off x="2796519" y="577919"/>
            <a:ext cx="3863713" cy="2644924"/>
            <a:chOff x="1096807" y="771550"/>
            <a:chExt cx="6911261" cy="3633873"/>
          </a:xfrm>
        </p:grpSpPr>
        <p:sp>
          <p:nvSpPr>
            <p:cNvPr id="12" name="椭圆 31">
              <a:extLst>
                <a:ext uri="{FF2B5EF4-FFF2-40B4-BE49-F238E27FC236}">
                  <a16:creationId xmlns="" xmlns:a16="http://schemas.microsoft.com/office/drawing/2014/main" id="{95A52B75-45D3-47C2-96F7-62658F2030E0}"/>
                </a:ext>
              </a:extLst>
            </p:cNvPr>
            <p:cNvSpPr/>
            <p:nvPr/>
          </p:nvSpPr>
          <p:spPr>
            <a:xfrm rot="5400000">
              <a:off x="2841734" y="-760912"/>
              <a:ext cx="3421408" cy="69112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 name="connsiteX0" fmla="*/ 84755 w 673460"/>
                <a:gd name="connsiteY0" fmla="*/ 13918 h 568883"/>
                <a:gd name="connsiteX1" fmla="*/ 672364 w 673460"/>
                <a:gd name="connsiteY1" fmla="*/ 14845 h 568883"/>
                <a:gd name="connsiteX2" fmla="*/ 673460 w 673460"/>
                <a:gd name="connsiteY2" fmla="*/ 540528 h 568883"/>
                <a:gd name="connsiteX3" fmla="*/ 43142 w 673460"/>
                <a:gd name="connsiteY3" fmla="*/ 525832 h 568883"/>
                <a:gd name="connsiteX4" fmla="*/ 84755 w 673460"/>
                <a:gd name="connsiteY4" fmla="*/ 13918 h 568883"/>
                <a:gd name="connsiteX0" fmla="*/ 84755 w 673460"/>
                <a:gd name="connsiteY0" fmla="*/ 13918 h 559604"/>
                <a:gd name="connsiteX1" fmla="*/ 672364 w 673460"/>
                <a:gd name="connsiteY1" fmla="*/ 14845 h 559604"/>
                <a:gd name="connsiteX2" fmla="*/ 673460 w 673460"/>
                <a:gd name="connsiteY2" fmla="*/ 540528 h 559604"/>
                <a:gd name="connsiteX3" fmla="*/ 43142 w 673460"/>
                <a:gd name="connsiteY3" fmla="*/ 525832 h 559604"/>
                <a:gd name="connsiteX4" fmla="*/ 84755 w 673460"/>
                <a:gd name="connsiteY4" fmla="*/ 13918 h 559604"/>
                <a:gd name="connsiteX0" fmla="*/ 84755 w 675575"/>
                <a:gd name="connsiteY0" fmla="*/ 13918 h 562548"/>
                <a:gd name="connsiteX1" fmla="*/ 672364 w 675575"/>
                <a:gd name="connsiteY1" fmla="*/ 14845 h 562548"/>
                <a:gd name="connsiteX2" fmla="*/ 675575 w 675575"/>
                <a:gd name="connsiteY2" fmla="*/ 545971 h 562548"/>
                <a:gd name="connsiteX3" fmla="*/ 43142 w 675575"/>
                <a:gd name="connsiteY3" fmla="*/ 525832 h 562548"/>
                <a:gd name="connsiteX4" fmla="*/ 84755 w 675575"/>
                <a:gd name="connsiteY4" fmla="*/ 13918 h 562548"/>
                <a:gd name="connsiteX0" fmla="*/ 84755 w 680821"/>
                <a:gd name="connsiteY0" fmla="*/ 13918 h 562548"/>
                <a:gd name="connsiteX1" fmla="*/ 680821 w 680821"/>
                <a:gd name="connsiteY1" fmla="*/ 14845 h 562548"/>
                <a:gd name="connsiteX2" fmla="*/ 675575 w 680821"/>
                <a:gd name="connsiteY2" fmla="*/ 545971 h 562548"/>
                <a:gd name="connsiteX3" fmla="*/ 43142 w 680821"/>
                <a:gd name="connsiteY3" fmla="*/ 525832 h 562548"/>
                <a:gd name="connsiteX4" fmla="*/ 84755 w 680821"/>
                <a:gd name="connsiteY4" fmla="*/ 13918 h 562548"/>
                <a:gd name="connsiteX0" fmla="*/ 72868 w 690076"/>
                <a:gd name="connsiteY0" fmla="*/ 20358 h 559916"/>
                <a:gd name="connsiteX1" fmla="*/ 690076 w 690076"/>
                <a:gd name="connsiteY1" fmla="*/ 12213 h 559916"/>
                <a:gd name="connsiteX2" fmla="*/ 684830 w 690076"/>
                <a:gd name="connsiteY2" fmla="*/ 543339 h 559916"/>
                <a:gd name="connsiteX3" fmla="*/ 52397 w 690076"/>
                <a:gd name="connsiteY3" fmla="*/ 523200 h 559916"/>
                <a:gd name="connsiteX4" fmla="*/ 72868 w 690076"/>
                <a:gd name="connsiteY4" fmla="*/ 20358 h 559916"/>
                <a:gd name="connsiteX0" fmla="*/ 72868 w 690076"/>
                <a:gd name="connsiteY0" fmla="*/ 22718 h 562276"/>
                <a:gd name="connsiteX1" fmla="*/ 690076 w 690076"/>
                <a:gd name="connsiteY1" fmla="*/ 14573 h 562276"/>
                <a:gd name="connsiteX2" fmla="*/ 684830 w 690076"/>
                <a:gd name="connsiteY2" fmla="*/ 545699 h 562276"/>
                <a:gd name="connsiteX3" fmla="*/ 52397 w 690076"/>
                <a:gd name="connsiteY3" fmla="*/ 525560 h 562276"/>
                <a:gd name="connsiteX4" fmla="*/ 72868 w 690076"/>
                <a:gd name="connsiteY4" fmla="*/ 22718 h 562276"/>
                <a:gd name="connsiteX0" fmla="*/ 59152 w 676360"/>
                <a:gd name="connsiteY0" fmla="*/ 22718 h 562276"/>
                <a:gd name="connsiteX1" fmla="*/ 676360 w 676360"/>
                <a:gd name="connsiteY1" fmla="*/ 14573 h 562276"/>
                <a:gd name="connsiteX2" fmla="*/ 671114 w 676360"/>
                <a:gd name="connsiteY2" fmla="*/ 545699 h 562276"/>
                <a:gd name="connsiteX3" fmla="*/ 38681 w 676360"/>
                <a:gd name="connsiteY3" fmla="*/ 525560 h 562276"/>
                <a:gd name="connsiteX4" fmla="*/ 103808 w 676360"/>
                <a:gd name="connsiteY4" fmla="*/ 279153 h 562276"/>
                <a:gd name="connsiteX5" fmla="*/ 59152 w 676360"/>
                <a:gd name="connsiteY5" fmla="*/ 22718 h 562276"/>
                <a:gd name="connsiteX0" fmla="*/ 41341 w 658549"/>
                <a:gd name="connsiteY0" fmla="*/ 22718 h 562276"/>
                <a:gd name="connsiteX1" fmla="*/ 658549 w 658549"/>
                <a:gd name="connsiteY1" fmla="*/ 14573 h 562276"/>
                <a:gd name="connsiteX2" fmla="*/ 653303 w 658549"/>
                <a:gd name="connsiteY2" fmla="*/ 545699 h 562276"/>
                <a:gd name="connsiteX3" fmla="*/ 20870 w 658549"/>
                <a:gd name="connsiteY3" fmla="*/ 525560 h 562276"/>
                <a:gd name="connsiteX4" fmla="*/ 85997 w 658549"/>
                <a:gd name="connsiteY4" fmla="*/ 279153 h 562276"/>
                <a:gd name="connsiteX5" fmla="*/ 41341 w 658549"/>
                <a:gd name="connsiteY5" fmla="*/ 22718 h 562276"/>
                <a:gd name="connsiteX0" fmla="*/ 23542 w 640750"/>
                <a:gd name="connsiteY0" fmla="*/ 22718 h 562276"/>
                <a:gd name="connsiteX1" fmla="*/ 640750 w 640750"/>
                <a:gd name="connsiteY1" fmla="*/ 14573 h 562276"/>
                <a:gd name="connsiteX2" fmla="*/ 635504 w 640750"/>
                <a:gd name="connsiteY2" fmla="*/ 545699 h 562276"/>
                <a:gd name="connsiteX3" fmla="*/ 3071 w 640750"/>
                <a:gd name="connsiteY3" fmla="*/ 525560 h 562276"/>
                <a:gd name="connsiteX4" fmla="*/ 68198 w 640750"/>
                <a:gd name="connsiteY4" fmla="*/ 279153 h 562276"/>
                <a:gd name="connsiteX5" fmla="*/ 23542 w 640750"/>
                <a:gd name="connsiteY5" fmla="*/ 22718 h 562276"/>
                <a:gd name="connsiteX0" fmla="*/ 24044 w 641252"/>
                <a:gd name="connsiteY0" fmla="*/ 22718 h 562276"/>
                <a:gd name="connsiteX1" fmla="*/ 641252 w 641252"/>
                <a:gd name="connsiteY1" fmla="*/ 14573 h 562276"/>
                <a:gd name="connsiteX2" fmla="*/ 636006 w 641252"/>
                <a:gd name="connsiteY2" fmla="*/ 545699 h 562276"/>
                <a:gd name="connsiteX3" fmla="*/ 3573 w 641252"/>
                <a:gd name="connsiteY3" fmla="*/ 525560 h 562276"/>
                <a:gd name="connsiteX4" fmla="*/ 68700 w 641252"/>
                <a:gd name="connsiteY4" fmla="*/ 279153 h 562276"/>
                <a:gd name="connsiteX5" fmla="*/ 24044 w 641252"/>
                <a:gd name="connsiteY5" fmla="*/ 22718 h 562276"/>
                <a:gd name="connsiteX0" fmla="*/ 31476 w 648684"/>
                <a:gd name="connsiteY0" fmla="*/ 22718 h 562276"/>
                <a:gd name="connsiteX1" fmla="*/ 648684 w 648684"/>
                <a:gd name="connsiteY1" fmla="*/ 14573 h 562276"/>
                <a:gd name="connsiteX2" fmla="*/ 643438 w 648684"/>
                <a:gd name="connsiteY2" fmla="*/ 545699 h 562276"/>
                <a:gd name="connsiteX3" fmla="*/ 11005 w 648684"/>
                <a:gd name="connsiteY3" fmla="*/ 525560 h 562276"/>
                <a:gd name="connsiteX4" fmla="*/ 76132 w 648684"/>
                <a:gd name="connsiteY4" fmla="*/ 279153 h 562276"/>
                <a:gd name="connsiteX5" fmla="*/ 31476 w 648684"/>
                <a:gd name="connsiteY5" fmla="*/ 22718 h 56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tx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3" name="椭圆 31">
              <a:extLst>
                <a:ext uri="{FF2B5EF4-FFF2-40B4-BE49-F238E27FC236}">
                  <a16:creationId xmlns="" xmlns:a16="http://schemas.microsoft.com/office/drawing/2014/main" id="{847C3880-9C8B-455F-B98C-F8CBD3A92DFC}"/>
                </a:ext>
              </a:extLst>
            </p:cNvPr>
            <p:cNvSpPr/>
            <p:nvPr/>
          </p:nvSpPr>
          <p:spPr>
            <a:xfrm rot="16200000" flipH="1">
              <a:off x="4400705" y="799409"/>
              <a:ext cx="3489396" cy="34336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4" name="椭圆 31">
              <a:extLst>
                <a:ext uri="{FF2B5EF4-FFF2-40B4-BE49-F238E27FC236}">
                  <a16:creationId xmlns="" xmlns:a16="http://schemas.microsoft.com/office/drawing/2014/main" id="{4DB4741D-34DE-4828-AB53-3F3B17187459}"/>
                </a:ext>
              </a:extLst>
            </p:cNvPr>
            <p:cNvSpPr/>
            <p:nvPr/>
          </p:nvSpPr>
          <p:spPr>
            <a:xfrm rot="5400000">
              <a:off x="1202547" y="828634"/>
              <a:ext cx="3489396" cy="337522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15" name="文本框 14">
            <a:extLst>
              <a:ext uri="{FF2B5EF4-FFF2-40B4-BE49-F238E27FC236}">
                <a16:creationId xmlns="" xmlns:a16="http://schemas.microsoft.com/office/drawing/2014/main" id="{43E1C225-9780-4838-A3DD-DF33524BF5C4}"/>
              </a:ext>
            </a:extLst>
          </p:cNvPr>
          <p:cNvSpPr txBox="1"/>
          <p:nvPr/>
        </p:nvSpPr>
        <p:spPr>
          <a:xfrm>
            <a:off x="3493626" y="1263170"/>
            <a:ext cx="2877296" cy="1323439"/>
          </a:xfrm>
          <a:prstGeom prst="rect">
            <a:avLst/>
          </a:prstGeom>
          <a:noFill/>
        </p:spPr>
        <p:txBody>
          <a:bodyPr wrap="square" rtlCol="0">
            <a:spAutoFit/>
          </a:bodyPr>
          <a:lstStyle/>
          <a:p>
            <a:r>
              <a:rPr lang="en-US" altLang="zh-CN" sz="8000" dirty="0">
                <a:solidFill>
                  <a:srgbClr val="FBB0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2019</a:t>
            </a:r>
            <a:endParaRPr lang="zh-CN" altLang="en-US" sz="8000" dirty="0">
              <a:solidFill>
                <a:srgbClr val="FBB0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5464084"/>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7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6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8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PA_chenying0907 17"/>
          <p:cNvGrpSpPr/>
          <p:nvPr>
            <p:custDataLst>
              <p:tags r:id="rId1"/>
            </p:custDataLst>
          </p:nvPr>
        </p:nvGrpSpPr>
        <p:grpSpPr>
          <a:xfrm>
            <a:off x="1880198" y="1433616"/>
            <a:ext cx="1607472" cy="3442390"/>
            <a:chOff x="1277199" y="426235"/>
            <a:chExt cx="1336708" cy="4109980"/>
          </a:xfrm>
        </p:grpSpPr>
        <p:sp>
          <p:nvSpPr>
            <p:cNvPr id="20" name="任意多边形 19"/>
            <p:cNvSpPr/>
            <p:nvPr/>
          </p:nvSpPr>
          <p:spPr>
            <a:xfrm>
              <a:off x="1277199" y="426235"/>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 fmla="*/ 725 w 334099"/>
                <a:gd name="connsiteY0" fmla="*/ 508256 h 5164770"/>
                <a:gd name="connsiteX1" fmla="*/ 149315 w 334099"/>
                <a:gd name="connsiteY1" fmla="*/ 4760216 h 5164770"/>
                <a:gd name="connsiteX2" fmla="*/ 332195 w 334099"/>
                <a:gd name="connsiteY2" fmla="*/ 4577336 h 5164770"/>
                <a:gd name="connsiteX3" fmla="*/ 229325 w 334099"/>
                <a:gd name="connsiteY3" fmla="*/ 531116 h 5164770"/>
                <a:gd name="connsiteX4" fmla="*/ 725 w 334099"/>
                <a:gd name="connsiteY4" fmla="*/ 508256 h 5164770"/>
                <a:gd name="connsiteX0" fmla="*/ 5231 w 338605"/>
                <a:gd name="connsiteY0" fmla="*/ 508256 h 5164770"/>
                <a:gd name="connsiteX1" fmla="*/ 61921 w 338605"/>
                <a:gd name="connsiteY1" fmla="*/ 4760216 h 5164770"/>
                <a:gd name="connsiteX2" fmla="*/ 336701 w 338605"/>
                <a:gd name="connsiteY2" fmla="*/ 4577336 h 5164770"/>
                <a:gd name="connsiteX3" fmla="*/ 233831 w 338605"/>
                <a:gd name="connsiteY3" fmla="*/ 531116 h 5164770"/>
                <a:gd name="connsiteX4" fmla="*/ 5231 w 338605"/>
                <a:gd name="connsiteY4" fmla="*/ 508256 h 5164770"/>
                <a:gd name="connsiteX0" fmla="*/ 1317 w 334691"/>
                <a:gd name="connsiteY0" fmla="*/ 509201 h 5174270"/>
                <a:gd name="connsiteX1" fmla="*/ 126931 w 334691"/>
                <a:gd name="connsiteY1" fmla="*/ 4775919 h 5174270"/>
                <a:gd name="connsiteX2" fmla="*/ 332787 w 334691"/>
                <a:gd name="connsiteY2" fmla="*/ 4578281 h 5174270"/>
                <a:gd name="connsiteX3" fmla="*/ 229917 w 334691"/>
                <a:gd name="connsiteY3" fmla="*/ 532061 h 5174270"/>
                <a:gd name="connsiteX4" fmla="*/ 1317 w 334691"/>
                <a:gd name="connsiteY4" fmla="*/ 509201 h 5174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任意多边形 23"/>
            <p:cNvSpPr/>
            <p:nvPr/>
          </p:nvSpPr>
          <p:spPr>
            <a:xfrm>
              <a:off x="2431698" y="430383"/>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 fmla="*/ 1179 w 357095"/>
                <a:gd name="connsiteY0" fmla="*/ 503978 h 5163391"/>
                <a:gd name="connsiteX1" fmla="*/ 149769 w 357095"/>
                <a:gd name="connsiteY1" fmla="*/ 4755938 h 5163391"/>
                <a:gd name="connsiteX2" fmla="*/ 355623 w 357095"/>
                <a:gd name="connsiteY2" fmla="*/ 4514024 h 5163391"/>
                <a:gd name="connsiteX3" fmla="*/ 229779 w 357095"/>
                <a:gd name="connsiteY3" fmla="*/ 526838 h 5163391"/>
                <a:gd name="connsiteX4" fmla="*/ 1179 w 357095"/>
                <a:gd name="connsiteY4" fmla="*/ 503978 h 5163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任意多边形 24"/>
            <p:cNvSpPr/>
            <p:nvPr/>
          </p:nvSpPr>
          <p:spPr>
            <a:xfrm rot="5400000">
              <a:off x="1878188" y="3424699"/>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rot="5400000">
              <a:off x="1878188" y="268894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26"/>
            <p:cNvSpPr/>
            <p:nvPr/>
          </p:nvSpPr>
          <p:spPr>
            <a:xfrm rot="5400000">
              <a:off x="1878188" y="1920060"/>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27"/>
            <p:cNvSpPr/>
            <p:nvPr/>
          </p:nvSpPr>
          <p:spPr>
            <a:xfrm rot="5400000">
              <a:off x="1868064" y="120064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28"/>
            <p:cNvSpPr/>
            <p:nvPr/>
          </p:nvSpPr>
          <p:spPr>
            <a:xfrm rot="5400000">
              <a:off x="1868065" y="476207"/>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solidFill>
              <a:schemeClr val="bg1"/>
            </a:solidFill>
            <a:ln w="25400" cap="rnd">
              <a:solidFill>
                <a:schemeClr val="tx1"/>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9" name="PA_chenying0907 18"/>
          <p:cNvGrpSpPr/>
          <p:nvPr>
            <p:custDataLst>
              <p:tags r:id="rId2"/>
            </p:custDataLst>
          </p:nvPr>
        </p:nvGrpSpPr>
        <p:grpSpPr>
          <a:xfrm>
            <a:off x="1403648" y="267494"/>
            <a:ext cx="6192688" cy="767437"/>
            <a:chOff x="1492256" y="411510"/>
            <a:chExt cx="6192688" cy="767437"/>
          </a:xfrm>
        </p:grpSpPr>
        <p:sp>
          <p:nvSpPr>
            <p:cNvPr id="21" name="任意多边形 20"/>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2"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3"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33" name="PA_文本框 32"/>
          <p:cNvSpPr txBox="1"/>
          <p:nvPr>
            <p:custDataLst>
              <p:tags r:id="rId3"/>
            </p:custDataLst>
          </p:nvPr>
        </p:nvSpPr>
        <p:spPr>
          <a:xfrm>
            <a:off x="2168230" y="4002618"/>
            <a:ext cx="1022350" cy="369332"/>
          </a:xfrm>
          <a:prstGeom prst="rect">
            <a:avLst/>
          </a:prstGeom>
          <a:noFill/>
        </p:spPr>
        <p:txBody>
          <a:bodyPr>
            <a:spAutoFit/>
          </a:bodyPr>
          <a:lstStyle/>
          <a:p>
            <a:pPr algn="ctr"/>
            <a:r>
              <a:rPr lang="zh-CN" altLang="en-US" b="1" dirty="0">
                <a:latin typeface="微软雅黑" panose="020B0503020204020204" pitchFamily="34" charset="-122"/>
                <a:ea typeface="微软雅黑" panose="020B0503020204020204" pitchFamily="34" charset="-122"/>
              </a:rPr>
              <a:t>探索</a:t>
            </a:r>
          </a:p>
        </p:txBody>
      </p:sp>
      <p:sp>
        <p:nvSpPr>
          <p:cNvPr id="34" name="PA_文本框 33"/>
          <p:cNvSpPr txBox="1"/>
          <p:nvPr>
            <p:custDataLst>
              <p:tags r:id="rId4"/>
            </p:custDataLst>
          </p:nvPr>
        </p:nvSpPr>
        <p:spPr>
          <a:xfrm>
            <a:off x="2226000" y="3365361"/>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起步</a:t>
            </a:r>
          </a:p>
        </p:txBody>
      </p:sp>
      <p:sp>
        <p:nvSpPr>
          <p:cNvPr id="35" name="PA_文本框 34"/>
          <p:cNvSpPr txBox="1"/>
          <p:nvPr>
            <p:custDataLst>
              <p:tags r:id="rId5"/>
            </p:custDataLst>
          </p:nvPr>
        </p:nvSpPr>
        <p:spPr>
          <a:xfrm>
            <a:off x="2207217" y="2774929"/>
            <a:ext cx="1022350" cy="369332"/>
          </a:xfrm>
          <a:prstGeom prst="rect">
            <a:avLst/>
          </a:prstGeom>
          <a:noFill/>
        </p:spPr>
        <p:txBody>
          <a:bodyPr>
            <a:spAutoFit/>
          </a:bodyPr>
          <a:lstStyle/>
          <a:p>
            <a:pPr algn="ctr"/>
            <a:r>
              <a:rPr lang="zh-CN" altLang="en-US" b="1" dirty="0">
                <a:latin typeface="微软雅黑" panose="020B0503020204020204" pitchFamily="34" charset="-122"/>
                <a:ea typeface="微软雅黑" panose="020B0503020204020204" pitchFamily="34" charset="-122"/>
              </a:rPr>
              <a:t>定位</a:t>
            </a:r>
          </a:p>
        </p:txBody>
      </p:sp>
      <p:sp>
        <p:nvSpPr>
          <p:cNvPr id="36" name="PA_文本框 35"/>
          <p:cNvSpPr txBox="1"/>
          <p:nvPr>
            <p:custDataLst>
              <p:tags r:id="rId6"/>
            </p:custDataLst>
          </p:nvPr>
        </p:nvSpPr>
        <p:spPr>
          <a:xfrm>
            <a:off x="2182685" y="2063448"/>
            <a:ext cx="1022350" cy="369332"/>
          </a:xfrm>
          <a:prstGeom prst="rect">
            <a:avLst/>
          </a:prstGeom>
          <a:noFill/>
        </p:spPr>
        <p:txBody>
          <a:bodyPr>
            <a:spAutoFit/>
          </a:bodyPr>
          <a:lstStyle/>
          <a:p>
            <a:pPr algn="ctr"/>
            <a:r>
              <a:rPr lang="zh-CN" altLang="en-US" b="1" dirty="0">
                <a:latin typeface="微软雅黑" panose="020B0503020204020204" pitchFamily="34" charset="-122"/>
                <a:ea typeface="微软雅黑" panose="020B0503020204020204" pitchFamily="34" charset="-122"/>
              </a:rPr>
              <a:t>积淀</a:t>
            </a:r>
          </a:p>
        </p:txBody>
      </p:sp>
      <p:sp>
        <p:nvSpPr>
          <p:cNvPr id="37" name="PA_文本框 36"/>
          <p:cNvSpPr txBox="1"/>
          <p:nvPr>
            <p:custDataLst>
              <p:tags r:id="rId7"/>
            </p:custDataLst>
          </p:nvPr>
        </p:nvSpPr>
        <p:spPr>
          <a:xfrm>
            <a:off x="2156398" y="1531220"/>
            <a:ext cx="1022350" cy="369332"/>
          </a:xfrm>
          <a:prstGeom prst="rect">
            <a:avLst/>
          </a:prstGeom>
          <a:noFill/>
        </p:spPr>
        <p:txBody>
          <a:bodyPr>
            <a:spAutoFit/>
          </a:bodyPr>
          <a:lstStyle/>
          <a:p>
            <a:pPr algn="ctr"/>
            <a:r>
              <a:rPr lang="zh-CN" altLang="en-US" b="1">
                <a:latin typeface="微软雅黑" panose="020B0503020204020204" pitchFamily="34" charset="-122"/>
                <a:ea typeface="微软雅黑" panose="020B0503020204020204" pitchFamily="34" charset="-122"/>
              </a:rPr>
              <a:t>爆发</a:t>
            </a:r>
          </a:p>
        </p:txBody>
      </p:sp>
      <p:sp>
        <p:nvSpPr>
          <p:cNvPr id="2" name="PA_右箭头 1"/>
          <p:cNvSpPr/>
          <p:nvPr>
            <p:custDataLst>
              <p:tags r:id="rId8"/>
            </p:custDataLst>
          </p:nvPr>
        </p:nvSpPr>
        <p:spPr>
          <a:xfrm>
            <a:off x="3706736" y="1572456"/>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PA_右箭头 37"/>
          <p:cNvSpPr/>
          <p:nvPr>
            <p:custDataLst>
              <p:tags r:id="rId9"/>
            </p:custDataLst>
          </p:nvPr>
        </p:nvSpPr>
        <p:spPr>
          <a:xfrm>
            <a:off x="3706736" y="2144577"/>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PA_右箭头 38"/>
          <p:cNvSpPr/>
          <p:nvPr>
            <p:custDataLst>
              <p:tags r:id="rId10"/>
            </p:custDataLst>
          </p:nvPr>
        </p:nvSpPr>
        <p:spPr>
          <a:xfrm>
            <a:off x="3706736" y="2789215"/>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PA_右箭头 39"/>
          <p:cNvSpPr/>
          <p:nvPr>
            <p:custDataLst>
              <p:tags r:id="rId11"/>
            </p:custDataLst>
          </p:nvPr>
        </p:nvSpPr>
        <p:spPr>
          <a:xfrm>
            <a:off x="3706736" y="3421524"/>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PA_右箭头 40"/>
          <p:cNvSpPr/>
          <p:nvPr>
            <p:custDataLst>
              <p:tags r:id="rId12"/>
            </p:custDataLst>
          </p:nvPr>
        </p:nvSpPr>
        <p:spPr>
          <a:xfrm>
            <a:off x="3706736" y="4035036"/>
            <a:ext cx="765750" cy="264906"/>
          </a:xfrm>
          <a:prstGeom prst="rightArrow">
            <a:avLst/>
          </a:prstGeom>
          <a:noFill/>
          <a:ln w="63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PA_矩形 41"/>
          <p:cNvSpPr/>
          <p:nvPr>
            <p:custDataLst>
              <p:tags r:id="rId13"/>
            </p:custDataLst>
          </p:nvPr>
        </p:nvSpPr>
        <p:spPr>
          <a:xfrm>
            <a:off x="4671832" y="1411718"/>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3" name="PA_矩形 42"/>
          <p:cNvSpPr/>
          <p:nvPr>
            <p:custDataLst>
              <p:tags r:id="rId14"/>
            </p:custDataLst>
          </p:nvPr>
        </p:nvSpPr>
        <p:spPr>
          <a:xfrm>
            <a:off x="4671832" y="1996201"/>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4" name="PA_矩形 43"/>
          <p:cNvSpPr/>
          <p:nvPr>
            <p:custDataLst>
              <p:tags r:id="rId15"/>
            </p:custDataLst>
          </p:nvPr>
        </p:nvSpPr>
        <p:spPr>
          <a:xfrm>
            <a:off x="4691552" y="2631071"/>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5" name="PA_矩形 44"/>
          <p:cNvSpPr/>
          <p:nvPr>
            <p:custDataLst>
              <p:tags r:id="rId16"/>
            </p:custDataLst>
          </p:nvPr>
        </p:nvSpPr>
        <p:spPr>
          <a:xfrm>
            <a:off x="4691552" y="3235497"/>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6" name="PA_矩形 45"/>
          <p:cNvSpPr/>
          <p:nvPr>
            <p:custDataLst>
              <p:tags r:id="rId17"/>
            </p:custDataLst>
          </p:nvPr>
        </p:nvSpPr>
        <p:spPr>
          <a:xfrm>
            <a:off x="4691552" y="3885854"/>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2" presetClass="entr" presetSubtype="8" fill="hold" grpId="0" nodeType="withEffect">
                                  <p:stCondLst>
                                    <p:cond delay="20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par>
                                <p:cTn id="13" presetID="53" presetClass="entr" presetSubtype="16" fill="hold" nodeType="withEffect">
                                  <p:stCondLst>
                                    <p:cond delay="60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34"/>
                                        </p:tgtEl>
                                        <p:attrNameLst>
                                          <p:attrName>style.visibility</p:attrName>
                                        </p:attrNameLst>
                                      </p:cBhvr>
                                      <p:to>
                                        <p:strVal val="visible"/>
                                      </p:to>
                                    </p:set>
                                    <p:animEffect transition="in" filter="wipe(left)">
                                      <p:cBhvr>
                                        <p:cTn id="25" dur="500"/>
                                        <p:tgtEl>
                                          <p:spTgt spid="34"/>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36"/>
                                        </p:tgtEl>
                                        <p:attrNameLst>
                                          <p:attrName>style.visibility</p:attrName>
                                        </p:attrNameLst>
                                      </p:cBhvr>
                                      <p:to>
                                        <p:strVal val="visible"/>
                                      </p:to>
                                    </p:set>
                                    <p:animEffect transition="in" filter="wipe(left)">
                                      <p:cBhvr>
                                        <p:cTn id="31" dur="500"/>
                                        <p:tgtEl>
                                          <p:spTgt spid="36"/>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37"/>
                                        </p:tgtEl>
                                        <p:attrNameLst>
                                          <p:attrName>style.visibility</p:attrName>
                                        </p:attrNameLst>
                                      </p:cBhvr>
                                      <p:to>
                                        <p:strVal val="visible"/>
                                      </p:to>
                                    </p:set>
                                    <p:animEffect transition="in" filter="wipe(left)">
                                      <p:cBhvr>
                                        <p:cTn id="34" dur="500"/>
                                        <p:tgtEl>
                                          <p:spTgt spid="37"/>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2"/>
                                        </p:tgtEl>
                                        <p:attrNameLst>
                                          <p:attrName>style.visibility</p:attrName>
                                        </p:attrNameLst>
                                      </p:cBhvr>
                                      <p:to>
                                        <p:strVal val="visible"/>
                                      </p:to>
                                    </p:set>
                                    <p:animEffect transition="in" filter="wipe(left)">
                                      <p:cBhvr>
                                        <p:cTn id="37" dur="500"/>
                                        <p:tgtEl>
                                          <p:spTgt spid="2"/>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par>
                                <p:cTn id="41" presetID="22" presetClass="entr" presetSubtype="8" fill="hold" grpId="0" nodeType="withEffect">
                                  <p:stCondLst>
                                    <p:cond delay="300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500"/>
                                        <p:tgtEl>
                                          <p:spTgt spid="39"/>
                                        </p:tgtEl>
                                      </p:cBhvr>
                                    </p:animEffect>
                                  </p:childTnLst>
                                </p:cTn>
                              </p:par>
                              <p:par>
                                <p:cTn id="44" presetID="22" presetClass="entr" presetSubtype="8" fill="hold" grpId="0" nodeType="withEffect">
                                  <p:stCondLst>
                                    <p:cond delay="330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500"/>
                                        <p:tgtEl>
                                          <p:spTgt spid="40"/>
                                        </p:tgtEl>
                                      </p:cBhvr>
                                    </p:animEffect>
                                  </p:childTnLst>
                                </p:cTn>
                              </p:par>
                              <p:par>
                                <p:cTn id="47" presetID="22" presetClass="entr" presetSubtype="8" fill="hold" grpId="0" nodeType="withEffect">
                                  <p:stCondLst>
                                    <p:cond delay="360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par>
                                <p:cTn id="50" presetID="53" presetClass="entr" presetSubtype="16" fill="hold" grpId="0" nodeType="withEffect">
                                  <p:stCondLst>
                                    <p:cond delay="30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animEffect transition="in" filter="fade">
                                      <p:cBhvr>
                                        <p:cTn id="54" dur="500"/>
                                        <p:tgtEl>
                                          <p:spTgt spid="44"/>
                                        </p:tgtEl>
                                      </p:cBhvr>
                                    </p:animEffect>
                                  </p:childTnLst>
                                </p:cTn>
                              </p:par>
                              <p:par>
                                <p:cTn id="55" presetID="53" presetClass="entr" presetSubtype="16" fill="hold" grpId="0" nodeType="withEffect">
                                  <p:stCondLst>
                                    <p:cond delay="60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animEffect transition="in" filter="fade">
                                      <p:cBhvr>
                                        <p:cTn id="64" dur="500"/>
                                        <p:tgtEl>
                                          <p:spTgt spid="45"/>
                                        </p:tgtEl>
                                      </p:cBhvr>
                                    </p:animEffect>
                                  </p:childTnLst>
                                </p:cTn>
                              </p:par>
                              <p:par>
                                <p:cTn id="65" presetID="22" presetClass="entr" presetSubtype="8" fill="hold" grpId="0" nodeType="withEffect">
                                  <p:stCondLst>
                                    <p:cond delay="1200"/>
                                  </p:stCondLst>
                                  <p:childTnLst>
                                    <p:set>
                                      <p:cBhvr>
                                        <p:cTn id="66" dur="1" fill="hold">
                                          <p:stCondLst>
                                            <p:cond delay="0"/>
                                          </p:stCondLst>
                                        </p:cTn>
                                        <p:tgtEl>
                                          <p:spTgt spid="46"/>
                                        </p:tgtEl>
                                        <p:attrNameLst>
                                          <p:attrName>style.visibility</p:attrName>
                                        </p:attrNameLst>
                                      </p:cBhvr>
                                      <p:to>
                                        <p:strVal val="visible"/>
                                      </p:to>
                                    </p:set>
                                    <p:animEffect transition="in" filter="wipe(left)">
                                      <p:cBhvr>
                                        <p:cTn id="6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autoUpdateAnimBg="0"/>
      <p:bldP spid="35" grpId="0"/>
      <p:bldP spid="36" grpId="0"/>
      <p:bldP spid="37" grpId="0" animBg="1" autoUpdateAnimBg="0"/>
      <p:bldP spid="2" grpId="0" animBg="1"/>
      <p:bldP spid="38" grpId="0" animBg="1"/>
      <p:bldP spid="39" grpId="0" animBg="1" autoUpdateAnimBg="0"/>
      <p:bldP spid="40" grpId="0" animBg="1"/>
      <p:bldP spid="41" grpId="0" animBg="1"/>
      <p:bldP spid="42" grpId="0"/>
      <p:bldP spid="43" grpId="0"/>
      <p:bldP spid="44" grpId="0"/>
      <p:bldP spid="45" grpId="0"/>
      <p:bldP spid="46"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_任意多边形 140"/>
          <p:cNvSpPr>
            <a:spLocks noEditPoints="1"/>
          </p:cNvSpPr>
          <p:nvPr>
            <p:custDataLst>
              <p:tags r:id="rId1"/>
            </p:custDataLst>
          </p:nvPr>
        </p:nvSpPr>
        <p:spPr bwMode="auto">
          <a:xfrm rot="16862230">
            <a:off x="5752958" y="2011333"/>
            <a:ext cx="2900868" cy="96852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6">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 name="PA_任意多边形 128"/>
          <p:cNvSpPr>
            <a:spLocks noEditPoints="1"/>
          </p:cNvSpPr>
          <p:nvPr>
            <p:custDataLst>
              <p:tags r:id="rId2"/>
            </p:custDataLst>
          </p:nvPr>
        </p:nvSpPr>
        <p:spPr bwMode="auto">
          <a:xfrm rot="16872957">
            <a:off x="1499565" y="2839055"/>
            <a:ext cx="1298987" cy="61560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5">
              <a:lumMod val="60000"/>
              <a:lumOff val="40000"/>
            </a:schemeClr>
          </a:solidFill>
          <a:ln w="9525">
            <a:solidFill>
              <a:schemeClr val="tx1"/>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 name="PA_任意多边形 128"/>
          <p:cNvSpPr>
            <a:spLocks noEditPoints="1"/>
          </p:cNvSpPr>
          <p:nvPr>
            <p:custDataLst>
              <p:tags r:id="rId3"/>
            </p:custDataLst>
          </p:nvPr>
        </p:nvSpPr>
        <p:spPr bwMode="auto">
          <a:xfrm rot="16872957">
            <a:off x="3212593" y="2839055"/>
            <a:ext cx="1298987" cy="61560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3">
              <a:lumMod val="75000"/>
            </a:schemeClr>
          </a:solidFill>
          <a:ln w="9525">
            <a:solidFill>
              <a:schemeClr val="tx1"/>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PA_任意多边形 128"/>
          <p:cNvSpPr>
            <a:spLocks noEditPoints="1"/>
          </p:cNvSpPr>
          <p:nvPr>
            <p:custDataLst>
              <p:tags r:id="rId4"/>
            </p:custDataLst>
          </p:nvPr>
        </p:nvSpPr>
        <p:spPr bwMode="auto">
          <a:xfrm rot="16872957">
            <a:off x="5015783" y="2923099"/>
            <a:ext cx="1298987" cy="615608"/>
          </a:xfrm>
          <a:custGeom>
            <a:avLst/>
            <a:gdLst/>
            <a:ahLst/>
            <a:cxnLst>
              <a:cxn ang="0">
                <a:pos x="7" y="475"/>
              </a:cxn>
              <a:cxn ang="0">
                <a:pos x="2824" y="83"/>
              </a:cxn>
              <a:cxn ang="0">
                <a:pos x="649" y="1056"/>
              </a:cxn>
              <a:cxn ang="0">
                <a:pos x="2076" y="27"/>
              </a:cxn>
              <a:cxn ang="0">
                <a:pos x="172" y="526"/>
              </a:cxn>
              <a:cxn ang="0">
                <a:pos x="1718" y="1039"/>
              </a:cxn>
              <a:cxn ang="0">
                <a:pos x="1774" y="1068"/>
              </a:cxn>
              <a:cxn ang="0">
                <a:pos x="1781" y="1032"/>
              </a:cxn>
              <a:cxn ang="0">
                <a:pos x="333" y="936"/>
              </a:cxn>
              <a:cxn ang="0">
                <a:pos x="392" y="925"/>
              </a:cxn>
              <a:cxn ang="0">
                <a:pos x="363" y="1000"/>
              </a:cxn>
              <a:cxn ang="0">
                <a:pos x="503" y="880"/>
              </a:cxn>
              <a:cxn ang="0">
                <a:pos x="1070" y="1002"/>
              </a:cxn>
              <a:cxn ang="0">
                <a:pos x="1231" y="969"/>
              </a:cxn>
              <a:cxn ang="0">
                <a:pos x="1562" y="1066"/>
              </a:cxn>
              <a:cxn ang="0">
                <a:pos x="2570" y="952"/>
              </a:cxn>
              <a:cxn ang="0">
                <a:pos x="2350" y="939"/>
              </a:cxn>
              <a:cxn ang="0">
                <a:pos x="2269" y="1060"/>
              </a:cxn>
              <a:cxn ang="0">
                <a:pos x="2003" y="943"/>
              </a:cxn>
              <a:cxn ang="0">
                <a:pos x="290" y="863"/>
              </a:cxn>
              <a:cxn ang="0">
                <a:pos x="2193" y="1080"/>
              </a:cxn>
              <a:cxn ang="0">
                <a:pos x="444" y="1031"/>
              </a:cxn>
              <a:cxn ang="0">
                <a:pos x="1999" y="1059"/>
              </a:cxn>
              <a:cxn ang="0">
                <a:pos x="2788" y="924"/>
              </a:cxn>
              <a:cxn ang="0">
                <a:pos x="1208" y="1000"/>
              </a:cxn>
              <a:cxn ang="0">
                <a:pos x="1020" y="1032"/>
              </a:cxn>
              <a:cxn ang="0">
                <a:pos x="1107" y="1032"/>
              </a:cxn>
              <a:cxn ang="0">
                <a:pos x="2071" y="1081"/>
              </a:cxn>
              <a:cxn ang="0">
                <a:pos x="1980" y="938"/>
              </a:cxn>
              <a:cxn ang="0">
                <a:pos x="46" y="415"/>
              </a:cxn>
              <a:cxn ang="0">
                <a:pos x="886" y="1049"/>
              </a:cxn>
              <a:cxn ang="0">
                <a:pos x="867" y="1023"/>
              </a:cxn>
              <a:cxn ang="0">
                <a:pos x="151" y="558"/>
              </a:cxn>
              <a:cxn ang="0">
                <a:pos x="28" y="478"/>
              </a:cxn>
              <a:cxn ang="0">
                <a:pos x="116" y="433"/>
              </a:cxn>
              <a:cxn ang="0">
                <a:pos x="1842" y="1067"/>
              </a:cxn>
              <a:cxn ang="0">
                <a:pos x="958" y="921"/>
              </a:cxn>
              <a:cxn ang="0">
                <a:pos x="50" y="891"/>
              </a:cxn>
              <a:cxn ang="0">
                <a:pos x="209" y="842"/>
              </a:cxn>
              <a:cxn ang="0">
                <a:pos x="595" y="904"/>
              </a:cxn>
              <a:cxn ang="0">
                <a:pos x="1419" y="903"/>
              </a:cxn>
              <a:cxn ang="0">
                <a:pos x="129" y="571"/>
              </a:cxn>
              <a:cxn ang="0">
                <a:pos x="668" y="1009"/>
              </a:cxn>
              <a:cxn ang="0">
                <a:pos x="54" y="727"/>
              </a:cxn>
              <a:cxn ang="0">
                <a:pos x="146" y="428"/>
              </a:cxn>
              <a:cxn ang="0">
                <a:pos x="40" y="824"/>
              </a:cxn>
              <a:cxn ang="0">
                <a:pos x="300" y="922"/>
              </a:cxn>
              <a:cxn ang="0">
                <a:pos x="234" y="807"/>
              </a:cxn>
              <a:cxn ang="0">
                <a:pos x="2516" y="34"/>
              </a:cxn>
              <a:cxn ang="0">
                <a:pos x="2397" y="1012"/>
              </a:cxn>
              <a:cxn ang="0">
                <a:pos x="2110" y="911"/>
              </a:cxn>
              <a:cxn ang="0">
                <a:pos x="179" y="845"/>
              </a:cxn>
              <a:cxn ang="0">
                <a:pos x="1700" y="907"/>
              </a:cxn>
              <a:cxn ang="0">
                <a:pos x="1617" y="931"/>
              </a:cxn>
              <a:cxn ang="0">
                <a:pos x="2731" y="1011"/>
              </a:cxn>
              <a:cxn ang="0">
                <a:pos x="1645" y="1053"/>
              </a:cxn>
              <a:cxn ang="0">
                <a:pos x="462" y="1005"/>
              </a:cxn>
              <a:cxn ang="0">
                <a:pos x="2332" y="969"/>
              </a:cxn>
              <a:cxn ang="0">
                <a:pos x="2433" y="946"/>
              </a:cxn>
              <a:cxn ang="0">
                <a:pos x="1077" y="998"/>
              </a:cxn>
              <a:cxn ang="0">
                <a:pos x="2776" y="941"/>
              </a:cxn>
              <a:cxn ang="0">
                <a:pos x="82" y="727"/>
              </a:cxn>
              <a:cxn ang="0">
                <a:pos x="1930" y="922"/>
              </a:cxn>
            </a:cxnLst>
            <a:rect l="0" t="0" r="r" b="b"/>
            <a:pathLst>
              <a:path w="2921" h="1098">
                <a:moveTo>
                  <a:pt x="633" y="1063"/>
                </a:moveTo>
                <a:lnTo>
                  <a:pt x="633" y="1063"/>
                </a:lnTo>
                <a:lnTo>
                  <a:pt x="629" y="1063"/>
                </a:lnTo>
                <a:lnTo>
                  <a:pt x="626" y="1063"/>
                </a:lnTo>
                <a:lnTo>
                  <a:pt x="625" y="1060"/>
                </a:lnTo>
                <a:lnTo>
                  <a:pt x="626" y="1054"/>
                </a:lnTo>
                <a:lnTo>
                  <a:pt x="626" y="1054"/>
                </a:lnTo>
                <a:lnTo>
                  <a:pt x="586" y="1053"/>
                </a:lnTo>
                <a:lnTo>
                  <a:pt x="542" y="1053"/>
                </a:lnTo>
                <a:lnTo>
                  <a:pt x="452" y="1052"/>
                </a:lnTo>
                <a:lnTo>
                  <a:pt x="406" y="1050"/>
                </a:lnTo>
                <a:lnTo>
                  <a:pt x="362" y="1046"/>
                </a:lnTo>
                <a:lnTo>
                  <a:pt x="320" y="1042"/>
                </a:lnTo>
                <a:lnTo>
                  <a:pt x="279" y="1035"/>
                </a:lnTo>
                <a:lnTo>
                  <a:pt x="279" y="1035"/>
                </a:lnTo>
                <a:lnTo>
                  <a:pt x="278" y="1035"/>
                </a:lnTo>
                <a:lnTo>
                  <a:pt x="275" y="1036"/>
                </a:lnTo>
                <a:lnTo>
                  <a:pt x="268" y="1042"/>
                </a:lnTo>
                <a:lnTo>
                  <a:pt x="265" y="1043"/>
                </a:lnTo>
                <a:lnTo>
                  <a:pt x="262" y="1043"/>
                </a:lnTo>
                <a:lnTo>
                  <a:pt x="260" y="1043"/>
                </a:lnTo>
                <a:lnTo>
                  <a:pt x="257" y="1039"/>
                </a:lnTo>
                <a:lnTo>
                  <a:pt x="257" y="1039"/>
                </a:lnTo>
                <a:lnTo>
                  <a:pt x="254" y="1036"/>
                </a:lnTo>
                <a:lnTo>
                  <a:pt x="250" y="1033"/>
                </a:lnTo>
                <a:lnTo>
                  <a:pt x="243" y="1032"/>
                </a:lnTo>
                <a:lnTo>
                  <a:pt x="237" y="1032"/>
                </a:lnTo>
                <a:lnTo>
                  <a:pt x="223" y="1033"/>
                </a:lnTo>
                <a:lnTo>
                  <a:pt x="210" y="1033"/>
                </a:lnTo>
                <a:lnTo>
                  <a:pt x="210" y="1033"/>
                </a:lnTo>
                <a:lnTo>
                  <a:pt x="181" y="1031"/>
                </a:lnTo>
                <a:lnTo>
                  <a:pt x="154" y="1025"/>
                </a:lnTo>
                <a:lnTo>
                  <a:pt x="130" y="1018"/>
                </a:lnTo>
                <a:lnTo>
                  <a:pt x="106" y="1008"/>
                </a:lnTo>
                <a:lnTo>
                  <a:pt x="85" y="998"/>
                </a:lnTo>
                <a:lnTo>
                  <a:pt x="64" y="987"/>
                </a:lnTo>
                <a:lnTo>
                  <a:pt x="45" y="974"/>
                </a:lnTo>
                <a:lnTo>
                  <a:pt x="26" y="962"/>
                </a:lnTo>
                <a:lnTo>
                  <a:pt x="26" y="962"/>
                </a:lnTo>
                <a:lnTo>
                  <a:pt x="18" y="934"/>
                </a:lnTo>
                <a:lnTo>
                  <a:pt x="11" y="904"/>
                </a:lnTo>
                <a:lnTo>
                  <a:pt x="7" y="875"/>
                </a:lnTo>
                <a:lnTo>
                  <a:pt x="4" y="845"/>
                </a:lnTo>
                <a:lnTo>
                  <a:pt x="2" y="814"/>
                </a:lnTo>
                <a:lnTo>
                  <a:pt x="4" y="785"/>
                </a:lnTo>
                <a:lnTo>
                  <a:pt x="7" y="755"/>
                </a:lnTo>
                <a:lnTo>
                  <a:pt x="11" y="727"/>
                </a:lnTo>
                <a:lnTo>
                  <a:pt x="11" y="727"/>
                </a:lnTo>
                <a:lnTo>
                  <a:pt x="7" y="629"/>
                </a:lnTo>
                <a:lnTo>
                  <a:pt x="5" y="578"/>
                </a:lnTo>
                <a:lnTo>
                  <a:pt x="5" y="526"/>
                </a:lnTo>
                <a:lnTo>
                  <a:pt x="7" y="475"/>
                </a:lnTo>
                <a:lnTo>
                  <a:pt x="8" y="423"/>
                </a:lnTo>
                <a:lnTo>
                  <a:pt x="11" y="374"/>
                </a:lnTo>
                <a:lnTo>
                  <a:pt x="16" y="326"/>
                </a:lnTo>
                <a:lnTo>
                  <a:pt x="16" y="326"/>
                </a:lnTo>
                <a:lnTo>
                  <a:pt x="14" y="331"/>
                </a:lnTo>
                <a:lnTo>
                  <a:pt x="11" y="335"/>
                </a:lnTo>
                <a:lnTo>
                  <a:pt x="7" y="339"/>
                </a:lnTo>
                <a:lnTo>
                  <a:pt x="4" y="341"/>
                </a:lnTo>
                <a:lnTo>
                  <a:pt x="0" y="341"/>
                </a:lnTo>
                <a:lnTo>
                  <a:pt x="0" y="341"/>
                </a:lnTo>
                <a:lnTo>
                  <a:pt x="40" y="273"/>
                </a:lnTo>
                <a:lnTo>
                  <a:pt x="82" y="208"/>
                </a:lnTo>
                <a:lnTo>
                  <a:pt x="104" y="178"/>
                </a:lnTo>
                <a:lnTo>
                  <a:pt x="126" y="147"/>
                </a:lnTo>
                <a:lnTo>
                  <a:pt x="148" y="117"/>
                </a:lnTo>
                <a:lnTo>
                  <a:pt x="172" y="89"/>
                </a:lnTo>
                <a:lnTo>
                  <a:pt x="172" y="89"/>
                </a:lnTo>
                <a:lnTo>
                  <a:pt x="178" y="74"/>
                </a:lnTo>
                <a:lnTo>
                  <a:pt x="185" y="61"/>
                </a:lnTo>
                <a:lnTo>
                  <a:pt x="195" y="51"/>
                </a:lnTo>
                <a:lnTo>
                  <a:pt x="205" y="41"/>
                </a:lnTo>
                <a:lnTo>
                  <a:pt x="217" y="34"/>
                </a:lnTo>
                <a:lnTo>
                  <a:pt x="231" y="29"/>
                </a:lnTo>
                <a:lnTo>
                  <a:pt x="245" y="23"/>
                </a:lnTo>
                <a:lnTo>
                  <a:pt x="262" y="19"/>
                </a:lnTo>
                <a:lnTo>
                  <a:pt x="262" y="19"/>
                </a:lnTo>
                <a:lnTo>
                  <a:pt x="281" y="13"/>
                </a:lnTo>
                <a:lnTo>
                  <a:pt x="299" y="10"/>
                </a:lnTo>
                <a:lnTo>
                  <a:pt x="340" y="5"/>
                </a:lnTo>
                <a:lnTo>
                  <a:pt x="383" y="2"/>
                </a:lnTo>
                <a:lnTo>
                  <a:pt x="428" y="0"/>
                </a:lnTo>
                <a:lnTo>
                  <a:pt x="475" y="0"/>
                </a:lnTo>
                <a:lnTo>
                  <a:pt x="519" y="3"/>
                </a:lnTo>
                <a:lnTo>
                  <a:pt x="608" y="9"/>
                </a:lnTo>
                <a:lnTo>
                  <a:pt x="608" y="9"/>
                </a:lnTo>
                <a:lnTo>
                  <a:pt x="715" y="6"/>
                </a:lnTo>
                <a:lnTo>
                  <a:pt x="819" y="6"/>
                </a:lnTo>
                <a:lnTo>
                  <a:pt x="1030" y="8"/>
                </a:lnTo>
                <a:lnTo>
                  <a:pt x="1134" y="8"/>
                </a:lnTo>
                <a:lnTo>
                  <a:pt x="1239" y="8"/>
                </a:lnTo>
                <a:lnTo>
                  <a:pt x="1346" y="5"/>
                </a:lnTo>
                <a:lnTo>
                  <a:pt x="1451" y="0"/>
                </a:lnTo>
                <a:lnTo>
                  <a:pt x="2653" y="23"/>
                </a:lnTo>
                <a:lnTo>
                  <a:pt x="2653" y="23"/>
                </a:lnTo>
                <a:lnTo>
                  <a:pt x="2681" y="24"/>
                </a:lnTo>
                <a:lnTo>
                  <a:pt x="2706" y="27"/>
                </a:lnTo>
                <a:lnTo>
                  <a:pt x="2730" y="33"/>
                </a:lnTo>
                <a:lnTo>
                  <a:pt x="2752" y="40"/>
                </a:lnTo>
                <a:lnTo>
                  <a:pt x="2772" y="48"/>
                </a:lnTo>
                <a:lnTo>
                  <a:pt x="2790" y="58"/>
                </a:lnTo>
                <a:lnTo>
                  <a:pt x="2809" y="69"/>
                </a:lnTo>
                <a:lnTo>
                  <a:pt x="2824" y="83"/>
                </a:lnTo>
                <a:lnTo>
                  <a:pt x="2838" y="97"/>
                </a:lnTo>
                <a:lnTo>
                  <a:pt x="2849" y="114"/>
                </a:lnTo>
                <a:lnTo>
                  <a:pt x="2861" y="131"/>
                </a:lnTo>
                <a:lnTo>
                  <a:pt x="2870" y="151"/>
                </a:lnTo>
                <a:lnTo>
                  <a:pt x="2879" y="171"/>
                </a:lnTo>
                <a:lnTo>
                  <a:pt x="2884" y="193"/>
                </a:lnTo>
                <a:lnTo>
                  <a:pt x="2890" y="215"/>
                </a:lnTo>
                <a:lnTo>
                  <a:pt x="2894" y="239"/>
                </a:lnTo>
                <a:lnTo>
                  <a:pt x="2894" y="239"/>
                </a:lnTo>
                <a:lnTo>
                  <a:pt x="2893" y="270"/>
                </a:lnTo>
                <a:lnTo>
                  <a:pt x="2893" y="301"/>
                </a:lnTo>
                <a:lnTo>
                  <a:pt x="2896" y="363"/>
                </a:lnTo>
                <a:lnTo>
                  <a:pt x="2901" y="423"/>
                </a:lnTo>
                <a:lnTo>
                  <a:pt x="2907" y="482"/>
                </a:lnTo>
                <a:lnTo>
                  <a:pt x="2907" y="482"/>
                </a:lnTo>
                <a:lnTo>
                  <a:pt x="2910" y="516"/>
                </a:lnTo>
                <a:lnTo>
                  <a:pt x="2911" y="551"/>
                </a:lnTo>
                <a:lnTo>
                  <a:pt x="2913" y="619"/>
                </a:lnTo>
                <a:lnTo>
                  <a:pt x="2914" y="688"/>
                </a:lnTo>
                <a:lnTo>
                  <a:pt x="2917" y="723"/>
                </a:lnTo>
                <a:lnTo>
                  <a:pt x="2921" y="758"/>
                </a:lnTo>
                <a:lnTo>
                  <a:pt x="2921" y="758"/>
                </a:lnTo>
                <a:lnTo>
                  <a:pt x="2900" y="800"/>
                </a:lnTo>
                <a:lnTo>
                  <a:pt x="2879" y="841"/>
                </a:lnTo>
                <a:lnTo>
                  <a:pt x="2855" y="882"/>
                </a:lnTo>
                <a:lnTo>
                  <a:pt x="2831" y="920"/>
                </a:lnTo>
                <a:lnTo>
                  <a:pt x="2804" y="956"/>
                </a:lnTo>
                <a:lnTo>
                  <a:pt x="2790" y="973"/>
                </a:lnTo>
                <a:lnTo>
                  <a:pt x="2775" y="990"/>
                </a:lnTo>
                <a:lnTo>
                  <a:pt x="2759" y="1005"/>
                </a:lnTo>
                <a:lnTo>
                  <a:pt x="2743" y="1021"/>
                </a:lnTo>
                <a:lnTo>
                  <a:pt x="2726" y="1036"/>
                </a:lnTo>
                <a:lnTo>
                  <a:pt x="2709" y="1050"/>
                </a:lnTo>
                <a:lnTo>
                  <a:pt x="2709" y="1050"/>
                </a:lnTo>
                <a:lnTo>
                  <a:pt x="2699" y="1056"/>
                </a:lnTo>
                <a:lnTo>
                  <a:pt x="2689" y="1061"/>
                </a:lnTo>
                <a:lnTo>
                  <a:pt x="2668" y="1070"/>
                </a:lnTo>
                <a:lnTo>
                  <a:pt x="2644" y="1077"/>
                </a:lnTo>
                <a:lnTo>
                  <a:pt x="2619" y="1081"/>
                </a:lnTo>
                <a:lnTo>
                  <a:pt x="2594" y="1085"/>
                </a:lnTo>
                <a:lnTo>
                  <a:pt x="2565" y="1087"/>
                </a:lnTo>
                <a:lnTo>
                  <a:pt x="2508" y="1090"/>
                </a:lnTo>
                <a:lnTo>
                  <a:pt x="2508" y="1090"/>
                </a:lnTo>
                <a:lnTo>
                  <a:pt x="2363" y="1092"/>
                </a:lnTo>
                <a:lnTo>
                  <a:pt x="2224" y="1095"/>
                </a:lnTo>
                <a:lnTo>
                  <a:pt x="1942" y="1098"/>
                </a:lnTo>
                <a:lnTo>
                  <a:pt x="1942" y="1098"/>
                </a:lnTo>
                <a:lnTo>
                  <a:pt x="1909" y="1098"/>
                </a:lnTo>
                <a:lnTo>
                  <a:pt x="1880" y="1098"/>
                </a:lnTo>
                <a:lnTo>
                  <a:pt x="1818" y="1095"/>
                </a:lnTo>
                <a:lnTo>
                  <a:pt x="649" y="1056"/>
                </a:lnTo>
                <a:lnTo>
                  <a:pt x="649" y="1056"/>
                </a:lnTo>
                <a:lnTo>
                  <a:pt x="645" y="1057"/>
                </a:lnTo>
                <a:lnTo>
                  <a:pt x="640" y="1059"/>
                </a:lnTo>
                <a:lnTo>
                  <a:pt x="633" y="1063"/>
                </a:lnTo>
                <a:lnTo>
                  <a:pt x="633" y="1063"/>
                </a:lnTo>
                <a:close/>
                <a:moveTo>
                  <a:pt x="2785" y="862"/>
                </a:moveTo>
                <a:lnTo>
                  <a:pt x="2785" y="862"/>
                </a:lnTo>
                <a:lnTo>
                  <a:pt x="2797" y="860"/>
                </a:lnTo>
                <a:lnTo>
                  <a:pt x="2809" y="858"/>
                </a:lnTo>
                <a:lnTo>
                  <a:pt x="2820" y="853"/>
                </a:lnTo>
                <a:lnTo>
                  <a:pt x="2830" y="849"/>
                </a:lnTo>
                <a:lnTo>
                  <a:pt x="2838" y="844"/>
                </a:lnTo>
                <a:lnTo>
                  <a:pt x="2848" y="838"/>
                </a:lnTo>
                <a:lnTo>
                  <a:pt x="2855" y="832"/>
                </a:lnTo>
                <a:lnTo>
                  <a:pt x="2862" y="824"/>
                </a:lnTo>
                <a:lnTo>
                  <a:pt x="2869" y="817"/>
                </a:lnTo>
                <a:lnTo>
                  <a:pt x="2875" y="808"/>
                </a:lnTo>
                <a:lnTo>
                  <a:pt x="2886" y="790"/>
                </a:lnTo>
                <a:lnTo>
                  <a:pt x="2893" y="769"/>
                </a:lnTo>
                <a:lnTo>
                  <a:pt x="2900" y="748"/>
                </a:lnTo>
                <a:lnTo>
                  <a:pt x="2900" y="748"/>
                </a:lnTo>
                <a:lnTo>
                  <a:pt x="2899" y="688"/>
                </a:lnTo>
                <a:lnTo>
                  <a:pt x="2897" y="629"/>
                </a:lnTo>
                <a:lnTo>
                  <a:pt x="2893" y="512"/>
                </a:lnTo>
                <a:lnTo>
                  <a:pt x="2884" y="395"/>
                </a:lnTo>
                <a:lnTo>
                  <a:pt x="2877" y="279"/>
                </a:lnTo>
                <a:lnTo>
                  <a:pt x="2877" y="279"/>
                </a:lnTo>
                <a:lnTo>
                  <a:pt x="2877" y="260"/>
                </a:lnTo>
                <a:lnTo>
                  <a:pt x="2877" y="244"/>
                </a:lnTo>
                <a:lnTo>
                  <a:pt x="2876" y="227"/>
                </a:lnTo>
                <a:lnTo>
                  <a:pt x="2873" y="211"/>
                </a:lnTo>
                <a:lnTo>
                  <a:pt x="2869" y="196"/>
                </a:lnTo>
                <a:lnTo>
                  <a:pt x="2865" y="182"/>
                </a:lnTo>
                <a:lnTo>
                  <a:pt x="2861" y="169"/>
                </a:lnTo>
                <a:lnTo>
                  <a:pt x="2854" y="155"/>
                </a:lnTo>
                <a:lnTo>
                  <a:pt x="2848" y="144"/>
                </a:lnTo>
                <a:lnTo>
                  <a:pt x="2840" y="133"/>
                </a:lnTo>
                <a:lnTo>
                  <a:pt x="2824" y="111"/>
                </a:lnTo>
                <a:lnTo>
                  <a:pt x="2806" y="92"/>
                </a:lnTo>
                <a:lnTo>
                  <a:pt x="2786" y="75"/>
                </a:lnTo>
                <a:lnTo>
                  <a:pt x="2786" y="75"/>
                </a:lnTo>
                <a:lnTo>
                  <a:pt x="2734" y="68"/>
                </a:lnTo>
                <a:lnTo>
                  <a:pt x="2682" y="62"/>
                </a:lnTo>
                <a:lnTo>
                  <a:pt x="2629" y="60"/>
                </a:lnTo>
                <a:lnTo>
                  <a:pt x="2574" y="55"/>
                </a:lnTo>
                <a:lnTo>
                  <a:pt x="2466" y="50"/>
                </a:lnTo>
                <a:lnTo>
                  <a:pt x="2412" y="45"/>
                </a:lnTo>
                <a:lnTo>
                  <a:pt x="2360" y="41"/>
                </a:lnTo>
                <a:lnTo>
                  <a:pt x="2360" y="41"/>
                </a:lnTo>
                <a:lnTo>
                  <a:pt x="2314" y="37"/>
                </a:lnTo>
                <a:lnTo>
                  <a:pt x="2268" y="34"/>
                </a:lnTo>
                <a:lnTo>
                  <a:pt x="2172" y="30"/>
                </a:lnTo>
                <a:lnTo>
                  <a:pt x="2076" y="27"/>
                </a:lnTo>
                <a:lnTo>
                  <a:pt x="1980" y="27"/>
                </a:lnTo>
                <a:lnTo>
                  <a:pt x="1786" y="27"/>
                </a:lnTo>
                <a:lnTo>
                  <a:pt x="1689" y="26"/>
                </a:lnTo>
                <a:lnTo>
                  <a:pt x="1593" y="22"/>
                </a:lnTo>
                <a:lnTo>
                  <a:pt x="1593" y="22"/>
                </a:lnTo>
                <a:lnTo>
                  <a:pt x="1550" y="20"/>
                </a:lnTo>
                <a:lnTo>
                  <a:pt x="1505" y="19"/>
                </a:lnTo>
                <a:lnTo>
                  <a:pt x="1416" y="19"/>
                </a:lnTo>
                <a:lnTo>
                  <a:pt x="1329" y="22"/>
                </a:lnTo>
                <a:lnTo>
                  <a:pt x="1243" y="24"/>
                </a:lnTo>
                <a:lnTo>
                  <a:pt x="1157" y="27"/>
                </a:lnTo>
                <a:lnTo>
                  <a:pt x="1070" y="30"/>
                </a:lnTo>
                <a:lnTo>
                  <a:pt x="986" y="30"/>
                </a:lnTo>
                <a:lnTo>
                  <a:pt x="942" y="29"/>
                </a:lnTo>
                <a:lnTo>
                  <a:pt x="900" y="27"/>
                </a:lnTo>
                <a:lnTo>
                  <a:pt x="900" y="27"/>
                </a:lnTo>
                <a:lnTo>
                  <a:pt x="848" y="26"/>
                </a:lnTo>
                <a:lnTo>
                  <a:pt x="796" y="24"/>
                </a:lnTo>
                <a:lnTo>
                  <a:pt x="694" y="26"/>
                </a:lnTo>
                <a:lnTo>
                  <a:pt x="642" y="27"/>
                </a:lnTo>
                <a:lnTo>
                  <a:pt x="590" y="27"/>
                </a:lnTo>
                <a:lnTo>
                  <a:pt x="536" y="26"/>
                </a:lnTo>
                <a:lnTo>
                  <a:pt x="483" y="22"/>
                </a:lnTo>
                <a:lnTo>
                  <a:pt x="483" y="22"/>
                </a:lnTo>
                <a:lnTo>
                  <a:pt x="487" y="24"/>
                </a:lnTo>
                <a:lnTo>
                  <a:pt x="493" y="27"/>
                </a:lnTo>
                <a:lnTo>
                  <a:pt x="493" y="27"/>
                </a:lnTo>
                <a:lnTo>
                  <a:pt x="489" y="29"/>
                </a:lnTo>
                <a:lnTo>
                  <a:pt x="484" y="27"/>
                </a:lnTo>
                <a:lnTo>
                  <a:pt x="477" y="26"/>
                </a:lnTo>
                <a:lnTo>
                  <a:pt x="477" y="26"/>
                </a:lnTo>
                <a:lnTo>
                  <a:pt x="448" y="24"/>
                </a:lnTo>
                <a:lnTo>
                  <a:pt x="418" y="26"/>
                </a:lnTo>
                <a:lnTo>
                  <a:pt x="359" y="29"/>
                </a:lnTo>
                <a:lnTo>
                  <a:pt x="302" y="33"/>
                </a:lnTo>
                <a:lnTo>
                  <a:pt x="248" y="38"/>
                </a:lnTo>
                <a:lnTo>
                  <a:pt x="248" y="38"/>
                </a:lnTo>
                <a:lnTo>
                  <a:pt x="240" y="44"/>
                </a:lnTo>
                <a:lnTo>
                  <a:pt x="231" y="50"/>
                </a:lnTo>
                <a:lnTo>
                  <a:pt x="217" y="64"/>
                </a:lnTo>
                <a:lnTo>
                  <a:pt x="193" y="90"/>
                </a:lnTo>
                <a:lnTo>
                  <a:pt x="193" y="90"/>
                </a:lnTo>
                <a:lnTo>
                  <a:pt x="188" y="106"/>
                </a:lnTo>
                <a:lnTo>
                  <a:pt x="185" y="123"/>
                </a:lnTo>
                <a:lnTo>
                  <a:pt x="181" y="138"/>
                </a:lnTo>
                <a:lnTo>
                  <a:pt x="175" y="155"/>
                </a:lnTo>
                <a:lnTo>
                  <a:pt x="175" y="155"/>
                </a:lnTo>
                <a:lnTo>
                  <a:pt x="171" y="275"/>
                </a:lnTo>
                <a:lnTo>
                  <a:pt x="170" y="336"/>
                </a:lnTo>
                <a:lnTo>
                  <a:pt x="170" y="400"/>
                </a:lnTo>
                <a:lnTo>
                  <a:pt x="171" y="463"/>
                </a:lnTo>
                <a:lnTo>
                  <a:pt x="172" y="526"/>
                </a:lnTo>
                <a:lnTo>
                  <a:pt x="177" y="588"/>
                </a:lnTo>
                <a:lnTo>
                  <a:pt x="182" y="648"/>
                </a:lnTo>
                <a:lnTo>
                  <a:pt x="182" y="648"/>
                </a:lnTo>
                <a:lnTo>
                  <a:pt x="189" y="676"/>
                </a:lnTo>
                <a:lnTo>
                  <a:pt x="198" y="705"/>
                </a:lnTo>
                <a:lnTo>
                  <a:pt x="208" y="731"/>
                </a:lnTo>
                <a:lnTo>
                  <a:pt x="219" y="755"/>
                </a:lnTo>
                <a:lnTo>
                  <a:pt x="231" y="779"/>
                </a:lnTo>
                <a:lnTo>
                  <a:pt x="245" y="799"/>
                </a:lnTo>
                <a:lnTo>
                  <a:pt x="254" y="808"/>
                </a:lnTo>
                <a:lnTo>
                  <a:pt x="262" y="817"/>
                </a:lnTo>
                <a:lnTo>
                  <a:pt x="271" y="824"/>
                </a:lnTo>
                <a:lnTo>
                  <a:pt x="281" y="831"/>
                </a:lnTo>
                <a:lnTo>
                  <a:pt x="281" y="831"/>
                </a:lnTo>
                <a:lnTo>
                  <a:pt x="302" y="837"/>
                </a:lnTo>
                <a:lnTo>
                  <a:pt x="321" y="841"/>
                </a:lnTo>
                <a:lnTo>
                  <a:pt x="363" y="846"/>
                </a:lnTo>
                <a:lnTo>
                  <a:pt x="408" y="849"/>
                </a:lnTo>
                <a:lnTo>
                  <a:pt x="453" y="851"/>
                </a:lnTo>
                <a:lnTo>
                  <a:pt x="498" y="851"/>
                </a:lnTo>
                <a:lnTo>
                  <a:pt x="543" y="849"/>
                </a:lnTo>
                <a:lnTo>
                  <a:pt x="632" y="848"/>
                </a:lnTo>
                <a:lnTo>
                  <a:pt x="632" y="848"/>
                </a:lnTo>
                <a:lnTo>
                  <a:pt x="791" y="849"/>
                </a:lnTo>
                <a:lnTo>
                  <a:pt x="948" y="852"/>
                </a:lnTo>
                <a:lnTo>
                  <a:pt x="1104" y="855"/>
                </a:lnTo>
                <a:lnTo>
                  <a:pt x="1259" y="859"/>
                </a:lnTo>
                <a:lnTo>
                  <a:pt x="1569" y="870"/>
                </a:lnTo>
                <a:lnTo>
                  <a:pt x="1883" y="883"/>
                </a:lnTo>
                <a:lnTo>
                  <a:pt x="1883" y="883"/>
                </a:lnTo>
                <a:lnTo>
                  <a:pt x="2019" y="889"/>
                </a:lnTo>
                <a:lnTo>
                  <a:pt x="2157" y="893"/>
                </a:lnTo>
                <a:lnTo>
                  <a:pt x="2296" y="896"/>
                </a:lnTo>
                <a:lnTo>
                  <a:pt x="2366" y="896"/>
                </a:lnTo>
                <a:lnTo>
                  <a:pt x="2436" y="894"/>
                </a:lnTo>
                <a:lnTo>
                  <a:pt x="2436" y="894"/>
                </a:lnTo>
                <a:lnTo>
                  <a:pt x="2516" y="893"/>
                </a:lnTo>
                <a:lnTo>
                  <a:pt x="2596" y="891"/>
                </a:lnTo>
                <a:lnTo>
                  <a:pt x="2637" y="890"/>
                </a:lnTo>
                <a:lnTo>
                  <a:pt x="2679" y="887"/>
                </a:lnTo>
                <a:lnTo>
                  <a:pt x="2720" y="883"/>
                </a:lnTo>
                <a:lnTo>
                  <a:pt x="2761" y="877"/>
                </a:lnTo>
                <a:lnTo>
                  <a:pt x="2761" y="877"/>
                </a:lnTo>
                <a:lnTo>
                  <a:pt x="2762" y="872"/>
                </a:lnTo>
                <a:lnTo>
                  <a:pt x="2765" y="868"/>
                </a:lnTo>
                <a:lnTo>
                  <a:pt x="2768" y="866"/>
                </a:lnTo>
                <a:lnTo>
                  <a:pt x="2771" y="863"/>
                </a:lnTo>
                <a:lnTo>
                  <a:pt x="2778" y="862"/>
                </a:lnTo>
                <a:lnTo>
                  <a:pt x="2785" y="862"/>
                </a:lnTo>
                <a:lnTo>
                  <a:pt x="2785" y="862"/>
                </a:lnTo>
                <a:close/>
                <a:moveTo>
                  <a:pt x="1718" y="1039"/>
                </a:moveTo>
                <a:lnTo>
                  <a:pt x="1718" y="1039"/>
                </a:lnTo>
                <a:lnTo>
                  <a:pt x="1727" y="1025"/>
                </a:lnTo>
                <a:lnTo>
                  <a:pt x="1734" y="1012"/>
                </a:lnTo>
                <a:lnTo>
                  <a:pt x="1748" y="983"/>
                </a:lnTo>
                <a:lnTo>
                  <a:pt x="1763" y="955"/>
                </a:lnTo>
                <a:lnTo>
                  <a:pt x="1772" y="942"/>
                </a:lnTo>
                <a:lnTo>
                  <a:pt x="1781" y="929"/>
                </a:lnTo>
                <a:lnTo>
                  <a:pt x="1749" y="998"/>
                </a:lnTo>
                <a:lnTo>
                  <a:pt x="1749" y="998"/>
                </a:lnTo>
                <a:lnTo>
                  <a:pt x="1798" y="945"/>
                </a:lnTo>
                <a:lnTo>
                  <a:pt x="1824" y="921"/>
                </a:lnTo>
                <a:lnTo>
                  <a:pt x="1850" y="897"/>
                </a:lnTo>
                <a:lnTo>
                  <a:pt x="1850" y="897"/>
                </a:lnTo>
                <a:lnTo>
                  <a:pt x="1842" y="896"/>
                </a:lnTo>
                <a:lnTo>
                  <a:pt x="1831" y="896"/>
                </a:lnTo>
                <a:lnTo>
                  <a:pt x="1809" y="896"/>
                </a:lnTo>
                <a:lnTo>
                  <a:pt x="1809" y="896"/>
                </a:lnTo>
                <a:lnTo>
                  <a:pt x="1807" y="896"/>
                </a:lnTo>
                <a:lnTo>
                  <a:pt x="1804" y="897"/>
                </a:lnTo>
                <a:lnTo>
                  <a:pt x="1801" y="901"/>
                </a:lnTo>
                <a:lnTo>
                  <a:pt x="1800" y="907"/>
                </a:lnTo>
                <a:lnTo>
                  <a:pt x="1798" y="910"/>
                </a:lnTo>
                <a:lnTo>
                  <a:pt x="1795" y="912"/>
                </a:lnTo>
                <a:lnTo>
                  <a:pt x="1795" y="912"/>
                </a:lnTo>
                <a:lnTo>
                  <a:pt x="1794" y="910"/>
                </a:lnTo>
                <a:lnTo>
                  <a:pt x="1794" y="907"/>
                </a:lnTo>
                <a:lnTo>
                  <a:pt x="1795" y="901"/>
                </a:lnTo>
                <a:lnTo>
                  <a:pt x="1798" y="897"/>
                </a:lnTo>
                <a:lnTo>
                  <a:pt x="1798" y="896"/>
                </a:lnTo>
                <a:lnTo>
                  <a:pt x="1797" y="894"/>
                </a:lnTo>
                <a:lnTo>
                  <a:pt x="1797" y="894"/>
                </a:lnTo>
                <a:lnTo>
                  <a:pt x="1791" y="893"/>
                </a:lnTo>
                <a:lnTo>
                  <a:pt x="1783" y="893"/>
                </a:lnTo>
                <a:lnTo>
                  <a:pt x="1770" y="894"/>
                </a:lnTo>
                <a:lnTo>
                  <a:pt x="1770" y="894"/>
                </a:lnTo>
                <a:lnTo>
                  <a:pt x="1773" y="898"/>
                </a:lnTo>
                <a:lnTo>
                  <a:pt x="1772" y="903"/>
                </a:lnTo>
                <a:lnTo>
                  <a:pt x="1770" y="907"/>
                </a:lnTo>
                <a:lnTo>
                  <a:pt x="1769" y="911"/>
                </a:lnTo>
                <a:lnTo>
                  <a:pt x="1769" y="911"/>
                </a:lnTo>
                <a:lnTo>
                  <a:pt x="1739" y="952"/>
                </a:lnTo>
                <a:lnTo>
                  <a:pt x="1710" y="991"/>
                </a:lnTo>
                <a:lnTo>
                  <a:pt x="1682" y="1032"/>
                </a:lnTo>
                <a:lnTo>
                  <a:pt x="1668" y="1053"/>
                </a:lnTo>
                <a:lnTo>
                  <a:pt x="1655" y="1074"/>
                </a:lnTo>
                <a:lnTo>
                  <a:pt x="1655" y="1074"/>
                </a:lnTo>
                <a:lnTo>
                  <a:pt x="1673" y="1077"/>
                </a:lnTo>
                <a:lnTo>
                  <a:pt x="1691" y="1078"/>
                </a:lnTo>
                <a:lnTo>
                  <a:pt x="1710" y="1078"/>
                </a:lnTo>
                <a:lnTo>
                  <a:pt x="1728" y="1078"/>
                </a:lnTo>
                <a:lnTo>
                  <a:pt x="1745" y="1077"/>
                </a:lnTo>
                <a:lnTo>
                  <a:pt x="1760" y="1074"/>
                </a:lnTo>
                <a:lnTo>
                  <a:pt x="1774" y="1068"/>
                </a:lnTo>
                <a:lnTo>
                  <a:pt x="1784" y="1063"/>
                </a:lnTo>
                <a:lnTo>
                  <a:pt x="1784" y="1063"/>
                </a:lnTo>
                <a:lnTo>
                  <a:pt x="1783" y="1060"/>
                </a:lnTo>
                <a:lnTo>
                  <a:pt x="1784" y="1057"/>
                </a:lnTo>
                <a:lnTo>
                  <a:pt x="1786" y="1056"/>
                </a:lnTo>
                <a:lnTo>
                  <a:pt x="1788" y="1054"/>
                </a:lnTo>
                <a:lnTo>
                  <a:pt x="1790" y="1053"/>
                </a:lnTo>
                <a:lnTo>
                  <a:pt x="1793" y="1053"/>
                </a:lnTo>
                <a:lnTo>
                  <a:pt x="1794" y="1054"/>
                </a:lnTo>
                <a:lnTo>
                  <a:pt x="1793" y="1057"/>
                </a:lnTo>
                <a:lnTo>
                  <a:pt x="1793" y="1057"/>
                </a:lnTo>
                <a:lnTo>
                  <a:pt x="1788" y="1064"/>
                </a:lnTo>
                <a:lnTo>
                  <a:pt x="1783" y="1070"/>
                </a:lnTo>
                <a:lnTo>
                  <a:pt x="1772" y="1080"/>
                </a:lnTo>
                <a:lnTo>
                  <a:pt x="1822" y="1080"/>
                </a:lnTo>
                <a:lnTo>
                  <a:pt x="1822" y="1080"/>
                </a:lnTo>
                <a:lnTo>
                  <a:pt x="1832" y="1061"/>
                </a:lnTo>
                <a:lnTo>
                  <a:pt x="1843" y="1045"/>
                </a:lnTo>
                <a:lnTo>
                  <a:pt x="1866" y="1011"/>
                </a:lnTo>
                <a:lnTo>
                  <a:pt x="1866" y="1011"/>
                </a:lnTo>
                <a:lnTo>
                  <a:pt x="1866" y="1011"/>
                </a:lnTo>
                <a:lnTo>
                  <a:pt x="1870" y="1008"/>
                </a:lnTo>
                <a:lnTo>
                  <a:pt x="1873" y="1004"/>
                </a:lnTo>
                <a:lnTo>
                  <a:pt x="1878" y="993"/>
                </a:lnTo>
                <a:lnTo>
                  <a:pt x="1874" y="993"/>
                </a:lnTo>
                <a:lnTo>
                  <a:pt x="1874" y="993"/>
                </a:lnTo>
                <a:lnTo>
                  <a:pt x="1888" y="976"/>
                </a:lnTo>
                <a:lnTo>
                  <a:pt x="1901" y="957"/>
                </a:lnTo>
                <a:lnTo>
                  <a:pt x="1912" y="939"/>
                </a:lnTo>
                <a:lnTo>
                  <a:pt x="1923" y="921"/>
                </a:lnTo>
                <a:lnTo>
                  <a:pt x="1791" y="1049"/>
                </a:lnTo>
                <a:lnTo>
                  <a:pt x="1791" y="1049"/>
                </a:lnTo>
                <a:lnTo>
                  <a:pt x="1824" y="1009"/>
                </a:lnTo>
                <a:lnTo>
                  <a:pt x="1857" y="972"/>
                </a:lnTo>
                <a:lnTo>
                  <a:pt x="1892" y="936"/>
                </a:lnTo>
                <a:lnTo>
                  <a:pt x="1929" y="901"/>
                </a:lnTo>
                <a:lnTo>
                  <a:pt x="1929" y="901"/>
                </a:lnTo>
                <a:lnTo>
                  <a:pt x="1918" y="898"/>
                </a:lnTo>
                <a:lnTo>
                  <a:pt x="1905" y="898"/>
                </a:lnTo>
                <a:lnTo>
                  <a:pt x="1878" y="898"/>
                </a:lnTo>
                <a:lnTo>
                  <a:pt x="1878" y="898"/>
                </a:lnTo>
                <a:lnTo>
                  <a:pt x="1866" y="921"/>
                </a:lnTo>
                <a:lnTo>
                  <a:pt x="1853" y="943"/>
                </a:lnTo>
                <a:lnTo>
                  <a:pt x="1825" y="987"/>
                </a:lnTo>
                <a:lnTo>
                  <a:pt x="1825" y="987"/>
                </a:lnTo>
                <a:lnTo>
                  <a:pt x="1821" y="984"/>
                </a:lnTo>
                <a:lnTo>
                  <a:pt x="1818" y="984"/>
                </a:lnTo>
                <a:lnTo>
                  <a:pt x="1818" y="984"/>
                </a:lnTo>
                <a:lnTo>
                  <a:pt x="1818" y="984"/>
                </a:lnTo>
                <a:lnTo>
                  <a:pt x="1800" y="1011"/>
                </a:lnTo>
                <a:lnTo>
                  <a:pt x="1788" y="1023"/>
                </a:lnTo>
                <a:lnTo>
                  <a:pt x="1781" y="1032"/>
                </a:lnTo>
                <a:lnTo>
                  <a:pt x="1781" y="1032"/>
                </a:lnTo>
                <a:lnTo>
                  <a:pt x="1793" y="1014"/>
                </a:lnTo>
                <a:lnTo>
                  <a:pt x="1804" y="997"/>
                </a:lnTo>
                <a:lnTo>
                  <a:pt x="1817" y="980"/>
                </a:lnTo>
                <a:lnTo>
                  <a:pt x="1831" y="966"/>
                </a:lnTo>
                <a:lnTo>
                  <a:pt x="1829" y="962"/>
                </a:lnTo>
                <a:lnTo>
                  <a:pt x="1829" y="962"/>
                </a:lnTo>
                <a:lnTo>
                  <a:pt x="1838" y="949"/>
                </a:lnTo>
                <a:lnTo>
                  <a:pt x="1846" y="936"/>
                </a:lnTo>
                <a:lnTo>
                  <a:pt x="1854" y="922"/>
                </a:lnTo>
                <a:lnTo>
                  <a:pt x="1863" y="908"/>
                </a:lnTo>
                <a:lnTo>
                  <a:pt x="1863" y="908"/>
                </a:lnTo>
                <a:lnTo>
                  <a:pt x="1864" y="904"/>
                </a:lnTo>
                <a:lnTo>
                  <a:pt x="1863" y="903"/>
                </a:lnTo>
                <a:lnTo>
                  <a:pt x="1860" y="903"/>
                </a:lnTo>
                <a:lnTo>
                  <a:pt x="1856" y="905"/>
                </a:lnTo>
                <a:lnTo>
                  <a:pt x="1856" y="905"/>
                </a:lnTo>
                <a:lnTo>
                  <a:pt x="1818" y="941"/>
                </a:lnTo>
                <a:lnTo>
                  <a:pt x="1780" y="977"/>
                </a:lnTo>
                <a:lnTo>
                  <a:pt x="1745" y="1014"/>
                </a:lnTo>
                <a:lnTo>
                  <a:pt x="1711" y="1053"/>
                </a:lnTo>
                <a:lnTo>
                  <a:pt x="1711" y="1053"/>
                </a:lnTo>
                <a:lnTo>
                  <a:pt x="1711" y="1049"/>
                </a:lnTo>
                <a:lnTo>
                  <a:pt x="1711" y="1042"/>
                </a:lnTo>
                <a:lnTo>
                  <a:pt x="1711" y="1040"/>
                </a:lnTo>
                <a:lnTo>
                  <a:pt x="1713" y="1038"/>
                </a:lnTo>
                <a:lnTo>
                  <a:pt x="1714" y="1038"/>
                </a:lnTo>
                <a:lnTo>
                  <a:pt x="1718" y="1039"/>
                </a:lnTo>
                <a:lnTo>
                  <a:pt x="1718" y="1039"/>
                </a:lnTo>
                <a:close/>
                <a:moveTo>
                  <a:pt x="231" y="993"/>
                </a:moveTo>
                <a:lnTo>
                  <a:pt x="231" y="993"/>
                </a:lnTo>
                <a:lnTo>
                  <a:pt x="236" y="990"/>
                </a:lnTo>
                <a:lnTo>
                  <a:pt x="240" y="986"/>
                </a:lnTo>
                <a:lnTo>
                  <a:pt x="248" y="974"/>
                </a:lnTo>
                <a:lnTo>
                  <a:pt x="257" y="964"/>
                </a:lnTo>
                <a:lnTo>
                  <a:pt x="261" y="959"/>
                </a:lnTo>
                <a:lnTo>
                  <a:pt x="267" y="955"/>
                </a:lnTo>
                <a:lnTo>
                  <a:pt x="267" y="955"/>
                </a:lnTo>
                <a:lnTo>
                  <a:pt x="260" y="967"/>
                </a:lnTo>
                <a:lnTo>
                  <a:pt x="254" y="977"/>
                </a:lnTo>
                <a:lnTo>
                  <a:pt x="248" y="988"/>
                </a:lnTo>
                <a:lnTo>
                  <a:pt x="244" y="994"/>
                </a:lnTo>
                <a:lnTo>
                  <a:pt x="237" y="1000"/>
                </a:lnTo>
                <a:lnTo>
                  <a:pt x="237" y="1000"/>
                </a:lnTo>
                <a:lnTo>
                  <a:pt x="245" y="1001"/>
                </a:lnTo>
                <a:lnTo>
                  <a:pt x="255" y="1002"/>
                </a:lnTo>
                <a:lnTo>
                  <a:pt x="275" y="1005"/>
                </a:lnTo>
                <a:lnTo>
                  <a:pt x="275" y="1005"/>
                </a:lnTo>
                <a:lnTo>
                  <a:pt x="286" y="984"/>
                </a:lnTo>
                <a:lnTo>
                  <a:pt x="300" y="966"/>
                </a:lnTo>
                <a:lnTo>
                  <a:pt x="316" y="950"/>
                </a:lnTo>
                <a:lnTo>
                  <a:pt x="333" y="936"/>
                </a:lnTo>
                <a:lnTo>
                  <a:pt x="320" y="941"/>
                </a:lnTo>
                <a:lnTo>
                  <a:pt x="317" y="942"/>
                </a:lnTo>
                <a:lnTo>
                  <a:pt x="316" y="946"/>
                </a:lnTo>
                <a:lnTo>
                  <a:pt x="317" y="942"/>
                </a:lnTo>
                <a:lnTo>
                  <a:pt x="320" y="941"/>
                </a:lnTo>
                <a:lnTo>
                  <a:pt x="320" y="941"/>
                </a:lnTo>
                <a:lnTo>
                  <a:pt x="323" y="934"/>
                </a:lnTo>
                <a:lnTo>
                  <a:pt x="327" y="927"/>
                </a:lnTo>
                <a:lnTo>
                  <a:pt x="335" y="915"/>
                </a:lnTo>
                <a:lnTo>
                  <a:pt x="344" y="903"/>
                </a:lnTo>
                <a:lnTo>
                  <a:pt x="348" y="896"/>
                </a:lnTo>
                <a:lnTo>
                  <a:pt x="351" y="889"/>
                </a:lnTo>
                <a:lnTo>
                  <a:pt x="271" y="962"/>
                </a:lnTo>
                <a:lnTo>
                  <a:pt x="271" y="962"/>
                </a:lnTo>
                <a:lnTo>
                  <a:pt x="279" y="948"/>
                </a:lnTo>
                <a:lnTo>
                  <a:pt x="289" y="935"/>
                </a:lnTo>
                <a:lnTo>
                  <a:pt x="300" y="922"/>
                </a:lnTo>
                <a:lnTo>
                  <a:pt x="312" y="910"/>
                </a:lnTo>
                <a:lnTo>
                  <a:pt x="323" y="900"/>
                </a:lnTo>
                <a:lnTo>
                  <a:pt x="335" y="889"/>
                </a:lnTo>
                <a:lnTo>
                  <a:pt x="362" y="870"/>
                </a:lnTo>
                <a:lnTo>
                  <a:pt x="362" y="870"/>
                </a:lnTo>
                <a:lnTo>
                  <a:pt x="365" y="869"/>
                </a:lnTo>
                <a:lnTo>
                  <a:pt x="369" y="870"/>
                </a:lnTo>
                <a:lnTo>
                  <a:pt x="371" y="872"/>
                </a:lnTo>
                <a:lnTo>
                  <a:pt x="371" y="877"/>
                </a:lnTo>
                <a:lnTo>
                  <a:pt x="371" y="877"/>
                </a:lnTo>
                <a:lnTo>
                  <a:pt x="363" y="893"/>
                </a:lnTo>
                <a:lnTo>
                  <a:pt x="354" y="907"/>
                </a:lnTo>
                <a:lnTo>
                  <a:pt x="344" y="920"/>
                </a:lnTo>
                <a:lnTo>
                  <a:pt x="333" y="929"/>
                </a:lnTo>
                <a:lnTo>
                  <a:pt x="337" y="929"/>
                </a:lnTo>
                <a:lnTo>
                  <a:pt x="292" y="1001"/>
                </a:lnTo>
                <a:lnTo>
                  <a:pt x="292" y="1001"/>
                </a:lnTo>
                <a:lnTo>
                  <a:pt x="290" y="1005"/>
                </a:lnTo>
                <a:lnTo>
                  <a:pt x="290" y="1009"/>
                </a:lnTo>
                <a:lnTo>
                  <a:pt x="292" y="1009"/>
                </a:lnTo>
                <a:lnTo>
                  <a:pt x="293" y="1009"/>
                </a:lnTo>
                <a:lnTo>
                  <a:pt x="296" y="1005"/>
                </a:lnTo>
                <a:lnTo>
                  <a:pt x="296" y="1005"/>
                </a:lnTo>
                <a:lnTo>
                  <a:pt x="297" y="1002"/>
                </a:lnTo>
                <a:lnTo>
                  <a:pt x="299" y="1001"/>
                </a:lnTo>
                <a:lnTo>
                  <a:pt x="300" y="1001"/>
                </a:lnTo>
                <a:lnTo>
                  <a:pt x="302" y="1002"/>
                </a:lnTo>
                <a:lnTo>
                  <a:pt x="303" y="1005"/>
                </a:lnTo>
                <a:lnTo>
                  <a:pt x="303" y="1009"/>
                </a:lnTo>
                <a:lnTo>
                  <a:pt x="303" y="1009"/>
                </a:lnTo>
                <a:lnTo>
                  <a:pt x="309" y="1012"/>
                </a:lnTo>
                <a:lnTo>
                  <a:pt x="314" y="1014"/>
                </a:lnTo>
                <a:lnTo>
                  <a:pt x="320" y="1015"/>
                </a:lnTo>
                <a:lnTo>
                  <a:pt x="327" y="1015"/>
                </a:lnTo>
                <a:lnTo>
                  <a:pt x="392" y="925"/>
                </a:lnTo>
                <a:lnTo>
                  <a:pt x="392" y="925"/>
                </a:lnTo>
                <a:lnTo>
                  <a:pt x="375" y="939"/>
                </a:lnTo>
                <a:lnTo>
                  <a:pt x="358" y="956"/>
                </a:lnTo>
                <a:lnTo>
                  <a:pt x="342" y="972"/>
                </a:lnTo>
                <a:lnTo>
                  <a:pt x="326" y="988"/>
                </a:lnTo>
                <a:lnTo>
                  <a:pt x="324" y="983"/>
                </a:lnTo>
                <a:lnTo>
                  <a:pt x="307" y="998"/>
                </a:lnTo>
                <a:lnTo>
                  <a:pt x="307" y="998"/>
                </a:lnTo>
                <a:lnTo>
                  <a:pt x="307" y="994"/>
                </a:lnTo>
                <a:lnTo>
                  <a:pt x="309" y="991"/>
                </a:lnTo>
                <a:lnTo>
                  <a:pt x="312" y="988"/>
                </a:lnTo>
                <a:lnTo>
                  <a:pt x="313" y="983"/>
                </a:lnTo>
                <a:lnTo>
                  <a:pt x="313" y="983"/>
                </a:lnTo>
                <a:lnTo>
                  <a:pt x="314" y="983"/>
                </a:lnTo>
                <a:lnTo>
                  <a:pt x="317" y="980"/>
                </a:lnTo>
                <a:lnTo>
                  <a:pt x="324" y="974"/>
                </a:lnTo>
                <a:lnTo>
                  <a:pt x="327" y="972"/>
                </a:lnTo>
                <a:lnTo>
                  <a:pt x="328" y="972"/>
                </a:lnTo>
                <a:lnTo>
                  <a:pt x="327" y="976"/>
                </a:lnTo>
                <a:lnTo>
                  <a:pt x="324" y="983"/>
                </a:lnTo>
                <a:lnTo>
                  <a:pt x="324" y="983"/>
                </a:lnTo>
                <a:lnTo>
                  <a:pt x="328" y="980"/>
                </a:lnTo>
                <a:lnTo>
                  <a:pt x="333" y="976"/>
                </a:lnTo>
                <a:lnTo>
                  <a:pt x="338" y="967"/>
                </a:lnTo>
                <a:lnTo>
                  <a:pt x="338" y="964"/>
                </a:lnTo>
                <a:lnTo>
                  <a:pt x="338" y="964"/>
                </a:lnTo>
                <a:lnTo>
                  <a:pt x="340" y="960"/>
                </a:lnTo>
                <a:lnTo>
                  <a:pt x="340" y="960"/>
                </a:lnTo>
                <a:lnTo>
                  <a:pt x="362" y="936"/>
                </a:lnTo>
                <a:lnTo>
                  <a:pt x="386" y="914"/>
                </a:lnTo>
                <a:lnTo>
                  <a:pt x="411" y="893"/>
                </a:lnTo>
                <a:lnTo>
                  <a:pt x="439" y="875"/>
                </a:lnTo>
                <a:lnTo>
                  <a:pt x="439" y="875"/>
                </a:lnTo>
                <a:lnTo>
                  <a:pt x="437" y="882"/>
                </a:lnTo>
                <a:lnTo>
                  <a:pt x="432" y="890"/>
                </a:lnTo>
                <a:lnTo>
                  <a:pt x="421" y="907"/>
                </a:lnTo>
                <a:lnTo>
                  <a:pt x="407" y="922"/>
                </a:lnTo>
                <a:lnTo>
                  <a:pt x="394" y="935"/>
                </a:lnTo>
                <a:lnTo>
                  <a:pt x="394" y="935"/>
                </a:lnTo>
                <a:lnTo>
                  <a:pt x="396" y="939"/>
                </a:lnTo>
                <a:lnTo>
                  <a:pt x="396" y="942"/>
                </a:lnTo>
                <a:lnTo>
                  <a:pt x="392" y="949"/>
                </a:lnTo>
                <a:lnTo>
                  <a:pt x="392" y="949"/>
                </a:lnTo>
                <a:lnTo>
                  <a:pt x="379" y="964"/>
                </a:lnTo>
                <a:lnTo>
                  <a:pt x="366" y="981"/>
                </a:lnTo>
                <a:lnTo>
                  <a:pt x="354" y="1000"/>
                </a:lnTo>
                <a:lnTo>
                  <a:pt x="342" y="1019"/>
                </a:lnTo>
                <a:lnTo>
                  <a:pt x="342" y="1019"/>
                </a:lnTo>
                <a:lnTo>
                  <a:pt x="349" y="1015"/>
                </a:lnTo>
                <a:lnTo>
                  <a:pt x="355" y="1011"/>
                </a:lnTo>
                <a:lnTo>
                  <a:pt x="359" y="1005"/>
                </a:lnTo>
                <a:lnTo>
                  <a:pt x="363" y="1000"/>
                </a:lnTo>
                <a:lnTo>
                  <a:pt x="372" y="988"/>
                </a:lnTo>
                <a:lnTo>
                  <a:pt x="376" y="984"/>
                </a:lnTo>
                <a:lnTo>
                  <a:pt x="383" y="979"/>
                </a:lnTo>
                <a:lnTo>
                  <a:pt x="383" y="979"/>
                </a:lnTo>
                <a:lnTo>
                  <a:pt x="383" y="981"/>
                </a:lnTo>
                <a:lnTo>
                  <a:pt x="382" y="986"/>
                </a:lnTo>
                <a:lnTo>
                  <a:pt x="378" y="991"/>
                </a:lnTo>
                <a:lnTo>
                  <a:pt x="373" y="997"/>
                </a:lnTo>
                <a:lnTo>
                  <a:pt x="372" y="1001"/>
                </a:lnTo>
                <a:lnTo>
                  <a:pt x="372" y="1005"/>
                </a:lnTo>
                <a:lnTo>
                  <a:pt x="372" y="1005"/>
                </a:lnTo>
                <a:lnTo>
                  <a:pt x="371" y="1007"/>
                </a:lnTo>
                <a:lnTo>
                  <a:pt x="368" y="1008"/>
                </a:lnTo>
                <a:lnTo>
                  <a:pt x="362" y="1014"/>
                </a:lnTo>
                <a:lnTo>
                  <a:pt x="361" y="1015"/>
                </a:lnTo>
                <a:lnTo>
                  <a:pt x="361" y="1018"/>
                </a:lnTo>
                <a:lnTo>
                  <a:pt x="362" y="1019"/>
                </a:lnTo>
                <a:lnTo>
                  <a:pt x="366" y="1022"/>
                </a:lnTo>
                <a:lnTo>
                  <a:pt x="366" y="1022"/>
                </a:lnTo>
                <a:lnTo>
                  <a:pt x="380" y="1025"/>
                </a:lnTo>
                <a:lnTo>
                  <a:pt x="394" y="1026"/>
                </a:lnTo>
                <a:lnTo>
                  <a:pt x="421" y="1029"/>
                </a:lnTo>
                <a:lnTo>
                  <a:pt x="421" y="1029"/>
                </a:lnTo>
                <a:lnTo>
                  <a:pt x="424" y="1018"/>
                </a:lnTo>
                <a:lnTo>
                  <a:pt x="430" y="1007"/>
                </a:lnTo>
                <a:lnTo>
                  <a:pt x="437" y="997"/>
                </a:lnTo>
                <a:lnTo>
                  <a:pt x="444" y="987"/>
                </a:lnTo>
                <a:lnTo>
                  <a:pt x="459" y="970"/>
                </a:lnTo>
                <a:lnTo>
                  <a:pt x="465" y="963"/>
                </a:lnTo>
                <a:lnTo>
                  <a:pt x="466" y="957"/>
                </a:lnTo>
                <a:lnTo>
                  <a:pt x="466" y="957"/>
                </a:lnTo>
                <a:lnTo>
                  <a:pt x="479" y="939"/>
                </a:lnTo>
                <a:lnTo>
                  <a:pt x="493" y="921"/>
                </a:lnTo>
                <a:lnTo>
                  <a:pt x="507" y="903"/>
                </a:lnTo>
                <a:lnTo>
                  <a:pt x="514" y="893"/>
                </a:lnTo>
                <a:lnTo>
                  <a:pt x="519" y="880"/>
                </a:lnTo>
                <a:lnTo>
                  <a:pt x="519" y="880"/>
                </a:lnTo>
                <a:lnTo>
                  <a:pt x="500" y="893"/>
                </a:lnTo>
                <a:lnTo>
                  <a:pt x="482" y="905"/>
                </a:lnTo>
                <a:lnTo>
                  <a:pt x="463" y="918"/>
                </a:lnTo>
                <a:lnTo>
                  <a:pt x="446" y="932"/>
                </a:lnTo>
                <a:lnTo>
                  <a:pt x="414" y="960"/>
                </a:lnTo>
                <a:lnTo>
                  <a:pt x="385" y="988"/>
                </a:lnTo>
                <a:lnTo>
                  <a:pt x="385" y="988"/>
                </a:lnTo>
                <a:lnTo>
                  <a:pt x="396" y="972"/>
                </a:lnTo>
                <a:lnTo>
                  <a:pt x="407" y="956"/>
                </a:lnTo>
                <a:lnTo>
                  <a:pt x="420" y="942"/>
                </a:lnTo>
                <a:lnTo>
                  <a:pt x="435" y="928"/>
                </a:lnTo>
                <a:lnTo>
                  <a:pt x="451" y="915"/>
                </a:lnTo>
                <a:lnTo>
                  <a:pt x="467" y="903"/>
                </a:lnTo>
                <a:lnTo>
                  <a:pt x="503" y="880"/>
                </a:lnTo>
                <a:lnTo>
                  <a:pt x="503" y="880"/>
                </a:lnTo>
                <a:lnTo>
                  <a:pt x="480" y="875"/>
                </a:lnTo>
                <a:lnTo>
                  <a:pt x="458" y="870"/>
                </a:lnTo>
                <a:lnTo>
                  <a:pt x="434" y="868"/>
                </a:lnTo>
                <a:lnTo>
                  <a:pt x="408" y="868"/>
                </a:lnTo>
                <a:lnTo>
                  <a:pt x="359" y="865"/>
                </a:lnTo>
                <a:lnTo>
                  <a:pt x="335" y="862"/>
                </a:lnTo>
                <a:lnTo>
                  <a:pt x="313" y="859"/>
                </a:lnTo>
                <a:lnTo>
                  <a:pt x="313" y="859"/>
                </a:lnTo>
                <a:lnTo>
                  <a:pt x="307" y="872"/>
                </a:lnTo>
                <a:lnTo>
                  <a:pt x="297" y="887"/>
                </a:lnTo>
                <a:lnTo>
                  <a:pt x="278" y="914"/>
                </a:lnTo>
                <a:lnTo>
                  <a:pt x="278" y="914"/>
                </a:lnTo>
                <a:lnTo>
                  <a:pt x="252" y="952"/>
                </a:lnTo>
                <a:lnTo>
                  <a:pt x="240" y="973"/>
                </a:lnTo>
                <a:lnTo>
                  <a:pt x="234" y="983"/>
                </a:lnTo>
                <a:lnTo>
                  <a:pt x="231" y="993"/>
                </a:lnTo>
                <a:lnTo>
                  <a:pt x="231" y="993"/>
                </a:lnTo>
                <a:close/>
                <a:moveTo>
                  <a:pt x="992" y="986"/>
                </a:moveTo>
                <a:lnTo>
                  <a:pt x="992" y="986"/>
                </a:lnTo>
                <a:lnTo>
                  <a:pt x="1021" y="956"/>
                </a:lnTo>
                <a:lnTo>
                  <a:pt x="1037" y="942"/>
                </a:lnTo>
                <a:lnTo>
                  <a:pt x="1053" y="928"/>
                </a:lnTo>
                <a:lnTo>
                  <a:pt x="1070" y="914"/>
                </a:lnTo>
                <a:lnTo>
                  <a:pt x="1089" y="901"/>
                </a:lnTo>
                <a:lnTo>
                  <a:pt x="1110" y="890"/>
                </a:lnTo>
                <a:lnTo>
                  <a:pt x="1131" y="879"/>
                </a:lnTo>
                <a:lnTo>
                  <a:pt x="1131" y="879"/>
                </a:lnTo>
                <a:lnTo>
                  <a:pt x="1129" y="890"/>
                </a:lnTo>
                <a:lnTo>
                  <a:pt x="1127" y="901"/>
                </a:lnTo>
                <a:lnTo>
                  <a:pt x="1122" y="911"/>
                </a:lnTo>
                <a:lnTo>
                  <a:pt x="1115" y="921"/>
                </a:lnTo>
                <a:lnTo>
                  <a:pt x="1108" y="931"/>
                </a:lnTo>
                <a:lnTo>
                  <a:pt x="1101" y="938"/>
                </a:lnTo>
                <a:lnTo>
                  <a:pt x="1090" y="950"/>
                </a:lnTo>
                <a:lnTo>
                  <a:pt x="1093" y="949"/>
                </a:lnTo>
                <a:lnTo>
                  <a:pt x="1090" y="950"/>
                </a:lnTo>
                <a:lnTo>
                  <a:pt x="1090" y="950"/>
                </a:lnTo>
                <a:lnTo>
                  <a:pt x="1075" y="973"/>
                </a:lnTo>
                <a:lnTo>
                  <a:pt x="1056" y="998"/>
                </a:lnTo>
                <a:lnTo>
                  <a:pt x="1039" y="1022"/>
                </a:lnTo>
                <a:lnTo>
                  <a:pt x="1024" y="1046"/>
                </a:lnTo>
                <a:lnTo>
                  <a:pt x="1024" y="1046"/>
                </a:lnTo>
                <a:lnTo>
                  <a:pt x="1032" y="1045"/>
                </a:lnTo>
                <a:lnTo>
                  <a:pt x="1037" y="1043"/>
                </a:lnTo>
                <a:lnTo>
                  <a:pt x="1037" y="1042"/>
                </a:lnTo>
                <a:lnTo>
                  <a:pt x="1035" y="1042"/>
                </a:lnTo>
                <a:lnTo>
                  <a:pt x="1030" y="1043"/>
                </a:lnTo>
                <a:lnTo>
                  <a:pt x="1030" y="1043"/>
                </a:lnTo>
                <a:lnTo>
                  <a:pt x="1042" y="1032"/>
                </a:lnTo>
                <a:lnTo>
                  <a:pt x="1053" y="1019"/>
                </a:lnTo>
                <a:lnTo>
                  <a:pt x="1065" y="1007"/>
                </a:lnTo>
                <a:lnTo>
                  <a:pt x="1070" y="1002"/>
                </a:lnTo>
                <a:lnTo>
                  <a:pt x="1077" y="998"/>
                </a:lnTo>
                <a:lnTo>
                  <a:pt x="1082" y="994"/>
                </a:lnTo>
                <a:lnTo>
                  <a:pt x="1083" y="991"/>
                </a:lnTo>
                <a:lnTo>
                  <a:pt x="1083" y="991"/>
                </a:lnTo>
                <a:lnTo>
                  <a:pt x="1084" y="988"/>
                </a:lnTo>
                <a:lnTo>
                  <a:pt x="1084" y="986"/>
                </a:lnTo>
                <a:lnTo>
                  <a:pt x="1084" y="986"/>
                </a:lnTo>
                <a:lnTo>
                  <a:pt x="1094" y="974"/>
                </a:lnTo>
                <a:lnTo>
                  <a:pt x="1104" y="964"/>
                </a:lnTo>
                <a:lnTo>
                  <a:pt x="1125" y="943"/>
                </a:lnTo>
                <a:lnTo>
                  <a:pt x="1125" y="943"/>
                </a:lnTo>
                <a:lnTo>
                  <a:pt x="1143" y="927"/>
                </a:lnTo>
                <a:lnTo>
                  <a:pt x="1164" y="908"/>
                </a:lnTo>
                <a:lnTo>
                  <a:pt x="1176" y="900"/>
                </a:lnTo>
                <a:lnTo>
                  <a:pt x="1187" y="891"/>
                </a:lnTo>
                <a:lnTo>
                  <a:pt x="1200" y="886"/>
                </a:lnTo>
                <a:lnTo>
                  <a:pt x="1212" y="879"/>
                </a:lnTo>
                <a:lnTo>
                  <a:pt x="1212" y="879"/>
                </a:lnTo>
                <a:lnTo>
                  <a:pt x="1209" y="887"/>
                </a:lnTo>
                <a:lnTo>
                  <a:pt x="1205" y="896"/>
                </a:lnTo>
                <a:lnTo>
                  <a:pt x="1193" y="911"/>
                </a:lnTo>
                <a:lnTo>
                  <a:pt x="1181" y="924"/>
                </a:lnTo>
                <a:lnTo>
                  <a:pt x="1177" y="927"/>
                </a:lnTo>
                <a:lnTo>
                  <a:pt x="1174" y="927"/>
                </a:lnTo>
                <a:lnTo>
                  <a:pt x="1174" y="927"/>
                </a:lnTo>
                <a:lnTo>
                  <a:pt x="1173" y="927"/>
                </a:lnTo>
                <a:lnTo>
                  <a:pt x="1170" y="927"/>
                </a:lnTo>
                <a:lnTo>
                  <a:pt x="1167" y="929"/>
                </a:lnTo>
                <a:lnTo>
                  <a:pt x="1166" y="934"/>
                </a:lnTo>
                <a:lnTo>
                  <a:pt x="1166" y="938"/>
                </a:lnTo>
                <a:lnTo>
                  <a:pt x="1172" y="939"/>
                </a:lnTo>
                <a:lnTo>
                  <a:pt x="1172" y="939"/>
                </a:lnTo>
                <a:lnTo>
                  <a:pt x="1143" y="972"/>
                </a:lnTo>
                <a:lnTo>
                  <a:pt x="1131" y="988"/>
                </a:lnTo>
                <a:lnTo>
                  <a:pt x="1120" y="1007"/>
                </a:lnTo>
                <a:lnTo>
                  <a:pt x="1186" y="942"/>
                </a:lnTo>
                <a:lnTo>
                  <a:pt x="1186" y="942"/>
                </a:lnTo>
                <a:lnTo>
                  <a:pt x="1204" y="925"/>
                </a:lnTo>
                <a:lnTo>
                  <a:pt x="1225" y="907"/>
                </a:lnTo>
                <a:lnTo>
                  <a:pt x="1247" y="891"/>
                </a:lnTo>
                <a:lnTo>
                  <a:pt x="1259" y="886"/>
                </a:lnTo>
                <a:lnTo>
                  <a:pt x="1270" y="880"/>
                </a:lnTo>
                <a:lnTo>
                  <a:pt x="1270" y="880"/>
                </a:lnTo>
                <a:lnTo>
                  <a:pt x="1274" y="882"/>
                </a:lnTo>
                <a:lnTo>
                  <a:pt x="1278" y="883"/>
                </a:lnTo>
                <a:lnTo>
                  <a:pt x="1281" y="886"/>
                </a:lnTo>
                <a:lnTo>
                  <a:pt x="1281" y="887"/>
                </a:lnTo>
                <a:lnTo>
                  <a:pt x="1281" y="889"/>
                </a:lnTo>
                <a:lnTo>
                  <a:pt x="1198" y="1004"/>
                </a:lnTo>
                <a:lnTo>
                  <a:pt x="1198" y="1004"/>
                </a:lnTo>
                <a:lnTo>
                  <a:pt x="1214" y="986"/>
                </a:lnTo>
                <a:lnTo>
                  <a:pt x="1231" y="969"/>
                </a:lnTo>
                <a:lnTo>
                  <a:pt x="1247" y="953"/>
                </a:lnTo>
                <a:lnTo>
                  <a:pt x="1264" y="938"/>
                </a:lnTo>
                <a:lnTo>
                  <a:pt x="1283" y="922"/>
                </a:lnTo>
                <a:lnTo>
                  <a:pt x="1301" y="908"/>
                </a:lnTo>
                <a:lnTo>
                  <a:pt x="1319" y="896"/>
                </a:lnTo>
                <a:lnTo>
                  <a:pt x="1339" y="883"/>
                </a:lnTo>
                <a:lnTo>
                  <a:pt x="1339" y="883"/>
                </a:lnTo>
                <a:lnTo>
                  <a:pt x="1342" y="883"/>
                </a:lnTo>
                <a:lnTo>
                  <a:pt x="1343" y="883"/>
                </a:lnTo>
                <a:lnTo>
                  <a:pt x="1344" y="884"/>
                </a:lnTo>
                <a:lnTo>
                  <a:pt x="1346" y="887"/>
                </a:lnTo>
                <a:lnTo>
                  <a:pt x="1347" y="893"/>
                </a:lnTo>
                <a:lnTo>
                  <a:pt x="1347" y="896"/>
                </a:lnTo>
                <a:lnTo>
                  <a:pt x="1285" y="991"/>
                </a:lnTo>
                <a:lnTo>
                  <a:pt x="1285" y="991"/>
                </a:lnTo>
                <a:lnTo>
                  <a:pt x="1315" y="963"/>
                </a:lnTo>
                <a:lnTo>
                  <a:pt x="1344" y="935"/>
                </a:lnTo>
                <a:lnTo>
                  <a:pt x="1377" y="907"/>
                </a:lnTo>
                <a:lnTo>
                  <a:pt x="1394" y="894"/>
                </a:lnTo>
                <a:lnTo>
                  <a:pt x="1410" y="882"/>
                </a:lnTo>
                <a:lnTo>
                  <a:pt x="1410" y="882"/>
                </a:lnTo>
                <a:lnTo>
                  <a:pt x="1367" y="879"/>
                </a:lnTo>
                <a:lnTo>
                  <a:pt x="1323" y="877"/>
                </a:lnTo>
                <a:lnTo>
                  <a:pt x="1235" y="877"/>
                </a:lnTo>
                <a:lnTo>
                  <a:pt x="1149" y="877"/>
                </a:lnTo>
                <a:lnTo>
                  <a:pt x="1107" y="877"/>
                </a:lnTo>
                <a:lnTo>
                  <a:pt x="1065" y="877"/>
                </a:lnTo>
                <a:lnTo>
                  <a:pt x="1065" y="877"/>
                </a:lnTo>
                <a:lnTo>
                  <a:pt x="1059" y="889"/>
                </a:lnTo>
                <a:lnTo>
                  <a:pt x="1052" y="900"/>
                </a:lnTo>
                <a:lnTo>
                  <a:pt x="1035" y="922"/>
                </a:lnTo>
                <a:lnTo>
                  <a:pt x="1032" y="925"/>
                </a:lnTo>
                <a:lnTo>
                  <a:pt x="1032" y="925"/>
                </a:lnTo>
                <a:lnTo>
                  <a:pt x="1024" y="941"/>
                </a:lnTo>
                <a:lnTo>
                  <a:pt x="1013" y="956"/>
                </a:lnTo>
                <a:lnTo>
                  <a:pt x="992" y="986"/>
                </a:lnTo>
                <a:lnTo>
                  <a:pt x="992" y="986"/>
                </a:lnTo>
                <a:close/>
                <a:moveTo>
                  <a:pt x="1617" y="898"/>
                </a:moveTo>
                <a:lnTo>
                  <a:pt x="1617" y="898"/>
                </a:lnTo>
                <a:lnTo>
                  <a:pt x="1593" y="917"/>
                </a:lnTo>
                <a:lnTo>
                  <a:pt x="1571" y="935"/>
                </a:lnTo>
                <a:lnTo>
                  <a:pt x="1548" y="953"/>
                </a:lnTo>
                <a:lnTo>
                  <a:pt x="1527" y="974"/>
                </a:lnTo>
                <a:lnTo>
                  <a:pt x="1507" y="994"/>
                </a:lnTo>
                <a:lnTo>
                  <a:pt x="1488" y="1016"/>
                </a:lnTo>
                <a:lnTo>
                  <a:pt x="1469" y="1039"/>
                </a:lnTo>
                <a:lnTo>
                  <a:pt x="1451" y="1063"/>
                </a:lnTo>
                <a:lnTo>
                  <a:pt x="1451" y="1063"/>
                </a:lnTo>
                <a:lnTo>
                  <a:pt x="1509" y="1066"/>
                </a:lnTo>
                <a:lnTo>
                  <a:pt x="1535" y="1067"/>
                </a:lnTo>
                <a:lnTo>
                  <a:pt x="1562" y="1066"/>
                </a:lnTo>
                <a:lnTo>
                  <a:pt x="1562" y="1066"/>
                </a:lnTo>
                <a:lnTo>
                  <a:pt x="1594" y="1026"/>
                </a:lnTo>
                <a:lnTo>
                  <a:pt x="1628" y="987"/>
                </a:lnTo>
                <a:lnTo>
                  <a:pt x="1645" y="967"/>
                </a:lnTo>
                <a:lnTo>
                  <a:pt x="1661" y="946"/>
                </a:lnTo>
                <a:lnTo>
                  <a:pt x="1675" y="925"/>
                </a:lnTo>
                <a:lnTo>
                  <a:pt x="1687" y="904"/>
                </a:lnTo>
                <a:lnTo>
                  <a:pt x="1687" y="904"/>
                </a:lnTo>
                <a:lnTo>
                  <a:pt x="1663" y="920"/>
                </a:lnTo>
                <a:lnTo>
                  <a:pt x="1639" y="936"/>
                </a:lnTo>
                <a:lnTo>
                  <a:pt x="1616" y="953"/>
                </a:lnTo>
                <a:lnTo>
                  <a:pt x="1594" y="973"/>
                </a:lnTo>
                <a:lnTo>
                  <a:pt x="1572" y="993"/>
                </a:lnTo>
                <a:lnTo>
                  <a:pt x="1552" y="1012"/>
                </a:lnTo>
                <a:lnTo>
                  <a:pt x="1533" y="1033"/>
                </a:lnTo>
                <a:lnTo>
                  <a:pt x="1513" y="1054"/>
                </a:lnTo>
                <a:lnTo>
                  <a:pt x="1513" y="1054"/>
                </a:lnTo>
                <a:lnTo>
                  <a:pt x="1541" y="1015"/>
                </a:lnTo>
                <a:lnTo>
                  <a:pt x="1571" y="974"/>
                </a:lnTo>
                <a:lnTo>
                  <a:pt x="1602" y="934"/>
                </a:lnTo>
                <a:lnTo>
                  <a:pt x="1632" y="891"/>
                </a:lnTo>
                <a:lnTo>
                  <a:pt x="1632" y="891"/>
                </a:lnTo>
                <a:lnTo>
                  <a:pt x="1617" y="898"/>
                </a:lnTo>
                <a:lnTo>
                  <a:pt x="1617" y="898"/>
                </a:lnTo>
                <a:close/>
                <a:moveTo>
                  <a:pt x="2529" y="905"/>
                </a:moveTo>
                <a:lnTo>
                  <a:pt x="2529" y="905"/>
                </a:lnTo>
                <a:lnTo>
                  <a:pt x="2512" y="918"/>
                </a:lnTo>
                <a:lnTo>
                  <a:pt x="2495" y="931"/>
                </a:lnTo>
                <a:lnTo>
                  <a:pt x="2480" y="945"/>
                </a:lnTo>
                <a:lnTo>
                  <a:pt x="2464" y="959"/>
                </a:lnTo>
                <a:lnTo>
                  <a:pt x="2436" y="988"/>
                </a:lnTo>
                <a:lnTo>
                  <a:pt x="2422" y="1001"/>
                </a:lnTo>
                <a:lnTo>
                  <a:pt x="2407" y="1014"/>
                </a:lnTo>
                <a:lnTo>
                  <a:pt x="2407" y="1014"/>
                </a:lnTo>
                <a:lnTo>
                  <a:pt x="2393" y="1028"/>
                </a:lnTo>
                <a:lnTo>
                  <a:pt x="2380" y="1045"/>
                </a:lnTo>
                <a:lnTo>
                  <a:pt x="2369" y="1061"/>
                </a:lnTo>
                <a:lnTo>
                  <a:pt x="2356" y="1077"/>
                </a:lnTo>
                <a:lnTo>
                  <a:pt x="2356" y="1077"/>
                </a:lnTo>
                <a:lnTo>
                  <a:pt x="2388" y="1077"/>
                </a:lnTo>
                <a:lnTo>
                  <a:pt x="2419" y="1077"/>
                </a:lnTo>
                <a:lnTo>
                  <a:pt x="2480" y="1074"/>
                </a:lnTo>
                <a:lnTo>
                  <a:pt x="2480" y="1074"/>
                </a:lnTo>
                <a:lnTo>
                  <a:pt x="2498" y="1046"/>
                </a:lnTo>
                <a:lnTo>
                  <a:pt x="2518" y="1019"/>
                </a:lnTo>
                <a:lnTo>
                  <a:pt x="2557" y="966"/>
                </a:lnTo>
                <a:lnTo>
                  <a:pt x="2560" y="964"/>
                </a:lnTo>
                <a:lnTo>
                  <a:pt x="2563" y="962"/>
                </a:lnTo>
                <a:lnTo>
                  <a:pt x="2564" y="960"/>
                </a:lnTo>
                <a:lnTo>
                  <a:pt x="2567" y="957"/>
                </a:lnTo>
                <a:lnTo>
                  <a:pt x="2567" y="957"/>
                </a:lnTo>
                <a:lnTo>
                  <a:pt x="2568" y="953"/>
                </a:lnTo>
                <a:lnTo>
                  <a:pt x="2570" y="952"/>
                </a:lnTo>
                <a:lnTo>
                  <a:pt x="2571" y="952"/>
                </a:lnTo>
                <a:lnTo>
                  <a:pt x="2571" y="952"/>
                </a:lnTo>
                <a:lnTo>
                  <a:pt x="2573" y="948"/>
                </a:lnTo>
                <a:lnTo>
                  <a:pt x="2573" y="948"/>
                </a:lnTo>
                <a:lnTo>
                  <a:pt x="2575" y="942"/>
                </a:lnTo>
                <a:lnTo>
                  <a:pt x="2581" y="938"/>
                </a:lnTo>
                <a:lnTo>
                  <a:pt x="2585" y="935"/>
                </a:lnTo>
                <a:lnTo>
                  <a:pt x="2591" y="932"/>
                </a:lnTo>
                <a:lnTo>
                  <a:pt x="2591" y="932"/>
                </a:lnTo>
                <a:lnTo>
                  <a:pt x="2591" y="931"/>
                </a:lnTo>
                <a:lnTo>
                  <a:pt x="2591" y="928"/>
                </a:lnTo>
                <a:lnTo>
                  <a:pt x="2592" y="924"/>
                </a:lnTo>
                <a:lnTo>
                  <a:pt x="2592" y="920"/>
                </a:lnTo>
                <a:lnTo>
                  <a:pt x="2591" y="920"/>
                </a:lnTo>
                <a:lnTo>
                  <a:pt x="2589" y="921"/>
                </a:lnTo>
                <a:lnTo>
                  <a:pt x="2589" y="921"/>
                </a:lnTo>
                <a:lnTo>
                  <a:pt x="2554" y="949"/>
                </a:lnTo>
                <a:lnTo>
                  <a:pt x="2519" y="979"/>
                </a:lnTo>
                <a:lnTo>
                  <a:pt x="2487" y="1011"/>
                </a:lnTo>
                <a:lnTo>
                  <a:pt x="2456" y="1043"/>
                </a:lnTo>
                <a:lnTo>
                  <a:pt x="2456" y="1043"/>
                </a:lnTo>
                <a:lnTo>
                  <a:pt x="2450" y="1052"/>
                </a:lnTo>
                <a:lnTo>
                  <a:pt x="2445" y="1060"/>
                </a:lnTo>
                <a:lnTo>
                  <a:pt x="2440" y="1064"/>
                </a:lnTo>
                <a:lnTo>
                  <a:pt x="2436" y="1067"/>
                </a:lnTo>
                <a:lnTo>
                  <a:pt x="2431" y="1068"/>
                </a:lnTo>
                <a:lnTo>
                  <a:pt x="2424" y="1068"/>
                </a:lnTo>
                <a:lnTo>
                  <a:pt x="2424" y="1068"/>
                </a:lnTo>
                <a:lnTo>
                  <a:pt x="2443" y="1035"/>
                </a:lnTo>
                <a:lnTo>
                  <a:pt x="2464" y="1002"/>
                </a:lnTo>
                <a:lnTo>
                  <a:pt x="2487" y="972"/>
                </a:lnTo>
                <a:lnTo>
                  <a:pt x="2508" y="942"/>
                </a:lnTo>
                <a:lnTo>
                  <a:pt x="2508" y="942"/>
                </a:lnTo>
                <a:lnTo>
                  <a:pt x="2509" y="938"/>
                </a:lnTo>
                <a:lnTo>
                  <a:pt x="2512" y="934"/>
                </a:lnTo>
                <a:lnTo>
                  <a:pt x="2519" y="927"/>
                </a:lnTo>
                <a:lnTo>
                  <a:pt x="2522" y="924"/>
                </a:lnTo>
                <a:lnTo>
                  <a:pt x="2526" y="920"/>
                </a:lnTo>
                <a:lnTo>
                  <a:pt x="2528" y="912"/>
                </a:lnTo>
                <a:lnTo>
                  <a:pt x="2529" y="905"/>
                </a:lnTo>
                <a:lnTo>
                  <a:pt x="2529" y="905"/>
                </a:lnTo>
                <a:close/>
                <a:moveTo>
                  <a:pt x="2329" y="969"/>
                </a:moveTo>
                <a:lnTo>
                  <a:pt x="2332" y="964"/>
                </a:lnTo>
                <a:lnTo>
                  <a:pt x="2334" y="962"/>
                </a:lnTo>
                <a:lnTo>
                  <a:pt x="2336" y="957"/>
                </a:lnTo>
                <a:lnTo>
                  <a:pt x="2336" y="957"/>
                </a:lnTo>
                <a:lnTo>
                  <a:pt x="2338" y="953"/>
                </a:lnTo>
                <a:lnTo>
                  <a:pt x="2339" y="952"/>
                </a:lnTo>
                <a:lnTo>
                  <a:pt x="2341" y="950"/>
                </a:lnTo>
                <a:lnTo>
                  <a:pt x="2341" y="950"/>
                </a:lnTo>
                <a:lnTo>
                  <a:pt x="2345" y="945"/>
                </a:lnTo>
                <a:lnTo>
                  <a:pt x="2350" y="939"/>
                </a:lnTo>
                <a:lnTo>
                  <a:pt x="2352" y="936"/>
                </a:lnTo>
                <a:lnTo>
                  <a:pt x="2353" y="932"/>
                </a:lnTo>
                <a:lnTo>
                  <a:pt x="2355" y="929"/>
                </a:lnTo>
                <a:lnTo>
                  <a:pt x="2353" y="927"/>
                </a:lnTo>
                <a:lnTo>
                  <a:pt x="2353" y="927"/>
                </a:lnTo>
                <a:lnTo>
                  <a:pt x="2314" y="962"/>
                </a:lnTo>
                <a:lnTo>
                  <a:pt x="2277" y="1000"/>
                </a:lnTo>
                <a:lnTo>
                  <a:pt x="2242" y="1039"/>
                </a:lnTo>
                <a:lnTo>
                  <a:pt x="2209" y="1081"/>
                </a:lnTo>
                <a:lnTo>
                  <a:pt x="2343" y="1077"/>
                </a:lnTo>
                <a:lnTo>
                  <a:pt x="2343" y="1077"/>
                </a:lnTo>
                <a:lnTo>
                  <a:pt x="2358" y="1050"/>
                </a:lnTo>
                <a:lnTo>
                  <a:pt x="2372" y="1026"/>
                </a:lnTo>
                <a:lnTo>
                  <a:pt x="2387" y="1004"/>
                </a:lnTo>
                <a:lnTo>
                  <a:pt x="2402" y="984"/>
                </a:lnTo>
                <a:lnTo>
                  <a:pt x="2405" y="984"/>
                </a:lnTo>
                <a:lnTo>
                  <a:pt x="2418" y="969"/>
                </a:lnTo>
                <a:lnTo>
                  <a:pt x="2418" y="969"/>
                </a:lnTo>
                <a:lnTo>
                  <a:pt x="2418" y="964"/>
                </a:lnTo>
                <a:lnTo>
                  <a:pt x="2418" y="964"/>
                </a:lnTo>
                <a:lnTo>
                  <a:pt x="2425" y="956"/>
                </a:lnTo>
                <a:lnTo>
                  <a:pt x="2429" y="950"/>
                </a:lnTo>
                <a:lnTo>
                  <a:pt x="2433" y="946"/>
                </a:lnTo>
                <a:lnTo>
                  <a:pt x="2433" y="946"/>
                </a:lnTo>
                <a:lnTo>
                  <a:pt x="2433" y="950"/>
                </a:lnTo>
                <a:lnTo>
                  <a:pt x="2432" y="952"/>
                </a:lnTo>
                <a:lnTo>
                  <a:pt x="2431" y="955"/>
                </a:lnTo>
                <a:lnTo>
                  <a:pt x="2429" y="957"/>
                </a:lnTo>
                <a:lnTo>
                  <a:pt x="2429" y="957"/>
                </a:lnTo>
                <a:lnTo>
                  <a:pt x="2432" y="957"/>
                </a:lnTo>
                <a:lnTo>
                  <a:pt x="2435" y="956"/>
                </a:lnTo>
                <a:lnTo>
                  <a:pt x="2436" y="953"/>
                </a:lnTo>
                <a:lnTo>
                  <a:pt x="2438" y="950"/>
                </a:lnTo>
                <a:lnTo>
                  <a:pt x="2438" y="950"/>
                </a:lnTo>
                <a:lnTo>
                  <a:pt x="2439" y="943"/>
                </a:lnTo>
                <a:lnTo>
                  <a:pt x="2442" y="936"/>
                </a:lnTo>
                <a:lnTo>
                  <a:pt x="2446" y="929"/>
                </a:lnTo>
                <a:lnTo>
                  <a:pt x="2449" y="921"/>
                </a:lnTo>
                <a:lnTo>
                  <a:pt x="2449" y="921"/>
                </a:lnTo>
                <a:lnTo>
                  <a:pt x="2402" y="956"/>
                </a:lnTo>
                <a:lnTo>
                  <a:pt x="2356" y="993"/>
                </a:lnTo>
                <a:lnTo>
                  <a:pt x="2334" y="1011"/>
                </a:lnTo>
                <a:lnTo>
                  <a:pt x="2311" y="1031"/>
                </a:lnTo>
                <a:lnTo>
                  <a:pt x="2291" y="1052"/>
                </a:lnTo>
                <a:lnTo>
                  <a:pt x="2272" y="1073"/>
                </a:lnTo>
                <a:lnTo>
                  <a:pt x="2272" y="1073"/>
                </a:lnTo>
                <a:lnTo>
                  <a:pt x="2270" y="1074"/>
                </a:lnTo>
                <a:lnTo>
                  <a:pt x="2270" y="1073"/>
                </a:lnTo>
                <a:lnTo>
                  <a:pt x="2269" y="1068"/>
                </a:lnTo>
                <a:lnTo>
                  <a:pt x="2268" y="1064"/>
                </a:lnTo>
                <a:lnTo>
                  <a:pt x="2269" y="1060"/>
                </a:lnTo>
                <a:lnTo>
                  <a:pt x="2269" y="1060"/>
                </a:lnTo>
                <a:lnTo>
                  <a:pt x="2282" y="1036"/>
                </a:lnTo>
                <a:lnTo>
                  <a:pt x="2296" y="1014"/>
                </a:lnTo>
                <a:lnTo>
                  <a:pt x="2327" y="970"/>
                </a:lnTo>
                <a:lnTo>
                  <a:pt x="2329" y="969"/>
                </a:lnTo>
                <a:close/>
                <a:moveTo>
                  <a:pt x="1899" y="1078"/>
                </a:moveTo>
                <a:lnTo>
                  <a:pt x="1899" y="1078"/>
                </a:lnTo>
                <a:lnTo>
                  <a:pt x="1904" y="1078"/>
                </a:lnTo>
                <a:lnTo>
                  <a:pt x="1908" y="1075"/>
                </a:lnTo>
                <a:lnTo>
                  <a:pt x="1911" y="1074"/>
                </a:lnTo>
                <a:lnTo>
                  <a:pt x="1912" y="1071"/>
                </a:lnTo>
                <a:lnTo>
                  <a:pt x="1916" y="1066"/>
                </a:lnTo>
                <a:lnTo>
                  <a:pt x="1918" y="1064"/>
                </a:lnTo>
                <a:lnTo>
                  <a:pt x="1919" y="1064"/>
                </a:lnTo>
                <a:lnTo>
                  <a:pt x="1919" y="1064"/>
                </a:lnTo>
                <a:lnTo>
                  <a:pt x="1922" y="1066"/>
                </a:lnTo>
                <a:lnTo>
                  <a:pt x="1923" y="1067"/>
                </a:lnTo>
                <a:lnTo>
                  <a:pt x="1923" y="1068"/>
                </a:lnTo>
                <a:lnTo>
                  <a:pt x="1922" y="1071"/>
                </a:lnTo>
                <a:lnTo>
                  <a:pt x="1912" y="1080"/>
                </a:lnTo>
                <a:lnTo>
                  <a:pt x="1912" y="1080"/>
                </a:lnTo>
                <a:lnTo>
                  <a:pt x="1919" y="1078"/>
                </a:lnTo>
                <a:lnTo>
                  <a:pt x="1926" y="1080"/>
                </a:lnTo>
                <a:lnTo>
                  <a:pt x="1942" y="1081"/>
                </a:lnTo>
                <a:lnTo>
                  <a:pt x="1954" y="1081"/>
                </a:lnTo>
                <a:lnTo>
                  <a:pt x="1960" y="1080"/>
                </a:lnTo>
                <a:lnTo>
                  <a:pt x="1963" y="1078"/>
                </a:lnTo>
                <a:lnTo>
                  <a:pt x="1963" y="1078"/>
                </a:lnTo>
                <a:lnTo>
                  <a:pt x="2032" y="994"/>
                </a:lnTo>
                <a:lnTo>
                  <a:pt x="2067" y="953"/>
                </a:lnTo>
                <a:lnTo>
                  <a:pt x="2099" y="910"/>
                </a:lnTo>
                <a:lnTo>
                  <a:pt x="2099" y="910"/>
                </a:lnTo>
                <a:lnTo>
                  <a:pt x="2084" y="915"/>
                </a:lnTo>
                <a:lnTo>
                  <a:pt x="2076" y="918"/>
                </a:lnTo>
                <a:lnTo>
                  <a:pt x="2071" y="922"/>
                </a:lnTo>
                <a:lnTo>
                  <a:pt x="1923" y="1057"/>
                </a:lnTo>
                <a:lnTo>
                  <a:pt x="1923" y="1057"/>
                </a:lnTo>
                <a:lnTo>
                  <a:pt x="1958" y="1018"/>
                </a:lnTo>
                <a:lnTo>
                  <a:pt x="1995" y="979"/>
                </a:lnTo>
                <a:lnTo>
                  <a:pt x="2034" y="942"/>
                </a:lnTo>
                <a:lnTo>
                  <a:pt x="2055" y="925"/>
                </a:lnTo>
                <a:lnTo>
                  <a:pt x="2075" y="908"/>
                </a:lnTo>
                <a:lnTo>
                  <a:pt x="2075" y="908"/>
                </a:lnTo>
                <a:lnTo>
                  <a:pt x="2064" y="905"/>
                </a:lnTo>
                <a:lnTo>
                  <a:pt x="2053" y="904"/>
                </a:lnTo>
                <a:lnTo>
                  <a:pt x="2029" y="905"/>
                </a:lnTo>
                <a:lnTo>
                  <a:pt x="2029" y="905"/>
                </a:lnTo>
                <a:lnTo>
                  <a:pt x="2023" y="915"/>
                </a:lnTo>
                <a:lnTo>
                  <a:pt x="2016" y="924"/>
                </a:lnTo>
                <a:lnTo>
                  <a:pt x="2010" y="932"/>
                </a:lnTo>
                <a:lnTo>
                  <a:pt x="2005" y="941"/>
                </a:lnTo>
                <a:lnTo>
                  <a:pt x="2003" y="943"/>
                </a:lnTo>
                <a:lnTo>
                  <a:pt x="2003" y="943"/>
                </a:lnTo>
                <a:lnTo>
                  <a:pt x="1978" y="977"/>
                </a:lnTo>
                <a:lnTo>
                  <a:pt x="1951" y="1009"/>
                </a:lnTo>
                <a:lnTo>
                  <a:pt x="1925" y="1043"/>
                </a:lnTo>
                <a:lnTo>
                  <a:pt x="1899" y="1078"/>
                </a:lnTo>
                <a:lnTo>
                  <a:pt x="1899" y="1078"/>
                </a:lnTo>
                <a:close/>
                <a:moveTo>
                  <a:pt x="248" y="839"/>
                </a:moveTo>
                <a:lnTo>
                  <a:pt x="248" y="839"/>
                </a:lnTo>
                <a:lnTo>
                  <a:pt x="243" y="858"/>
                </a:lnTo>
                <a:lnTo>
                  <a:pt x="234" y="877"/>
                </a:lnTo>
                <a:lnTo>
                  <a:pt x="224" y="894"/>
                </a:lnTo>
                <a:lnTo>
                  <a:pt x="213" y="912"/>
                </a:lnTo>
                <a:lnTo>
                  <a:pt x="191" y="945"/>
                </a:lnTo>
                <a:lnTo>
                  <a:pt x="168" y="977"/>
                </a:lnTo>
                <a:lnTo>
                  <a:pt x="168" y="977"/>
                </a:lnTo>
                <a:lnTo>
                  <a:pt x="177" y="970"/>
                </a:lnTo>
                <a:lnTo>
                  <a:pt x="184" y="963"/>
                </a:lnTo>
                <a:lnTo>
                  <a:pt x="189" y="956"/>
                </a:lnTo>
                <a:lnTo>
                  <a:pt x="198" y="949"/>
                </a:lnTo>
                <a:lnTo>
                  <a:pt x="203" y="943"/>
                </a:lnTo>
                <a:lnTo>
                  <a:pt x="203" y="943"/>
                </a:lnTo>
                <a:lnTo>
                  <a:pt x="203" y="945"/>
                </a:lnTo>
                <a:lnTo>
                  <a:pt x="203" y="948"/>
                </a:lnTo>
                <a:lnTo>
                  <a:pt x="200" y="949"/>
                </a:lnTo>
                <a:lnTo>
                  <a:pt x="198" y="949"/>
                </a:lnTo>
                <a:lnTo>
                  <a:pt x="198" y="949"/>
                </a:lnTo>
                <a:lnTo>
                  <a:pt x="196" y="955"/>
                </a:lnTo>
                <a:lnTo>
                  <a:pt x="193" y="960"/>
                </a:lnTo>
                <a:lnTo>
                  <a:pt x="188" y="970"/>
                </a:lnTo>
                <a:lnTo>
                  <a:pt x="170" y="987"/>
                </a:lnTo>
                <a:lnTo>
                  <a:pt x="170" y="987"/>
                </a:lnTo>
                <a:lnTo>
                  <a:pt x="181" y="991"/>
                </a:lnTo>
                <a:lnTo>
                  <a:pt x="193" y="995"/>
                </a:lnTo>
                <a:lnTo>
                  <a:pt x="202" y="995"/>
                </a:lnTo>
                <a:lnTo>
                  <a:pt x="206" y="995"/>
                </a:lnTo>
                <a:lnTo>
                  <a:pt x="208" y="994"/>
                </a:lnTo>
                <a:lnTo>
                  <a:pt x="208" y="994"/>
                </a:lnTo>
                <a:lnTo>
                  <a:pt x="229" y="963"/>
                </a:lnTo>
                <a:lnTo>
                  <a:pt x="250" y="932"/>
                </a:lnTo>
                <a:lnTo>
                  <a:pt x="293" y="875"/>
                </a:lnTo>
                <a:lnTo>
                  <a:pt x="293" y="875"/>
                </a:lnTo>
                <a:lnTo>
                  <a:pt x="271" y="891"/>
                </a:lnTo>
                <a:lnTo>
                  <a:pt x="250" y="910"/>
                </a:lnTo>
                <a:lnTo>
                  <a:pt x="229" y="929"/>
                </a:lnTo>
                <a:lnTo>
                  <a:pt x="209" y="948"/>
                </a:lnTo>
                <a:lnTo>
                  <a:pt x="209" y="948"/>
                </a:lnTo>
                <a:lnTo>
                  <a:pt x="219" y="935"/>
                </a:lnTo>
                <a:lnTo>
                  <a:pt x="229" y="921"/>
                </a:lnTo>
                <a:lnTo>
                  <a:pt x="238" y="908"/>
                </a:lnTo>
                <a:lnTo>
                  <a:pt x="251" y="896"/>
                </a:lnTo>
                <a:lnTo>
                  <a:pt x="262" y="884"/>
                </a:lnTo>
                <a:lnTo>
                  <a:pt x="276" y="873"/>
                </a:lnTo>
                <a:lnTo>
                  <a:pt x="290" y="863"/>
                </a:lnTo>
                <a:lnTo>
                  <a:pt x="304" y="853"/>
                </a:lnTo>
                <a:lnTo>
                  <a:pt x="304" y="853"/>
                </a:lnTo>
                <a:lnTo>
                  <a:pt x="267" y="842"/>
                </a:lnTo>
                <a:lnTo>
                  <a:pt x="248" y="837"/>
                </a:lnTo>
                <a:lnTo>
                  <a:pt x="240" y="832"/>
                </a:lnTo>
                <a:lnTo>
                  <a:pt x="233" y="827"/>
                </a:lnTo>
                <a:lnTo>
                  <a:pt x="233" y="827"/>
                </a:lnTo>
                <a:lnTo>
                  <a:pt x="230" y="832"/>
                </a:lnTo>
                <a:lnTo>
                  <a:pt x="226" y="838"/>
                </a:lnTo>
                <a:lnTo>
                  <a:pt x="216" y="848"/>
                </a:lnTo>
                <a:lnTo>
                  <a:pt x="205" y="858"/>
                </a:lnTo>
                <a:lnTo>
                  <a:pt x="200" y="862"/>
                </a:lnTo>
                <a:lnTo>
                  <a:pt x="196" y="868"/>
                </a:lnTo>
                <a:lnTo>
                  <a:pt x="200" y="869"/>
                </a:lnTo>
                <a:lnTo>
                  <a:pt x="200" y="869"/>
                </a:lnTo>
                <a:lnTo>
                  <a:pt x="200" y="872"/>
                </a:lnTo>
                <a:lnTo>
                  <a:pt x="199" y="875"/>
                </a:lnTo>
                <a:lnTo>
                  <a:pt x="140" y="960"/>
                </a:lnTo>
                <a:lnTo>
                  <a:pt x="140" y="960"/>
                </a:lnTo>
                <a:lnTo>
                  <a:pt x="146" y="959"/>
                </a:lnTo>
                <a:lnTo>
                  <a:pt x="150" y="956"/>
                </a:lnTo>
                <a:lnTo>
                  <a:pt x="160" y="949"/>
                </a:lnTo>
                <a:lnTo>
                  <a:pt x="164" y="946"/>
                </a:lnTo>
                <a:lnTo>
                  <a:pt x="168" y="945"/>
                </a:lnTo>
                <a:lnTo>
                  <a:pt x="172" y="945"/>
                </a:lnTo>
                <a:lnTo>
                  <a:pt x="175" y="946"/>
                </a:lnTo>
                <a:lnTo>
                  <a:pt x="175" y="946"/>
                </a:lnTo>
                <a:lnTo>
                  <a:pt x="195" y="922"/>
                </a:lnTo>
                <a:lnTo>
                  <a:pt x="215" y="896"/>
                </a:lnTo>
                <a:lnTo>
                  <a:pt x="231" y="868"/>
                </a:lnTo>
                <a:lnTo>
                  <a:pt x="248" y="839"/>
                </a:lnTo>
                <a:lnTo>
                  <a:pt x="248" y="839"/>
                </a:lnTo>
                <a:close/>
                <a:moveTo>
                  <a:pt x="2275" y="962"/>
                </a:moveTo>
                <a:lnTo>
                  <a:pt x="2276" y="960"/>
                </a:lnTo>
                <a:lnTo>
                  <a:pt x="2276" y="960"/>
                </a:lnTo>
                <a:lnTo>
                  <a:pt x="2283" y="950"/>
                </a:lnTo>
                <a:lnTo>
                  <a:pt x="2289" y="939"/>
                </a:lnTo>
                <a:lnTo>
                  <a:pt x="2293" y="929"/>
                </a:lnTo>
                <a:lnTo>
                  <a:pt x="2297" y="917"/>
                </a:lnTo>
                <a:lnTo>
                  <a:pt x="2297" y="917"/>
                </a:lnTo>
                <a:lnTo>
                  <a:pt x="2289" y="921"/>
                </a:lnTo>
                <a:lnTo>
                  <a:pt x="2282" y="925"/>
                </a:lnTo>
                <a:lnTo>
                  <a:pt x="2282" y="925"/>
                </a:lnTo>
                <a:lnTo>
                  <a:pt x="2241" y="960"/>
                </a:lnTo>
                <a:lnTo>
                  <a:pt x="2200" y="998"/>
                </a:lnTo>
                <a:lnTo>
                  <a:pt x="2162" y="1038"/>
                </a:lnTo>
                <a:lnTo>
                  <a:pt x="2124" y="1080"/>
                </a:lnTo>
                <a:lnTo>
                  <a:pt x="2124" y="1080"/>
                </a:lnTo>
                <a:lnTo>
                  <a:pt x="2144" y="1081"/>
                </a:lnTo>
                <a:lnTo>
                  <a:pt x="2161" y="1081"/>
                </a:lnTo>
                <a:lnTo>
                  <a:pt x="2178" y="1080"/>
                </a:lnTo>
                <a:lnTo>
                  <a:pt x="2193" y="1080"/>
                </a:lnTo>
                <a:lnTo>
                  <a:pt x="2193" y="1080"/>
                </a:lnTo>
                <a:lnTo>
                  <a:pt x="2210" y="1054"/>
                </a:lnTo>
                <a:lnTo>
                  <a:pt x="2227" y="1029"/>
                </a:lnTo>
                <a:lnTo>
                  <a:pt x="2244" y="1005"/>
                </a:lnTo>
                <a:lnTo>
                  <a:pt x="2263" y="981"/>
                </a:lnTo>
                <a:lnTo>
                  <a:pt x="2263" y="977"/>
                </a:lnTo>
                <a:lnTo>
                  <a:pt x="2275" y="962"/>
                </a:lnTo>
                <a:close/>
                <a:moveTo>
                  <a:pt x="444" y="1031"/>
                </a:moveTo>
                <a:lnTo>
                  <a:pt x="489" y="1033"/>
                </a:lnTo>
                <a:lnTo>
                  <a:pt x="489" y="1033"/>
                </a:lnTo>
                <a:lnTo>
                  <a:pt x="501" y="1011"/>
                </a:lnTo>
                <a:lnTo>
                  <a:pt x="515" y="990"/>
                </a:lnTo>
                <a:lnTo>
                  <a:pt x="546" y="950"/>
                </a:lnTo>
                <a:lnTo>
                  <a:pt x="546" y="950"/>
                </a:lnTo>
                <a:lnTo>
                  <a:pt x="546" y="949"/>
                </a:lnTo>
                <a:lnTo>
                  <a:pt x="590" y="893"/>
                </a:lnTo>
                <a:lnTo>
                  <a:pt x="590" y="893"/>
                </a:lnTo>
                <a:lnTo>
                  <a:pt x="573" y="903"/>
                </a:lnTo>
                <a:lnTo>
                  <a:pt x="556" y="915"/>
                </a:lnTo>
                <a:lnTo>
                  <a:pt x="539" y="931"/>
                </a:lnTo>
                <a:lnTo>
                  <a:pt x="522" y="946"/>
                </a:lnTo>
                <a:lnTo>
                  <a:pt x="522" y="946"/>
                </a:lnTo>
                <a:lnTo>
                  <a:pt x="501" y="966"/>
                </a:lnTo>
                <a:lnTo>
                  <a:pt x="491" y="974"/>
                </a:lnTo>
                <a:lnTo>
                  <a:pt x="490" y="974"/>
                </a:lnTo>
                <a:lnTo>
                  <a:pt x="490" y="974"/>
                </a:lnTo>
                <a:lnTo>
                  <a:pt x="494" y="970"/>
                </a:lnTo>
                <a:lnTo>
                  <a:pt x="487" y="966"/>
                </a:lnTo>
                <a:lnTo>
                  <a:pt x="487" y="966"/>
                </a:lnTo>
                <a:lnTo>
                  <a:pt x="505" y="946"/>
                </a:lnTo>
                <a:lnTo>
                  <a:pt x="525" y="928"/>
                </a:lnTo>
                <a:lnTo>
                  <a:pt x="566" y="891"/>
                </a:lnTo>
                <a:lnTo>
                  <a:pt x="531" y="886"/>
                </a:lnTo>
                <a:lnTo>
                  <a:pt x="531" y="886"/>
                </a:lnTo>
                <a:lnTo>
                  <a:pt x="511" y="918"/>
                </a:lnTo>
                <a:lnTo>
                  <a:pt x="489" y="948"/>
                </a:lnTo>
                <a:lnTo>
                  <a:pt x="466" y="977"/>
                </a:lnTo>
                <a:lnTo>
                  <a:pt x="444" y="1008"/>
                </a:lnTo>
                <a:lnTo>
                  <a:pt x="444" y="1008"/>
                </a:lnTo>
                <a:lnTo>
                  <a:pt x="442" y="1011"/>
                </a:lnTo>
                <a:lnTo>
                  <a:pt x="444" y="1011"/>
                </a:lnTo>
                <a:lnTo>
                  <a:pt x="448" y="1009"/>
                </a:lnTo>
                <a:lnTo>
                  <a:pt x="452" y="1008"/>
                </a:lnTo>
                <a:lnTo>
                  <a:pt x="458" y="1007"/>
                </a:lnTo>
                <a:lnTo>
                  <a:pt x="458" y="1007"/>
                </a:lnTo>
                <a:lnTo>
                  <a:pt x="452" y="1012"/>
                </a:lnTo>
                <a:lnTo>
                  <a:pt x="446" y="1018"/>
                </a:lnTo>
                <a:lnTo>
                  <a:pt x="445" y="1021"/>
                </a:lnTo>
                <a:lnTo>
                  <a:pt x="444" y="1023"/>
                </a:lnTo>
                <a:lnTo>
                  <a:pt x="442" y="1026"/>
                </a:lnTo>
                <a:lnTo>
                  <a:pt x="444" y="1031"/>
                </a:lnTo>
                <a:lnTo>
                  <a:pt x="444" y="1031"/>
                </a:lnTo>
                <a:close/>
                <a:moveTo>
                  <a:pt x="1486" y="903"/>
                </a:moveTo>
                <a:lnTo>
                  <a:pt x="1486" y="903"/>
                </a:lnTo>
                <a:lnTo>
                  <a:pt x="1438" y="936"/>
                </a:lnTo>
                <a:lnTo>
                  <a:pt x="1416" y="953"/>
                </a:lnTo>
                <a:lnTo>
                  <a:pt x="1395" y="972"/>
                </a:lnTo>
                <a:lnTo>
                  <a:pt x="1374" y="991"/>
                </a:lnTo>
                <a:lnTo>
                  <a:pt x="1354" y="1012"/>
                </a:lnTo>
                <a:lnTo>
                  <a:pt x="1335" y="1035"/>
                </a:lnTo>
                <a:lnTo>
                  <a:pt x="1318" y="1059"/>
                </a:lnTo>
                <a:lnTo>
                  <a:pt x="1318" y="1059"/>
                </a:lnTo>
                <a:lnTo>
                  <a:pt x="1335" y="1061"/>
                </a:lnTo>
                <a:lnTo>
                  <a:pt x="1350" y="1063"/>
                </a:lnTo>
                <a:lnTo>
                  <a:pt x="1364" y="1063"/>
                </a:lnTo>
                <a:lnTo>
                  <a:pt x="1368" y="1061"/>
                </a:lnTo>
                <a:lnTo>
                  <a:pt x="1372" y="1059"/>
                </a:lnTo>
                <a:lnTo>
                  <a:pt x="1372" y="1059"/>
                </a:lnTo>
                <a:lnTo>
                  <a:pt x="1387" y="1039"/>
                </a:lnTo>
                <a:lnTo>
                  <a:pt x="1401" y="1019"/>
                </a:lnTo>
                <a:lnTo>
                  <a:pt x="1433" y="980"/>
                </a:lnTo>
                <a:lnTo>
                  <a:pt x="1464" y="942"/>
                </a:lnTo>
                <a:lnTo>
                  <a:pt x="1478" y="922"/>
                </a:lnTo>
                <a:lnTo>
                  <a:pt x="1490" y="903"/>
                </a:lnTo>
                <a:lnTo>
                  <a:pt x="1490" y="903"/>
                </a:lnTo>
                <a:lnTo>
                  <a:pt x="1488" y="903"/>
                </a:lnTo>
                <a:lnTo>
                  <a:pt x="1486" y="903"/>
                </a:lnTo>
                <a:lnTo>
                  <a:pt x="1486" y="903"/>
                </a:lnTo>
                <a:close/>
                <a:moveTo>
                  <a:pt x="505" y="866"/>
                </a:moveTo>
                <a:lnTo>
                  <a:pt x="505" y="866"/>
                </a:lnTo>
                <a:lnTo>
                  <a:pt x="529" y="872"/>
                </a:lnTo>
                <a:lnTo>
                  <a:pt x="556" y="876"/>
                </a:lnTo>
                <a:lnTo>
                  <a:pt x="609" y="882"/>
                </a:lnTo>
                <a:lnTo>
                  <a:pt x="664" y="884"/>
                </a:lnTo>
                <a:lnTo>
                  <a:pt x="722" y="884"/>
                </a:lnTo>
                <a:lnTo>
                  <a:pt x="779" y="883"/>
                </a:lnTo>
                <a:lnTo>
                  <a:pt x="837" y="879"/>
                </a:lnTo>
                <a:lnTo>
                  <a:pt x="893" y="875"/>
                </a:lnTo>
                <a:lnTo>
                  <a:pt x="948" y="869"/>
                </a:lnTo>
                <a:lnTo>
                  <a:pt x="948" y="869"/>
                </a:lnTo>
                <a:lnTo>
                  <a:pt x="869" y="866"/>
                </a:lnTo>
                <a:lnTo>
                  <a:pt x="792" y="863"/>
                </a:lnTo>
                <a:lnTo>
                  <a:pt x="713" y="860"/>
                </a:lnTo>
                <a:lnTo>
                  <a:pt x="674" y="860"/>
                </a:lnTo>
                <a:lnTo>
                  <a:pt x="633" y="862"/>
                </a:lnTo>
                <a:lnTo>
                  <a:pt x="633" y="862"/>
                </a:lnTo>
                <a:lnTo>
                  <a:pt x="570" y="863"/>
                </a:lnTo>
                <a:lnTo>
                  <a:pt x="538" y="865"/>
                </a:lnTo>
                <a:lnTo>
                  <a:pt x="505" y="866"/>
                </a:lnTo>
                <a:lnTo>
                  <a:pt x="505" y="866"/>
                </a:lnTo>
                <a:close/>
                <a:moveTo>
                  <a:pt x="2050" y="1008"/>
                </a:moveTo>
                <a:lnTo>
                  <a:pt x="2050" y="1008"/>
                </a:lnTo>
                <a:lnTo>
                  <a:pt x="2016" y="1042"/>
                </a:lnTo>
                <a:lnTo>
                  <a:pt x="1999" y="1059"/>
                </a:lnTo>
                <a:lnTo>
                  <a:pt x="1984" y="1077"/>
                </a:lnTo>
                <a:lnTo>
                  <a:pt x="1984" y="1077"/>
                </a:lnTo>
                <a:lnTo>
                  <a:pt x="1991" y="1080"/>
                </a:lnTo>
                <a:lnTo>
                  <a:pt x="1998" y="1081"/>
                </a:lnTo>
                <a:lnTo>
                  <a:pt x="2005" y="1081"/>
                </a:lnTo>
                <a:lnTo>
                  <a:pt x="2012" y="1081"/>
                </a:lnTo>
                <a:lnTo>
                  <a:pt x="2027" y="1080"/>
                </a:lnTo>
                <a:lnTo>
                  <a:pt x="2034" y="1080"/>
                </a:lnTo>
                <a:lnTo>
                  <a:pt x="2041" y="1081"/>
                </a:lnTo>
                <a:lnTo>
                  <a:pt x="2041" y="1081"/>
                </a:lnTo>
                <a:lnTo>
                  <a:pt x="2071" y="1040"/>
                </a:lnTo>
                <a:lnTo>
                  <a:pt x="2102" y="1001"/>
                </a:lnTo>
                <a:lnTo>
                  <a:pt x="2166" y="918"/>
                </a:lnTo>
                <a:lnTo>
                  <a:pt x="2166" y="918"/>
                </a:lnTo>
                <a:lnTo>
                  <a:pt x="2166" y="917"/>
                </a:lnTo>
                <a:lnTo>
                  <a:pt x="2165" y="912"/>
                </a:lnTo>
                <a:lnTo>
                  <a:pt x="2162" y="910"/>
                </a:lnTo>
                <a:lnTo>
                  <a:pt x="2161" y="910"/>
                </a:lnTo>
                <a:lnTo>
                  <a:pt x="2159" y="910"/>
                </a:lnTo>
                <a:lnTo>
                  <a:pt x="2159" y="910"/>
                </a:lnTo>
                <a:lnTo>
                  <a:pt x="2130" y="935"/>
                </a:lnTo>
                <a:lnTo>
                  <a:pt x="2102" y="959"/>
                </a:lnTo>
                <a:lnTo>
                  <a:pt x="2075" y="984"/>
                </a:lnTo>
                <a:lnTo>
                  <a:pt x="2050" y="1008"/>
                </a:lnTo>
                <a:lnTo>
                  <a:pt x="2050" y="1008"/>
                </a:lnTo>
                <a:close/>
                <a:moveTo>
                  <a:pt x="1558" y="893"/>
                </a:moveTo>
                <a:lnTo>
                  <a:pt x="1558" y="893"/>
                </a:lnTo>
                <a:lnTo>
                  <a:pt x="1533" y="911"/>
                </a:lnTo>
                <a:lnTo>
                  <a:pt x="1507" y="929"/>
                </a:lnTo>
                <a:lnTo>
                  <a:pt x="1485" y="949"/>
                </a:lnTo>
                <a:lnTo>
                  <a:pt x="1462" y="970"/>
                </a:lnTo>
                <a:lnTo>
                  <a:pt x="1443" y="991"/>
                </a:lnTo>
                <a:lnTo>
                  <a:pt x="1423" y="1014"/>
                </a:lnTo>
                <a:lnTo>
                  <a:pt x="1405" y="1038"/>
                </a:lnTo>
                <a:lnTo>
                  <a:pt x="1388" y="1061"/>
                </a:lnTo>
                <a:lnTo>
                  <a:pt x="1388" y="1061"/>
                </a:lnTo>
                <a:lnTo>
                  <a:pt x="1416" y="1063"/>
                </a:lnTo>
                <a:lnTo>
                  <a:pt x="1430" y="1064"/>
                </a:lnTo>
                <a:lnTo>
                  <a:pt x="1436" y="1063"/>
                </a:lnTo>
                <a:lnTo>
                  <a:pt x="1438" y="1061"/>
                </a:lnTo>
                <a:lnTo>
                  <a:pt x="1513" y="962"/>
                </a:lnTo>
                <a:lnTo>
                  <a:pt x="1513" y="962"/>
                </a:lnTo>
                <a:lnTo>
                  <a:pt x="1535" y="931"/>
                </a:lnTo>
                <a:lnTo>
                  <a:pt x="1548" y="914"/>
                </a:lnTo>
                <a:lnTo>
                  <a:pt x="1552" y="904"/>
                </a:lnTo>
                <a:lnTo>
                  <a:pt x="1558" y="893"/>
                </a:lnTo>
                <a:lnTo>
                  <a:pt x="1558" y="893"/>
                </a:lnTo>
                <a:close/>
                <a:moveTo>
                  <a:pt x="2788" y="931"/>
                </a:moveTo>
                <a:lnTo>
                  <a:pt x="2788" y="931"/>
                </a:lnTo>
                <a:lnTo>
                  <a:pt x="2786" y="929"/>
                </a:lnTo>
                <a:lnTo>
                  <a:pt x="2786" y="927"/>
                </a:lnTo>
                <a:lnTo>
                  <a:pt x="2788" y="924"/>
                </a:lnTo>
                <a:lnTo>
                  <a:pt x="2790" y="922"/>
                </a:lnTo>
                <a:lnTo>
                  <a:pt x="2796" y="921"/>
                </a:lnTo>
                <a:lnTo>
                  <a:pt x="2796" y="921"/>
                </a:lnTo>
                <a:lnTo>
                  <a:pt x="2796" y="915"/>
                </a:lnTo>
                <a:lnTo>
                  <a:pt x="2799" y="911"/>
                </a:lnTo>
                <a:lnTo>
                  <a:pt x="2806" y="903"/>
                </a:lnTo>
                <a:lnTo>
                  <a:pt x="2814" y="893"/>
                </a:lnTo>
                <a:lnTo>
                  <a:pt x="2818" y="886"/>
                </a:lnTo>
                <a:lnTo>
                  <a:pt x="2821" y="879"/>
                </a:lnTo>
                <a:lnTo>
                  <a:pt x="2821" y="879"/>
                </a:lnTo>
                <a:lnTo>
                  <a:pt x="2793" y="898"/>
                </a:lnTo>
                <a:lnTo>
                  <a:pt x="2765" y="918"/>
                </a:lnTo>
                <a:lnTo>
                  <a:pt x="2740" y="939"/>
                </a:lnTo>
                <a:lnTo>
                  <a:pt x="2714" y="962"/>
                </a:lnTo>
                <a:lnTo>
                  <a:pt x="2692" y="984"/>
                </a:lnTo>
                <a:lnTo>
                  <a:pt x="2669" y="1009"/>
                </a:lnTo>
                <a:lnTo>
                  <a:pt x="2648" y="1035"/>
                </a:lnTo>
                <a:lnTo>
                  <a:pt x="2629" y="1060"/>
                </a:lnTo>
                <a:lnTo>
                  <a:pt x="2629" y="1060"/>
                </a:lnTo>
                <a:lnTo>
                  <a:pt x="2647" y="1057"/>
                </a:lnTo>
                <a:lnTo>
                  <a:pt x="2662" y="1053"/>
                </a:lnTo>
                <a:lnTo>
                  <a:pt x="2677" y="1047"/>
                </a:lnTo>
                <a:lnTo>
                  <a:pt x="2689" y="1043"/>
                </a:lnTo>
                <a:lnTo>
                  <a:pt x="2776" y="941"/>
                </a:lnTo>
                <a:lnTo>
                  <a:pt x="2776" y="941"/>
                </a:lnTo>
                <a:lnTo>
                  <a:pt x="2780" y="939"/>
                </a:lnTo>
                <a:lnTo>
                  <a:pt x="2785" y="938"/>
                </a:lnTo>
                <a:lnTo>
                  <a:pt x="2788" y="935"/>
                </a:lnTo>
                <a:lnTo>
                  <a:pt x="2788" y="931"/>
                </a:lnTo>
                <a:lnTo>
                  <a:pt x="2788" y="931"/>
                </a:lnTo>
                <a:close/>
                <a:moveTo>
                  <a:pt x="1167" y="1049"/>
                </a:moveTo>
                <a:lnTo>
                  <a:pt x="1167" y="1049"/>
                </a:lnTo>
                <a:lnTo>
                  <a:pt x="1181" y="1053"/>
                </a:lnTo>
                <a:lnTo>
                  <a:pt x="1197" y="1056"/>
                </a:lnTo>
                <a:lnTo>
                  <a:pt x="1211" y="1057"/>
                </a:lnTo>
                <a:lnTo>
                  <a:pt x="1223" y="1057"/>
                </a:lnTo>
                <a:lnTo>
                  <a:pt x="1223" y="1057"/>
                </a:lnTo>
                <a:lnTo>
                  <a:pt x="1249" y="1021"/>
                </a:lnTo>
                <a:lnTo>
                  <a:pt x="1274" y="986"/>
                </a:lnTo>
                <a:lnTo>
                  <a:pt x="1323" y="915"/>
                </a:lnTo>
                <a:lnTo>
                  <a:pt x="1323" y="915"/>
                </a:lnTo>
                <a:lnTo>
                  <a:pt x="1329" y="907"/>
                </a:lnTo>
                <a:lnTo>
                  <a:pt x="1330" y="903"/>
                </a:lnTo>
                <a:lnTo>
                  <a:pt x="1332" y="897"/>
                </a:lnTo>
                <a:lnTo>
                  <a:pt x="1332" y="897"/>
                </a:lnTo>
                <a:lnTo>
                  <a:pt x="1315" y="908"/>
                </a:lnTo>
                <a:lnTo>
                  <a:pt x="1298" y="921"/>
                </a:lnTo>
                <a:lnTo>
                  <a:pt x="1283" y="934"/>
                </a:lnTo>
                <a:lnTo>
                  <a:pt x="1267" y="948"/>
                </a:lnTo>
                <a:lnTo>
                  <a:pt x="1239" y="976"/>
                </a:lnTo>
                <a:lnTo>
                  <a:pt x="1211" y="1007"/>
                </a:lnTo>
                <a:lnTo>
                  <a:pt x="1208" y="1000"/>
                </a:lnTo>
                <a:lnTo>
                  <a:pt x="1208" y="1000"/>
                </a:lnTo>
                <a:lnTo>
                  <a:pt x="1198" y="1011"/>
                </a:lnTo>
                <a:lnTo>
                  <a:pt x="1188" y="1023"/>
                </a:lnTo>
                <a:lnTo>
                  <a:pt x="1179" y="1036"/>
                </a:lnTo>
                <a:lnTo>
                  <a:pt x="1167" y="1049"/>
                </a:lnTo>
                <a:lnTo>
                  <a:pt x="1167" y="1049"/>
                </a:lnTo>
                <a:close/>
                <a:moveTo>
                  <a:pt x="1263" y="1026"/>
                </a:moveTo>
                <a:lnTo>
                  <a:pt x="1263" y="1026"/>
                </a:lnTo>
                <a:lnTo>
                  <a:pt x="1259" y="1032"/>
                </a:lnTo>
                <a:lnTo>
                  <a:pt x="1253" y="1040"/>
                </a:lnTo>
                <a:lnTo>
                  <a:pt x="1250" y="1050"/>
                </a:lnTo>
                <a:lnTo>
                  <a:pt x="1250" y="1054"/>
                </a:lnTo>
                <a:lnTo>
                  <a:pt x="1250" y="1060"/>
                </a:lnTo>
                <a:lnTo>
                  <a:pt x="1250" y="1060"/>
                </a:lnTo>
                <a:lnTo>
                  <a:pt x="1266" y="1059"/>
                </a:lnTo>
                <a:lnTo>
                  <a:pt x="1281" y="1060"/>
                </a:lnTo>
                <a:lnTo>
                  <a:pt x="1304" y="1061"/>
                </a:lnTo>
                <a:lnTo>
                  <a:pt x="1304" y="1061"/>
                </a:lnTo>
                <a:lnTo>
                  <a:pt x="1313" y="1040"/>
                </a:lnTo>
                <a:lnTo>
                  <a:pt x="1326" y="1021"/>
                </a:lnTo>
                <a:lnTo>
                  <a:pt x="1351" y="980"/>
                </a:lnTo>
                <a:lnTo>
                  <a:pt x="1377" y="943"/>
                </a:lnTo>
                <a:lnTo>
                  <a:pt x="1403" y="910"/>
                </a:lnTo>
                <a:lnTo>
                  <a:pt x="1403" y="910"/>
                </a:lnTo>
                <a:lnTo>
                  <a:pt x="1405" y="907"/>
                </a:lnTo>
                <a:lnTo>
                  <a:pt x="1405" y="904"/>
                </a:lnTo>
                <a:lnTo>
                  <a:pt x="1403" y="898"/>
                </a:lnTo>
                <a:lnTo>
                  <a:pt x="1403" y="898"/>
                </a:lnTo>
                <a:lnTo>
                  <a:pt x="1367" y="929"/>
                </a:lnTo>
                <a:lnTo>
                  <a:pt x="1330" y="962"/>
                </a:lnTo>
                <a:lnTo>
                  <a:pt x="1294" y="994"/>
                </a:lnTo>
                <a:lnTo>
                  <a:pt x="1263" y="1026"/>
                </a:lnTo>
                <a:lnTo>
                  <a:pt x="1263" y="1026"/>
                </a:lnTo>
                <a:close/>
                <a:moveTo>
                  <a:pt x="1104" y="904"/>
                </a:moveTo>
                <a:lnTo>
                  <a:pt x="1104" y="904"/>
                </a:lnTo>
                <a:lnTo>
                  <a:pt x="1082" y="920"/>
                </a:lnTo>
                <a:lnTo>
                  <a:pt x="1062" y="936"/>
                </a:lnTo>
                <a:lnTo>
                  <a:pt x="1041" y="953"/>
                </a:lnTo>
                <a:lnTo>
                  <a:pt x="1021" y="970"/>
                </a:lnTo>
                <a:lnTo>
                  <a:pt x="1003" y="988"/>
                </a:lnTo>
                <a:lnTo>
                  <a:pt x="985" y="1007"/>
                </a:lnTo>
                <a:lnTo>
                  <a:pt x="966" y="1026"/>
                </a:lnTo>
                <a:lnTo>
                  <a:pt x="949" y="1046"/>
                </a:lnTo>
                <a:lnTo>
                  <a:pt x="949" y="1046"/>
                </a:lnTo>
                <a:lnTo>
                  <a:pt x="964" y="1047"/>
                </a:lnTo>
                <a:lnTo>
                  <a:pt x="978" y="1047"/>
                </a:lnTo>
                <a:lnTo>
                  <a:pt x="1010" y="1047"/>
                </a:lnTo>
                <a:lnTo>
                  <a:pt x="1010" y="1047"/>
                </a:lnTo>
                <a:lnTo>
                  <a:pt x="1011" y="1046"/>
                </a:lnTo>
                <a:lnTo>
                  <a:pt x="1014" y="1045"/>
                </a:lnTo>
                <a:lnTo>
                  <a:pt x="1017" y="1039"/>
                </a:lnTo>
                <a:lnTo>
                  <a:pt x="1020" y="1032"/>
                </a:lnTo>
                <a:lnTo>
                  <a:pt x="1024" y="1026"/>
                </a:lnTo>
                <a:lnTo>
                  <a:pt x="1024" y="1026"/>
                </a:lnTo>
                <a:lnTo>
                  <a:pt x="1069" y="964"/>
                </a:lnTo>
                <a:lnTo>
                  <a:pt x="1091" y="934"/>
                </a:lnTo>
                <a:lnTo>
                  <a:pt x="1110" y="903"/>
                </a:lnTo>
                <a:lnTo>
                  <a:pt x="1110" y="903"/>
                </a:lnTo>
                <a:lnTo>
                  <a:pt x="1105" y="903"/>
                </a:lnTo>
                <a:lnTo>
                  <a:pt x="1104" y="904"/>
                </a:lnTo>
                <a:lnTo>
                  <a:pt x="1104" y="904"/>
                </a:lnTo>
                <a:close/>
                <a:moveTo>
                  <a:pt x="1107" y="1032"/>
                </a:moveTo>
                <a:lnTo>
                  <a:pt x="1107" y="1032"/>
                </a:lnTo>
                <a:lnTo>
                  <a:pt x="1103" y="1033"/>
                </a:lnTo>
                <a:lnTo>
                  <a:pt x="1101" y="1035"/>
                </a:lnTo>
                <a:lnTo>
                  <a:pt x="1100" y="1038"/>
                </a:lnTo>
                <a:lnTo>
                  <a:pt x="1098" y="1042"/>
                </a:lnTo>
                <a:lnTo>
                  <a:pt x="1098" y="1042"/>
                </a:lnTo>
                <a:lnTo>
                  <a:pt x="1098" y="1046"/>
                </a:lnTo>
                <a:lnTo>
                  <a:pt x="1098" y="1049"/>
                </a:lnTo>
                <a:lnTo>
                  <a:pt x="1101" y="1052"/>
                </a:lnTo>
                <a:lnTo>
                  <a:pt x="1104" y="1053"/>
                </a:lnTo>
                <a:lnTo>
                  <a:pt x="1111" y="1056"/>
                </a:lnTo>
                <a:lnTo>
                  <a:pt x="1121" y="1057"/>
                </a:lnTo>
                <a:lnTo>
                  <a:pt x="1129" y="1057"/>
                </a:lnTo>
                <a:lnTo>
                  <a:pt x="1138" y="1056"/>
                </a:lnTo>
                <a:lnTo>
                  <a:pt x="1145" y="1053"/>
                </a:lnTo>
                <a:lnTo>
                  <a:pt x="1149" y="1052"/>
                </a:lnTo>
                <a:lnTo>
                  <a:pt x="1261" y="898"/>
                </a:lnTo>
                <a:lnTo>
                  <a:pt x="1261" y="898"/>
                </a:lnTo>
                <a:lnTo>
                  <a:pt x="1257" y="898"/>
                </a:lnTo>
                <a:lnTo>
                  <a:pt x="1256" y="897"/>
                </a:lnTo>
                <a:lnTo>
                  <a:pt x="1254" y="896"/>
                </a:lnTo>
                <a:lnTo>
                  <a:pt x="1256" y="894"/>
                </a:lnTo>
                <a:lnTo>
                  <a:pt x="1233" y="908"/>
                </a:lnTo>
                <a:lnTo>
                  <a:pt x="1238" y="908"/>
                </a:lnTo>
                <a:lnTo>
                  <a:pt x="1240" y="905"/>
                </a:lnTo>
                <a:lnTo>
                  <a:pt x="1238" y="908"/>
                </a:lnTo>
                <a:lnTo>
                  <a:pt x="1238" y="908"/>
                </a:lnTo>
                <a:lnTo>
                  <a:pt x="1222" y="921"/>
                </a:lnTo>
                <a:lnTo>
                  <a:pt x="1208" y="934"/>
                </a:lnTo>
                <a:lnTo>
                  <a:pt x="1180" y="962"/>
                </a:lnTo>
                <a:lnTo>
                  <a:pt x="1152" y="990"/>
                </a:lnTo>
                <a:lnTo>
                  <a:pt x="1136" y="1002"/>
                </a:lnTo>
                <a:lnTo>
                  <a:pt x="1122" y="1014"/>
                </a:lnTo>
                <a:lnTo>
                  <a:pt x="1122" y="1014"/>
                </a:lnTo>
                <a:lnTo>
                  <a:pt x="1118" y="1015"/>
                </a:lnTo>
                <a:lnTo>
                  <a:pt x="1114" y="1015"/>
                </a:lnTo>
                <a:lnTo>
                  <a:pt x="1114" y="1015"/>
                </a:lnTo>
                <a:lnTo>
                  <a:pt x="1115" y="1021"/>
                </a:lnTo>
                <a:lnTo>
                  <a:pt x="1115" y="1026"/>
                </a:lnTo>
                <a:lnTo>
                  <a:pt x="1112" y="1031"/>
                </a:lnTo>
                <a:lnTo>
                  <a:pt x="1107" y="1032"/>
                </a:lnTo>
                <a:lnTo>
                  <a:pt x="1107" y="1032"/>
                </a:lnTo>
                <a:close/>
                <a:moveTo>
                  <a:pt x="663" y="1039"/>
                </a:moveTo>
                <a:lnTo>
                  <a:pt x="663" y="1039"/>
                </a:lnTo>
                <a:lnTo>
                  <a:pt x="695" y="1042"/>
                </a:lnTo>
                <a:lnTo>
                  <a:pt x="711" y="1042"/>
                </a:lnTo>
                <a:lnTo>
                  <a:pt x="725" y="1042"/>
                </a:lnTo>
                <a:lnTo>
                  <a:pt x="725" y="1042"/>
                </a:lnTo>
                <a:lnTo>
                  <a:pt x="747" y="1005"/>
                </a:lnTo>
                <a:lnTo>
                  <a:pt x="770" y="970"/>
                </a:lnTo>
                <a:lnTo>
                  <a:pt x="792" y="938"/>
                </a:lnTo>
                <a:lnTo>
                  <a:pt x="816" y="910"/>
                </a:lnTo>
                <a:lnTo>
                  <a:pt x="816" y="910"/>
                </a:lnTo>
                <a:lnTo>
                  <a:pt x="817" y="907"/>
                </a:lnTo>
                <a:lnTo>
                  <a:pt x="817" y="904"/>
                </a:lnTo>
                <a:lnTo>
                  <a:pt x="817" y="898"/>
                </a:lnTo>
                <a:lnTo>
                  <a:pt x="817" y="898"/>
                </a:lnTo>
                <a:lnTo>
                  <a:pt x="799" y="910"/>
                </a:lnTo>
                <a:lnTo>
                  <a:pt x="782" y="922"/>
                </a:lnTo>
                <a:lnTo>
                  <a:pt x="765" y="935"/>
                </a:lnTo>
                <a:lnTo>
                  <a:pt x="750" y="949"/>
                </a:lnTo>
                <a:lnTo>
                  <a:pt x="720" y="979"/>
                </a:lnTo>
                <a:lnTo>
                  <a:pt x="691" y="1008"/>
                </a:lnTo>
                <a:lnTo>
                  <a:pt x="688" y="1007"/>
                </a:lnTo>
                <a:lnTo>
                  <a:pt x="688" y="1007"/>
                </a:lnTo>
                <a:lnTo>
                  <a:pt x="682" y="1009"/>
                </a:lnTo>
                <a:lnTo>
                  <a:pt x="678" y="1012"/>
                </a:lnTo>
                <a:lnTo>
                  <a:pt x="674" y="1016"/>
                </a:lnTo>
                <a:lnTo>
                  <a:pt x="671" y="1021"/>
                </a:lnTo>
                <a:lnTo>
                  <a:pt x="667" y="1031"/>
                </a:lnTo>
                <a:lnTo>
                  <a:pt x="663" y="1039"/>
                </a:lnTo>
                <a:lnTo>
                  <a:pt x="663" y="1039"/>
                </a:lnTo>
                <a:close/>
                <a:moveTo>
                  <a:pt x="2196" y="964"/>
                </a:moveTo>
                <a:lnTo>
                  <a:pt x="2196" y="964"/>
                </a:lnTo>
                <a:lnTo>
                  <a:pt x="2200" y="957"/>
                </a:lnTo>
                <a:lnTo>
                  <a:pt x="2203" y="953"/>
                </a:lnTo>
                <a:lnTo>
                  <a:pt x="2210" y="945"/>
                </a:lnTo>
                <a:lnTo>
                  <a:pt x="2217" y="936"/>
                </a:lnTo>
                <a:lnTo>
                  <a:pt x="2220" y="931"/>
                </a:lnTo>
                <a:lnTo>
                  <a:pt x="2221" y="922"/>
                </a:lnTo>
                <a:lnTo>
                  <a:pt x="2221" y="922"/>
                </a:lnTo>
                <a:lnTo>
                  <a:pt x="2200" y="939"/>
                </a:lnTo>
                <a:lnTo>
                  <a:pt x="2179" y="956"/>
                </a:lnTo>
                <a:lnTo>
                  <a:pt x="2159" y="973"/>
                </a:lnTo>
                <a:lnTo>
                  <a:pt x="2140" y="991"/>
                </a:lnTo>
                <a:lnTo>
                  <a:pt x="2102" y="1028"/>
                </a:lnTo>
                <a:lnTo>
                  <a:pt x="2068" y="1067"/>
                </a:lnTo>
                <a:lnTo>
                  <a:pt x="2068" y="1067"/>
                </a:lnTo>
                <a:lnTo>
                  <a:pt x="2065" y="1073"/>
                </a:lnTo>
                <a:lnTo>
                  <a:pt x="2064" y="1077"/>
                </a:lnTo>
                <a:lnTo>
                  <a:pt x="2064" y="1078"/>
                </a:lnTo>
                <a:lnTo>
                  <a:pt x="2065" y="1080"/>
                </a:lnTo>
                <a:lnTo>
                  <a:pt x="2068" y="1081"/>
                </a:lnTo>
                <a:lnTo>
                  <a:pt x="2071" y="1081"/>
                </a:lnTo>
                <a:lnTo>
                  <a:pt x="2071" y="1081"/>
                </a:lnTo>
                <a:lnTo>
                  <a:pt x="2093" y="1080"/>
                </a:lnTo>
                <a:lnTo>
                  <a:pt x="2103" y="1080"/>
                </a:lnTo>
                <a:lnTo>
                  <a:pt x="2113" y="1080"/>
                </a:lnTo>
                <a:lnTo>
                  <a:pt x="2193" y="969"/>
                </a:lnTo>
                <a:lnTo>
                  <a:pt x="2196" y="964"/>
                </a:lnTo>
                <a:close/>
                <a:moveTo>
                  <a:pt x="1741" y="910"/>
                </a:moveTo>
                <a:lnTo>
                  <a:pt x="1741" y="910"/>
                </a:lnTo>
                <a:lnTo>
                  <a:pt x="1720" y="927"/>
                </a:lnTo>
                <a:lnTo>
                  <a:pt x="1698" y="945"/>
                </a:lnTo>
                <a:lnTo>
                  <a:pt x="1679" y="964"/>
                </a:lnTo>
                <a:lnTo>
                  <a:pt x="1661" y="984"/>
                </a:lnTo>
                <a:lnTo>
                  <a:pt x="1624" y="1026"/>
                </a:lnTo>
                <a:lnTo>
                  <a:pt x="1589" y="1068"/>
                </a:lnTo>
                <a:lnTo>
                  <a:pt x="1589" y="1068"/>
                </a:lnTo>
                <a:lnTo>
                  <a:pt x="1596" y="1073"/>
                </a:lnTo>
                <a:lnTo>
                  <a:pt x="1604" y="1074"/>
                </a:lnTo>
                <a:lnTo>
                  <a:pt x="1611" y="1074"/>
                </a:lnTo>
                <a:lnTo>
                  <a:pt x="1616" y="1071"/>
                </a:lnTo>
                <a:lnTo>
                  <a:pt x="1616" y="1071"/>
                </a:lnTo>
                <a:lnTo>
                  <a:pt x="1655" y="1032"/>
                </a:lnTo>
                <a:lnTo>
                  <a:pt x="1693" y="991"/>
                </a:lnTo>
                <a:lnTo>
                  <a:pt x="1711" y="970"/>
                </a:lnTo>
                <a:lnTo>
                  <a:pt x="1728" y="949"/>
                </a:lnTo>
                <a:lnTo>
                  <a:pt x="1743" y="927"/>
                </a:lnTo>
                <a:lnTo>
                  <a:pt x="1759" y="904"/>
                </a:lnTo>
                <a:lnTo>
                  <a:pt x="1759" y="904"/>
                </a:lnTo>
                <a:lnTo>
                  <a:pt x="1749" y="905"/>
                </a:lnTo>
                <a:lnTo>
                  <a:pt x="1741" y="910"/>
                </a:lnTo>
                <a:lnTo>
                  <a:pt x="1741" y="910"/>
                </a:lnTo>
                <a:close/>
                <a:moveTo>
                  <a:pt x="1836" y="1078"/>
                </a:moveTo>
                <a:lnTo>
                  <a:pt x="1836" y="1078"/>
                </a:lnTo>
                <a:lnTo>
                  <a:pt x="1852" y="1081"/>
                </a:lnTo>
                <a:lnTo>
                  <a:pt x="1870" y="1084"/>
                </a:lnTo>
                <a:lnTo>
                  <a:pt x="1878" y="1083"/>
                </a:lnTo>
                <a:lnTo>
                  <a:pt x="1887" y="1081"/>
                </a:lnTo>
                <a:lnTo>
                  <a:pt x="1892" y="1078"/>
                </a:lnTo>
                <a:lnTo>
                  <a:pt x="1898" y="1074"/>
                </a:lnTo>
                <a:lnTo>
                  <a:pt x="1898" y="1074"/>
                </a:lnTo>
                <a:lnTo>
                  <a:pt x="1908" y="1059"/>
                </a:lnTo>
                <a:lnTo>
                  <a:pt x="1912" y="1052"/>
                </a:lnTo>
                <a:lnTo>
                  <a:pt x="1915" y="1043"/>
                </a:lnTo>
                <a:lnTo>
                  <a:pt x="1915" y="1043"/>
                </a:lnTo>
                <a:lnTo>
                  <a:pt x="1915" y="1042"/>
                </a:lnTo>
                <a:lnTo>
                  <a:pt x="1916" y="1038"/>
                </a:lnTo>
                <a:lnTo>
                  <a:pt x="1923" y="1028"/>
                </a:lnTo>
                <a:lnTo>
                  <a:pt x="1942" y="1007"/>
                </a:lnTo>
                <a:lnTo>
                  <a:pt x="1942" y="1007"/>
                </a:lnTo>
                <a:lnTo>
                  <a:pt x="1943" y="1007"/>
                </a:lnTo>
                <a:lnTo>
                  <a:pt x="2015" y="908"/>
                </a:lnTo>
                <a:lnTo>
                  <a:pt x="2015" y="908"/>
                </a:lnTo>
                <a:lnTo>
                  <a:pt x="1980" y="938"/>
                </a:lnTo>
                <a:lnTo>
                  <a:pt x="1946" y="967"/>
                </a:lnTo>
                <a:lnTo>
                  <a:pt x="1913" y="1000"/>
                </a:lnTo>
                <a:lnTo>
                  <a:pt x="1881" y="1032"/>
                </a:lnTo>
                <a:lnTo>
                  <a:pt x="1880" y="1026"/>
                </a:lnTo>
                <a:lnTo>
                  <a:pt x="1880" y="1026"/>
                </a:lnTo>
                <a:lnTo>
                  <a:pt x="1874" y="1032"/>
                </a:lnTo>
                <a:lnTo>
                  <a:pt x="1869" y="1038"/>
                </a:lnTo>
                <a:lnTo>
                  <a:pt x="1860" y="1052"/>
                </a:lnTo>
                <a:lnTo>
                  <a:pt x="1849" y="1066"/>
                </a:lnTo>
                <a:lnTo>
                  <a:pt x="1843" y="1073"/>
                </a:lnTo>
                <a:lnTo>
                  <a:pt x="1836" y="1078"/>
                </a:lnTo>
                <a:lnTo>
                  <a:pt x="1836" y="1078"/>
                </a:lnTo>
                <a:close/>
                <a:moveTo>
                  <a:pt x="2650" y="918"/>
                </a:moveTo>
                <a:lnTo>
                  <a:pt x="2650" y="918"/>
                </a:lnTo>
                <a:lnTo>
                  <a:pt x="2608" y="952"/>
                </a:lnTo>
                <a:lnTo>
                  <a:pt x="2588" y="970"/>
                </a:lnTo>
                <a:lnTo>
                  <a:pt x="2568" y="988"/>
                </a:lnTo>
                <a:lnTo>
                  <a:pt x="2549" y="1008"/>
                </a:lnTo>
                <a:lnTo>
                  <a:pt x="2530" y="1028"/>
                </a:lnTo>
                <a:lnTo>
                  <a:pt x="2512" y="1049"/>
                </a:lnTo>
                <a:lnTo>
                  <a:pt x="2495" y="1071"/>
                </a:lnTo>
                <a:lnTo>
                  <a:pt x="2495" y="1071"/>
                </a:lnTo>
                <a:lnTo>
                  <a:pt x="2509" y="1071"/>
                </a:lnTo>
                <a:lnTo>
                  <a:pt x="2525" y="1073"/>
                </a:lnTo>
                <a:lnTo>
                  <a:pt x="2533" y="1073"/>
                </a:lnTo>
                <a:lnTo>
                  <a:pt x="2540" y="1071"/>
                </a:lnTo>
                <a:lnTo>
                  <a:pt x="2544" y="1070"/>
                </a:lnTo>
                <a:lnTo>
                  <a:pt x="2549" y="1067"/>
                </a:lnTo>
                <a:lnTo>
                  <a:pt x="2549" y="1067"/>
                </a:lnTo>
                <a:lnTo>
                  <a:pt x="2570" y="1033"/>
                </a:lnTo>
                <a:lnTo>
                  <a:pt x="2592" y="1001"/>
                </a:lnTo>
                <a:lnTo>
                  <a:pt x="2603" y="986"/>
                </a:lnTo>
                <a:lnTo>
                  <a:pt x="2616" y="972"/>
                </a:lnTo>
                <a:lnTo>
                  <a:pt x="2629" y="957"/>
                </a:lnTo>
                <a:lnTo>
                  <a:pt x="2643" y="945"/>
                </a:lnTo>
                <a:lnTo>
                  <a:pt x="2643" y="945"/>
                </a:lnTo>
                <a:lnTo>
                  <a:pt x="2644" y="943"/>
                </a:lnTo>
                <a:lnTo>
                  <a:pt x="2641" y="946"/>
                </a:lnTo>
                <a:lnTo>
                  <a:pt x="2639" y="948"/>
                </a:lnTo>
                <a:lnTo>
                  <a:pt x="2640" y="945"/>
                </a:lnTo>
                <a:lnTo>
                  <a:pt x="2640" y="945"/>
                </a:lnTo>
                <a:lnTo>
                  <a:pt x="2644" y="939"/>
                </a:lnTo>
                <a:lnTo>
                  <a:pt x="2648" y="931"/>
                </a:lnTo>
                <a:lnTo>
                  <a:pt x="2650" y="924"/>
                </a:lnTo>
                <a:lnTo>
                  <a:pt x="2654" y="917"/>
                </a:lnTo>
                <a:lnTo>
                  <a:pt x="2654" y="917"/>
                </a:lnTo>
                <a:lnTo>
                  <a:pt x="2650" y="918"/>
                </a:lnTo>
                <a:lnTo>
                  <a:pt x="2650" y="918"/>
                </a:lnTo>
                <a:close/>
                <a:moveTo>
                  <a:pt x="23" y="461"/>
                </a:moveTo>
                <a:lnTo>
                  <a:pt x="23" y="461"/>
                </a:lnTo>
                <a:lnTo>
                  <a:pt x="35" y="439"/>
                </a:lnTo>
                <a:lnTo>
                  <a:pt x="46" y="415"/>
                </a:lnTo>
                <a:lnTo>
                  <a:pt x="71" y="370"/>
                </a:lnTo>
                <a:lnTo>
                  <a:pt x="71" y="370"/>
                </a:lnTo>
                <a:lnTo>
                  <a:pt x="61" y="380"/>
                </a:lnTo>
                <a:lnTo>
                  <a:pt x="53" y="391"/>
                </a:lnTo>
                <a:lnTo>
                  <a:pt x="45" y="401"/>
                </a:lnTo>
                <a:lnTo>
                  <a:pt x="35" y="409"/>
                </a:lnTo>
                <a:lnTo>
                  <a:pt x="35" y="409"/>
                </a:lnTo>
                <a:lnTo>
                  <a:pt x="39" y="394"/>
                </a:lnTo>
                <a:lnTo>
                  <a:pt x="45" y="378"/>
                </a:lnTo>
                <a:lnTo>
                  <a:pt x="57" y="349"/>
                </a:lnTo>
                <a:lnTo>
                  <a:pt x="73" y="319"/>
                </a:lnTo>
                <a:lnTo>
                  <a:pt x="87" y="293"/>
                </a:lnTo>
                <a:lnTo>
                  <a:pt x="52" y="339"/>
                </a:lnTo>
                <a:lnTo>
                  <a:pt x="52" y="339"/>
                </a:lnTo>
                <a:lnTo>
                  <a:pt x="49" y="342"/>
                </a:lnTo>
                <a:lnTo>
                  <a:pt x="47" y="343"/>
                </a:lnTo>
                <a:lnTo>
                  <a:pt x="46" y="341"/>
                </a:lnTo>
                <a:lnTo>
                  <a:pt x="45" y="339"/>
                </a:lnTo>
                <a:lnTo>
                  <a:pt x="45" y="332"/>
                </a:lnTo>
                <a:lnTo>
                  <a:pt x="46" y="326"/>
                </a:lnTo>
                <a:lnTo>
                  <a:pt x="46" y="326"/>
                </a:lnTo>
                <a:lnTo>
                  <a:pt x="68" y="290"/>
                </a:lnTo>
                <a:lnTo>
                  <a:pt x="89" y="252"/>
                </a:lnTo>
                <a:lnTo>
                  <a:pt x="111" y="214"/>
                </a:lnTo>
                <a:lnTo>
                  <a:pt x="132" y="178"/>
                </a:lnTo>
                <a:lnTo>
                  <a:pt x="122" y="185"/>
                </a:lnTo>
                <a:lnTo>
                  <a:pt x="122" y="185"/>
                </a:lnTo>
                <a:lnTo>
                  <a:pt x="99" y="208"/>
                </a:lnTo>
                <a:lnTo>
                  <a:pt x="78" y="235"/>
                </a:lnTo>
                <a:lnTo>
                  <a:pt x="68" y="251"/>
                </a:lnTo>
                <a:lnTo>
                  <a:pt x="60" y="266"/>
                </a:lnTo>
                <a:lnTo>
                  <a:pt x="52" y="282"/>
                </a:lnTo>
                <a:lnTo>
                  <a:pt x="43" y="298"/>
                </a:lnTo>
                <a:lnTo>
                  <a:pt x="37" y="315"/>
                </a:lnTo>
                <a:lnTo>
                  <a:pt x="32" y="334"/>
                </a:lnTo>
                <a:lnTo>
                  <a:pt x="26" y="353"/>
                </a:lnTo>
                <a:lnTo>
                  <a:pt x="23" y="373"/>
                </a:lnTo>
                <a:lnTo>
                  <a:pt x="21" y="394"/>
                </a:lnTo>
                <a:lnTo>
                  <a:pt x="21" y="415"/>
                </a:lnTo>
                <a:lnTo>
                  <a:pt x="21" y="438"/>
                </a:lnTo>
                <a:lnTo>
                  <a:pt x="23" y="461"/>
                </a:lnTo>
                <a:lnTo>
                  <a:pt x="23" y="461"/>
                </a:lnTo>
                <a:close/>
                <a:moveTo>
                  <a:pt x="926" y="1002"/>
                </a:moveTo>
                <a:lnTo>
                  <a:pt x="926" y="1002"/>
                </a:lnTo>
                <a:lnTo>
                  <a:pt x="919" y="1005"/>
                </a:lnTo>
                <a:lnTo>
                  <a:pt x="913" y="1008"/>
                </a:lnTo>
                <a:lnTo>
                  <a:pt x="906" y="1012"/>
                </a:lnTo>
                <a:lnTo>
                  <a:pt x="900" y="1018"/>
                </a:lnTo>
                <a:lnTo>
                  <a:pt x="895" y="1025"/>
                </a:lnTo>
                <a:lnTo>
                  <a:pt x="890" y="1032"/>
                </a:lnTo>
                <a:lnTo>
                  <a:pt x="888" y="1040"/>
                </a:lnTo>
                <a:lnTo>
                  <a:pt x="886" y="1049"/>
                </a:lnTo>
                <a:lnTo>
                  <a:pt x="886" y="1049"/>
                </a:lnTo>
                <a:lnTo>
                  <a:pt x="909" y="1050"/>
                </a:lnTo>
                <a:lnTo>
                  <a:pt x="923" y="1050"/>
                </a:lnTo>
                <a:lnTo>
                  <a:pt x="928" y="1050"/>
                </a:lnTo>
                <a:lnTo>
                  <a:pt x="931" y="1049"/>
                </a:lnTo>
                <a:lnTo>
                  <a:pt x="931" y="1049"/>
                </a:lnTo>
                <a:lnTo>
                  <a:pt x="935" y="1046"/>
                </a:lnTo>
                <a:lnTo>
                  <a:pt x="940" y="1040"/>
                </a:lnTo>
                <a:lnTo>
                  <a:pt x="949" y="1028"/>
                </a:lnTo>
                <a:lnTo>
                  <a:pt x="965" y="1004"/>
                </a:lnTo>
                <a:lnTo>
                  <a:pt x="965" y="1004"/>
                </a:lnTo>
                <a:lnTo>
                  <a:pt x="985" y="977"/>
                </a:lnTo>
                <a:lnTo>
                  <a:pt x="1006" y="949"/>
                </a:lnTo>
                <a:lnTo>
                  <a:pt x="1024" y="920"/>
                </a:lnTo>
                <a:lnTo>
                  <a:pt x="1041" y="891"/>
                </a:lnTo>
                <a:lnTo>
                  <a:pt x="1041" y="891"/>
                </a:lnTo>
                <a:lnTo>
                  <a:pt x="1010" y="917"/>
                </a:lnTo>
                <a:lnTo>
                  <a:pt x="980" y="942"/>
                </a:lnTo>
                <a:lnTo>
                  <a:pt x="952" y="972"/>
                </a:lnTo>
                <a:lnTo>
                  <a:pt x="926" y="1002"/>
                </a:lnTo>
                <a:lnTo>
                  <a:pt x="926" y="1002"/>
                </a:lnTo>
                <a:close/>
                <a:moveTo>
                  <a:pt x="948" y="901"/>
                </a:moveTo>
                <a:lnTo>
                  <a:pt x="948" y="901"/>
                </a:lnTo>
                <a:lnTo>
                  <a:pt x="930" y="914"/>
                </a:lnTo>
                <a:lnTo>
                  <a:pt x="913" y="929"/>
                </a:lnTo>
                <a:lnTo>
                  <a:pt x="879" y="960"/>
                </a:lnTo>
                <a:lnTo>
                  <a:pt x="845" y="991"/>
                </a:lnTo>
                <a:lnTo>
                  <a:pt x="829" y="1005"/>
                </a:lnTo>
                <a:lnTo>
                  <a:pt x="810" y="1021"/>
                </a:lnTo>
                <a:lnTo>
                  <a:pt x="810" y="1021"/>
                </a:lnTo>
                <a:lnTo>
                  <a:pt x="810" y="1023"/>
                </a:lnTo>
                <a:lnTo>
                  <a:pt x="810" y="1026"/>
                </a:lnTo>
                <a:lnTo>
                  <a:pt x="808" y="1031"/>
                </a:lnTo>
                <a:lnTo>
                  <a:pt x="803" y="1033"/>
                </a:lnTo>
                <a:lnTo>
                  <a:pt x="798" y="1035"/>
                </a:lnTo>
                <a:lnTo>
                  <a:pt x="798" y="1035"/>
                </a:lnTo>
                <a:lnTo>
                  <a:pt x="795" y="1036"/>
                </a:lnTo>
                <a:lnTo>
                  <a:pt x="793" y="1038"/>
                </a:lnTo>
                <a:lnTo>
                  <a:pt x="793" y="1040"/>
                </a:lnTo>
                <a:lnTo>
                  <a:pt x="793" y="1040"/>
                </a:lnTo>
                <a:lnTo>
                  <a:pt x="795" y="1042"/>
                </a:lnTo>
                <a:lnTo>
                  <a:pt x="796" y="1040"/>
                </a:lnTo>
                <a:lnTo>
                  <a:pt x="798" y="1039"/>
                </a:lnTo>
                <a:lnTo>
                  <a:pt x="798" y="1039"/>
                </a:lnTo>
                <a:lnTo>
                  <a:pt x="802" y="1042"/>
                </a:lnTo>
                <a:lnTo>
                  <a:pt x="809" y="1043"/>
                </a:lnTo>
                <a:lnTo>
                  <a:pt x="816" y="1045"/>
                </a:lnTo>
                <a:lnTo>
                  <a:pt x="824" y="1045"/>
                </a:lnTo>
                <a:lnTo>
                  <a:pt x="840" y="1043"/>
                </a:lnTo>
                <a:lnTo>
                  <a:pt x="855" y="1043"/>
                </a:lnTo>
                <a:lnTo>
                  <a:pt x="855" y="1043"/>
                </a:lnTo>
                <a:lnTo>
                  <a:pt x="867" y="1023"/>
                </a:lnTo>
                <a:lnTo>
                  <a:pt x="879" y="1005"/>
                </a:lnTo>
                <a:lnTo>
                  <a:pt x="906" y="967"/>
                </a:lnTo>
                <a:lnTo>
                  <a:pt x="933" y="931"/>
                </a:lnTo>
                <a:lnTo>
                  <a:pt x="959" y="898"/>
                </a:lnTo>
                <a:lnTo>
                  <a:pt x="959" y="898"/>
                </a:lnTo>
                <a:lnTo>
                  <a:pt x="954" y="898"/>
                </a:lnTo>
                <a:lnTo>
                  <a:pt x="948" y="901"/>
                </a:lnTo>
                <a:lnTo>
                  <a:pt x="948" y="901"/>
                </a:lnTo>
                <a:close/>
                <a:moveTo>
                  <a:pt x="2724" y="912"/>
                </a:moveTo>
                <a:lnTo>
                  <a:pt x="2724" y="912"/>
                </a:lnTo>
                <a:lnTo>
                  <a:pt x="2702" y="929"/>
                </a:lnTo>
                <a:lnTo>
                  <a:pt x="2679" y="946"/>
                </a:lnTo>
                <a:lnTo>
                  <a:pt x="2658" y="964"/>
                </a:lnTo>
                <a:lnTo>
                  <a:pt x="2639" y="983"/>
                </a:lnTo>
                <a:lnTo>
                  <a:pt x="2619" y="1002"/>
                </a:lnTo>
                <a:lnTo>
                  <a:pt x="2599" y="1023"/>
                </a:lnTo>
                <a:lnTo>
                  <a:pt x="2581" y="1046"/>
                </a:lnTo>
                <a:lnTo>
                  <a:pt x="2564" y="1068"/>
                </a:lnTo>
                <a:lnTo>
                  <a:pt x="2564" y="1068"/>
                </a:lnTo>
                <a:lnTo>
                  <a:pt x="2578" y="1068"/>
                </a:lnTo>
                <a:lnTo>
                  <a:pt x="2591" y="1070"/>
                </a:lnTo>
                <a:lnTo>
                  <a:pt x="2602" y="1068"/>
                </a:lnTo>
                <a:lnTo>
                  <a:pt x="2606" y="1067"/>
                </a:lnTo>
                <a:lnTo>
                  <a:pt x="2609" y="1064"/>
                </a:lnTo>
                <a:lnTo>
                  <a:pt x="2692" y="962"/>
                </a:lnTo>
                <a:lnTo>
                  <a:pt x="2692" y="962"/>
                </a:lnTo>
                <a:lnTo>
                  <a:pt x="2698" y="959"/>
                </a:lnTo>
                <a:lnTo>
                  <a:pt x="2703" y="953"/>
                </a:lnTo>
                <a:lnTo>
                  <a:pt x="2709" y="948"/>
                </a:lnTo>
                <a:lnTo>
                  <a:pt x="2714" y="941"/>
                </a:lnTo>
                <a:lnTo>
                  <a:pt x="2720" y="932"/>
                </a:lnTo>
                <a:lnTo>
                  <a:pt x="2724" y="924"/>
                </a:lnTo>
                <a:lnTo>
                  <a:pt x="2729" y="915"/>
                </a:lnTo>
                <a:lnTo>
                  <a:pt x="2730" y="907"/>
                </a:lnTo>
                <a:lnTo>
                  <a:pt x="2730" y="907"/>
                </a:lnTo>
                <a:lnTo>
                  <a:pt x="2724" y="912"/>
                </a:lnTo>
                <a:lnTo>
                  <a:pt x="2724" y="912"/>
                </a:lnTo>
                <a:close/>
                <a:moveTo>
                  <a:pt x="81" y="737"/>
                </a:moveTo>
                <a:lnTo>
                  <a:pt x="81" y="737"/>
                </a:lnTo>
                <a:lnTo>
                  <a:pt x="75" y="747"/>
                </a:lnTo>
                <a:lnTo>
                  <a:pt x="71" y="757"/>
                </a:lnTo>
                <a:lnTo>
                  <a:pt x="71" y="757"/>
                </a:lnTo>
                <a:lnTo>
                  <a:pt x="92" y="730"/>
                </a:lnTo>
                <a:lnTo>
                  <a:pt x="113" y="703"/>
                </a:lnTo>
                <a:lnTo>
                  <a:pt x="136" y="679"/>
                </a:lnTo>
                <a:lnTo>
                  <a:pt x="161" y="657"/>
                </a:lnTo>
                <a:lnTo>
                  <a:pt x="161" y="657"/>
                </a:lnTo>
                <a:lnTo>
                  <a:pt x="160" y="601"/>
                </a:lnTo>
                <a:lnTo>
                  <a:pt x="158" y="574"/>
                </a:lnTo>
                <a:lnTo>
                  <a:pt x="156" y="549"/>
                </a:lnTo>
                <a:lnTo>
                  <a:pt x="156" y="549"/>
                </a:lnTo>
                <a:lnTo>
                  <a:pt x="151" y="558"/>
                </a:lnTo>
                <a:lnTo>
                  <a:pt x="144" y="570"/>
                </a:lnTo>
                <a:lnTo>
                  <a:pt x="137" y="577"/>
                </a:lnTo>
                <a:lnTo>
                  <a:pt x="136" y="578"/>
                </a:lnTo>
                <a:lnTo>
                  <a:pt x="134" y="577"/>
                </a:lnTo>
                <a:lnTo>
                  <a:pt x="134" y="577"/>
                </a:lnTo>
                <a:lnTo>
                  <a:pt x="132" y="577"/>
                </a:lnTo>
                <a:lnTo>
                  <a:pt x="130" y="578"/>
                </a:lnTo>
                <a:lnTo>
                  <a:pt x="129" y="581"/>
                </a:lnTo>
                <a:lnTo>
                  <a:pt x="130" y="584"/>
                </a:lnTo>
                <a:lnTo>
                  <a:pt x="130" y="589"/>
                </a:lnTo>
                <a:lnTo>
                  <a:pt x="130" y="589"/>
                </a:lnTo>
                <a:lnTo>
                  <a:pt x="101" y="636"/>
                </a:lnTo>
                <a:lnTo>
                  <a:pt x="87" y="661"/>
                </a:lnTo>
                <a:lnTo>
                  <a:pt x="73" y="686"/>
                </a:lnTo>
                <a:lnTo>
                  <a:pt x="73" y="686"/>
                </a:lnTo>
                <a:lnTo>
                  <a:pt x="87" y="668"/>
                </a:lnTo>
                <a:lnTo>
                  <a:pt x="101" y="653"/>
                </a:lnTo>
                <a:lnTo>
                  <a:pt x="130" y="622"/>
                </a:lnTo>
                <a:lnTo>
                  <a:pt x="130" y="622"/>
                </a:lnTo>
                <a:lnTo>
                  <a:pt x="136" y="616"/>
                </a:lnTo>
                <a:lnTo>
                  <a:pt x="141" y="612"/>
                </a:lnTo>
                <a:lnTo>
                  <a:pt x="146" y="610"/>
                </a:lnTo>
                <a:lnTo>
                  <a:pt x="148" y="610"/>
                </a:lnTo>
                <a:lnTo>
                  <a:pt x="151" y="610"/>
                </a:lnTo>
                <a:lnTo>
                  <a:pt x="156" y="613"/>
                </a:lnTo>
                <a:lnTo>
                  <a:pt x="112" y="683"/>
                </a:lnTo>
                <a:lnTo>
                  <a:pt x="112" y="683"/>
                </a:lnTo>
                <a:lnTo>
                  <a:pt x="111" y="682"/>
                </a:lnTo>
                <a:lnTo>
                  <a:pt x="112" y="679"/>
                </a:lnTo>
                <a:lnTo>
                  <a:pt x="113" y="675"/>
                </a:lnTo>
                <a:lnTo>
                  <a:pt x="113" y="672"/>
                </a:lnTo>
                <a:lnTo>
                  <a:pt x="94" y="706"/>
                </a:lnTo>
                <a:lnTo>
                  <a:pt x="94" y="707"/>
                </a:lnTo>
                <a:lnTo>
                  <a:pt x="92" y="712"/>
                </a:lnTo>
                <a:lnTo>
                  <a:pt x="89" y="713"/>
                </a:lnTo>
                <a:lnTo>
                  <a:pt x="89" y="713"/>
                </a:lnTo>
                <a:lnTo>
                  <a:pt x="84" y="717"/>
                </a:lnTo>
                <a:lnTo>
                  <a:pt x="82" y="720"/>
                </a:lnTo>
                <a:lnTo>
                  <a:pt x="84" y="723"/>
                </a:lnTo>
                <a:lnTo>
                  <a:pt x="85" y="723"/>
                </a:lnTo>
                <a:lnTo>
                  <a:pt x="85" y="723"/>
                </a:lnTo>
                <a:lnTo>
                  <a:pt x="82" y="727"/>
                </a:lnTo>
                <a:lnTo>
                  <a:pt x="81" y="733"/>
                </a:lnTo>
                <a:lnTo>
                  <a:pt x="81" y="733"/>
                </a:lnTo>
                <a:lnTo>
                  <a:pt x="81" y="737"/>
                </a:lnTo>
                <a:lnTo>
                  <a:pt x="81" y="737"/>
                </a:lnTo>
                <a:close/>
                <a:moveTo>
                  <a:pt x="147" y="324"/>
                </a:moveTo>
                <a:lnTo>
                  <a:pt x="60" y="433"/>
                </a:lnTo>
                <a:lnTo>
                  <a:pt x="60" y="433"/>
                </a:lnTo>
                <a:lnTo>
                  <a:pt x="42" y="454"/>
                </a:lnTo>
                <a:lnTo>
                  <a:pt x="35" y="467"/>
                </a:lnTo>
                <a:lnTo>
                  <a:pt x="28" y="478"/>
                </a:lnTo>
                <a:lnTo>
                  <a:pt x="22" y="492"/>
                </a:lnTo>
                <a:lnTo>
                  <a:pt x="19" y="506"/>
                </a:lnTo>
                <a:lnTo>
                  <a:pt x="19" y="515"/>
                </a:lnTo>
                <a:lnTo>
                  <a:pt x="19" y="523"/>
                </a:lnTo>
                <a:lnTo>
                  <a:pt x="21" y="532"/>
                </a:lnTo>
                <a:lnTo>
                  <a:pt x="23" y="540"/>
                </a:lnTo>
                <a:lnTo>
                  <a:pt x="125" y="370"/>
                </a:lnTo>
                <a:lnTo>
                  <a:pt x="125" y="370"/>
                </a:lnTo>
                <a:lnTo>
                  <a:pt x="130" y="360"/>
                </a:lnTo>
                <a:lnTo>
                  <a:pt x="139" y="349"/>
                </a:lnTo>
                <a:lnTo>
                  <a:pt x="143" y="342"/>
                </a:lnTo>
                <a:lnTo>
                  <a:pt x="146" y="336"/>
                </a:lnTo>
                <a:lnTo>
                  <a:pt x="148" y="331"/>
                </a:lnTo>
                <a:lnTo>
                  <a:pt x="147" y="324"/>
                </a:lnTo>
                <a:lnTo>
                  <a:pt x="147" y="324"/>
                </a:lnTo>
                <a:close/>
                <a:moveTo>
                  <a:pt x="883" y="898"/>
                </a:moveTo>
                <a:lnTo>
                  <a:pt x="883" y="898"/>
                </a:lnTo>
                <a:lnTo>
                  <a:pt x="844" y="929"/>
                </a:lnTo>
                <a:lnTo>
                  <a:pt x="824" y="946"/>
                </a:lnTo>
                <a:lnTo>
                  <a:pt x="805" y="963"/>
                </a:lnTo>
                <a:lnTo>
                  <a:pt x="788" y="981"/>
                </a:lnTo>
                <a:lnTo>
                  <a:pt x="771" y="1001"/>
                </a:lnTo>
                <a:lnTo>
                  <a:pt x="756" y="1021"/>
                </a:lnTo>
                <a:lnTo>
                  <a:pt x="742" y="1043"/>
                </a:lnTo>
                <a:lnTo>
                  <a:pt x="775" y="1045"/>
                </a:lnTo>
                <a:lnTo>
                  <a:pt x="775" y="1045"/>
                </a:lnTo>
                <a:lnTo>
                  <a:pt x="782" y="1033"/>
                </a:lnTo>
                <a:lnTo>
                  <a:pt x="789" y="1022"/>
                </a:lnTo>
                <a:lnTo>
                  <a:pt x="799" y="1011"/>
                </a:lnTo>
                <a:lnTo>
                  <a:pt x="809" y="1002"/>
                </a:lnTo>
                <a:lnTo>
                  <a:pt x="809" y="1000"/>
                </a:lnTo>
                <a:lnTo>
                  <a:pt x="809" y="1000"/>
                </a:lnTo>
                <a:lnTo>
                  <a:pt x="829" y="976"/>
                </a:lnTo>
                <a:lnTo>
                  <a:pt x="850" y="952"/>
                </a:lnTo>
                <a:lnTo>
                  <a:pt x="868" y="925"/>
                </a:lnTo>
                <a:lnTo>
                  <a:pt x="883" y="898"/>
                </a:lnTo>
                <a:lnTo>
                  <a:pt x="883" y="898"/>
                </a:lnTo>
                <a:close/>
                <a:moveTo>
                  <a:pt x="25" y="554"/>
                </a:moveTo>
                <a:lnTo>
                  <a:pt x="25" y="554"/>
                </a:lnTo>
                <a:lnTo>
                  <a:pt x="23" y="558"/>
                </a:lnTo>
                <a:lnTo>
                  <a:pt x="22" y="564"/>
                </a:lnTo>
                <a:lnTo>
                  <a:pt x="22" y="577"/>
                </a:lnTo>
                <a:lnTo>
                  <a:pt x="22" y="603"/>
                </a:lnTo>
                <a:lnTo>
                  <a:pt x="22" y="603"/>
                </a:lnTo>
                <a:lnTo>
                  <a:pt x="39" y="579"/>
                </a:lnTo>
                <a:lnTo>
                  <a:pt x="56" y="554"/>
                </a:lnTo>
                <a:lnTo>
                  <a:pt x="88" y="502"/>
                </a:lnTo>
                <a:lnTo>
                  <a:pt x="119" y="449"/>
                </a:lnTo>
                <a:lnTo>
                  <a:pt x="151" y="398"/>
                </a:lnTo>
                <a:lnTo>
                  <a:pt x="151" y="398"/>
                </a:lnTo>
                <a:lnTo>
                  <a:pt x="133" y="415"/>
                </a:lnTo>
                <a:lnTo>
                  <a:pt x="116" y="433"/>
                </a:lnTo>
                <a:lnTo>
                  <a:pt x="99" y="452"/>
                </a:lnTo>
                <a:lnTo>
                  <a:pt x="82" y="471"/>
                </a:lnTo>
                <a:lnTo>
                  <a:pt x="67" y="491"/>
                </a:lnTo>
                <a:lnTo>
                  <a:pt x="53" y="512"/>
                </a:lnTo>
                <a:lnTo>
                  <a:pt x="39" y="533"/>
                </a:lnTo>
                <a:lnTo>
                  <a:pt x="25" y="554"/>
                </a:lnTo>
                <a:lnTo>
                  <a:pt x="25" y="554"/>
                </a:lnTo>
                <a:close/>
                <a:moveTo>
                  <a:pt x="527" y="1033"/>
                </a:moveTo>
                <a:lnTo>
                  <a:pt x="527" y="1033"/>
                </a:lnTo>
                <a:lnTo>
                  <a:pt x="549" y="1038"/>
                </a:lnTo>
                <a:lnTo>
                  <a:pt x="560" y="1038"/>
                </a:lnTo>
                <a:lnTo>
                  <a:pt x="564" y="1038"/>
                </a:lnTo>
                <a:lnTo>
                  <a:pt x="566" y="1035"/>
                </a:lnTo>
                <a:lnTo>
                  <a:pt x="566" y="1035"/>
                </a:lnTo>
                <a:lnTo>
                  <a:pt x="576" y="1022"/>
                </a:lnTo>
                <a:lnTo>
                  <a:pt x="584" y="1009"/>
                </a:lnTo>
                <a:lnTo>
                  <a:pt x="605" y="987"/>
                </a:lnTo>
                <a:lnTo>
                  <a:pt x="626" y="964"/>
                </a:lnTo>
                <a:lnTo>
                  <a:pt x="636" y="952"/>
                </a:lnTo>
                <a:lnTo>
                  <a:pt x="645" y="939"/>
                </a:lnTo>
                <a:lnTo>
                  <a:pt x="645" y="939"/>
                </a:lnTo>
                <a:lnTo>
                  <a:pt x="652" y="929"/>
                </a:lnTo>
                <a:lnTo>
                  <a:pt x="659" y="922"/>
                </a:lnTo>
                <a:lnTo>
                  <a:pt x="666" y="915"/>
                </a:lnTo>
                <a:lnTo>
                  <a:pt x="668" y="911"/>
                </a:lnTo>
                <a:lnTo>
                  <a:pt x="670" y="904"/>
                </a:lnTo>
                <a:lnTo>
                  <a:pt x="670" y="904"/>
                </a:lnTo>
                <a:lnTo>
                  <a:pt x="654" y="914"/>
                </a:lnTo>
                <a:lnTo>
                  <a:pt x="639" y="925"/>
                </a:lnTo>
                <a:lnTo>
                  <a:pt x="609" y="948"/>
                </a:lnTo>
                <a:lnTo>
                  <a:pt x="581" y="973"/>
                </a:lnTo>
                <a:lnTo>
                  <a:pt x="555" y="998"/>
                </a:lnTo>
                <a:lnTo>
                  <a:pt x="555" y="998"/>
                </a:lnTo>
                <a:lnTo>
                  <a:pt x="550" y="998"/>
                </a:lnTo>
                <a:lnTo>
                  <a:pt x="546" y="1001"/>
                </a:lnTo>
                <a:lnTo>
                  <a:pt x="543" y="1005"/>
                </a:lnTo>
                <a:lnTo>
                  <a:pt x="539" y="1011"/>
                </a:lnTo>
                <a:lnTo>
                  <a:pt x="527" y="1033"/>
                </a:lnTo>
                <a:lnTo>
                  <a:pt x="527" y="1033"/>
                </a:lnTo>
                <a:close/>
                <a:moveTo>
                  <a:pt x="1916" y="949"/>
                </a:moveTo>
                <a:lnTo>
                  <a:pt x="1916" y="949"/>
                </a:lnTo>
                <a:lnTo>
                  <a:pt x="1915" y="955"/>
                </a:lnTo>
                <a:lnTo>
                  <a:pt x="1913" y="959"/>
                </a:lnTo>
                <a:lnTo>
                  <a:pt x="1906" y="969"/>
                </a:lnTo>
                <a:lnTo>
                  <a:pt x="1906" y="969"/>
                </a:lnTo>
                <a:lnTo>
                  <a:pt x="1888" y="993"/>
                </a:lnTo>
                <a:lnTo>
                  <a:pt x="1870" y="1016"/>
                </a:lnTo>
                <a:lnTo>
                  <a:pt x="1852" y="1043"/>
                </a:lnTo>
                <a:lnTo>
                  <a:pt x="1835" y="1071"/>
                </a:lnTo>
                <a:lnTo>
                  <a:pt x="1835" y="1071"/>
                </a:lnTo>
                <a:lnTo>
                  <a:pt x="1839" y="1070"/>
                </a:lnTo>
                <a:lnTo>
                  <a:pt x="1842" y="1067"/>
                </a:lnTo>
                <a:lnTo>
                  <a:pt x="1843" y="1063"/>
                </a:lnTo>
                <a:lnTo>
                  <a:pt x="1843" y="1063"/>
                </a:lnTo>
                <a:lnTo>
                  <a:pt x="1861" y="1040"/>
                </a:lnTo>
                <a:lnTo>
                  <a:pt x="1880" y="1019"/>
                </a:lnTo>
                <a:lnTo>
                  <a:pt x="1919" y="979"/>
                </a:lnTo>
                <a:lnTo>
                  <a:pt x="1961" y="941"/>
                </a:lnTo>
                <a:lnTo>
                  <a:pt x="2002" y="903"/>
                </a:lnTo>
                <a:lnTo>
                  <a:pt x="1951" y="903"/>
                </a:lnTo>
                <a:lnTo>
                  <a:pt x="1951" y="903"/>
                </a:lnTo>
                <a:lnTo>
                  <a:pt x="1943" y="915"/>
                </a:lnTo>
                <a:lnTo>
                  <a:pt x="1932" y="927"/>
                </a:lnTo>
                <a:lnTo>
                  <a:pt x="1920" y="938"/>
                </a:lnTo>
                <a:lnTo>
                  <a:pt x="1909" y="949"/>
                </a:lnTo>
                <a:lnTo>
                  <a:pt x="1916" y="949"/>
                </a:lnTo>
                <a:close/>
                <a:moveTo>
                  <a:pt x="144" y="488"/>
                </a:moveTo>
                <a:lnTo>
                  <a:pt x="144" y="488"/>
                </a:lnTo>
                <a:lnTo>
                  <a:pt x="129" y="504"/>
                </a:lnTo>
                <a:lnTo>
                  <a:pt x="113" y="519"/>
                </a:lnTo>
                <a:lnTo>
                  <a:pt x="85" y="550"/>
                </a:lnTo>
                <a:lnTo>
                  <a:pt x="59" y="584"/>
                </a:lnTo>
                <a:lnTo>
                  <a:pt x="33" y="619"/>
                </a:lnTo>
                <a:lnTo>
                  <a:pt x="33" y="619"/>
                </a:lnTo>
                <a:lnTo>
                  <a:pt x="29" y="626"/>
                </a:lnTo>
                <a:lnTo>
                  <a:pt x="26" y="631"/>
                </a:lnTo>
                <a:lnTo>
                  <a:pt x="23" y="645"/>
                </a:lnTo>
                <a:lnTo>
                  <a:pt x="22" y="662"/>
                </a:lnTo>
                <a:lnTo>
                  <a:pt x="18" y="681"/>
                </a:lnTo>
                <a:lnTo>
                  <a:pt x="18" y="681"/>
                </a:lnTo>
                <a:lnTo>
                  <a:pt x="64" y="620"/>
                </a:lnTo>
                <a:lnTo>
                  <a:pt x="85" y="589"/>
                </a:lnTo>
                <a:lnTo>
                  <a:pt x="94" y="574"/>
                </a:lnTo>
                <a:lnTo>
                  <a:pt x="102" y="557"/>
                </a:lnTo>
                <a:lnTo>
                  <a:pt x="102" y="557"/>
                </a:lnTo>
                <a:lnTo>
                  <a:pt x="125" y="523"/>
                </a:lnTo>
                <a:lnTo>
                  <a:pt x="134" y="506"/>
                </a:lnTo>
                <a:lnTo>
                  <a:pt x="144" y="488"/>
                </a:lnTo>
                <a:lnTo>
                  <a:pt x="144" y="488"/>
                </a:lnTo>
                <a:close/>
                <a:moveTo>
                  <a:pt x="871" y="1045"/>
                </a:moveTo>
                <a:lnTo>
                  <a:pt x="871" y="1045"/>
                </a:lnTo>
                <a:lnTo>
                  <a:pt x="909" y="1001"/>
                </a:lnTo>
                <a:lnTo>
                  <a:pt x="948" y="959"/>
                </a:lnTo>
                <a:lnTo>
                  <a:pt x="990" y="918"/>
                </a:lnTo>
                <a:lnTo>
                  <a:pt x="1032" y="880"/>
                </a:lnTo>
                <a:lnTo>
                  <a:pt x="1032" y="880"/>
                </a:lnTo>
                <a:lnTo>
                  <a:pt x="1023" y="877"/>
                </a:lnTo>
                <a:lnTo>
                  <a:pt x="1010" y="876"/>
                </a:lnTo>
                <a:lnTo>
                  <a:pt x="1004" y="876"/>
                </a:lnTo>
                <a:lnTo>
                  <a:pt x="999" y="877"/>
                </a:lnTo>
                <a:lnTo>
                  <a:pt x="994" y="879"/>
                </a:lnTo>
                <a:lnTo>
                  <a:pt x="990" y="882"/>
                </a:lnTo>
                <a:lnTo>
                  <a:pt x="990" y="882"/>
                </a:lnTo>
                <a:lnTo>
                  <a:pt x="958" y="921"/>
                </a:lnTo>
                <a:lnTo>
                  <a:pt x="927" y="960"/>
                </a:lnTo>
                <a:lnTo>
                  <a:pt x="897" y="1002"/>
                </a:lnTo>
                <a:lnTo>
                  <a:pt x="883" y="1023"/>
                </a:lnTo>
                <a:lnTo>
                  <a:pt x="871" y="1045"/>
                </a:lnTo>
                <a:lnTo>
                  <a:pt x="871" y="1045"/>
                </a:lnTo>
                <a:close/>
                <a:moveTo>
                  <a:pt x="638" y="1032"/>
                </a:moveTo>
                <a:lnTo>
                  <a:pt x="638" y="1032"/>
                </a:lnTo>
                <a:lnTo>
                  <a:pt x="643" y="1031"/>
                </a:lnTo>
                <a:lnTo>
                  <a:pt x="647" y="1026"/>
                </a:lnTo>
                <a:lnTo>
                  <a:pt x="654" y="1016"/>
                </a:lnTo>
                <a:lnTo>
                  <a:pt x="661" y="1007"/>
                </a:lnTo>
                <a:lnTo>
                  <a:pt x="670" y="995"/>
                </a:lnTo>
                <a:lnTo>
                  <a:pt x="670" y="993"/>
                </a:lnTo>
                <a:lnTo>
                  <a:pt x="670" y="993"/>
                </a:lnTo>
                <a:lnTo>
                  <a:pt x="675" y="983"/>
                </a:lnTo>
                <a:lnTo>
                  <a:pt x="678" y="979"/>
                </a:lnTo>
                <a:lnTo>
                  <a:pt x="682" y="976"/>
                </a:lnTo>
                <a:lnTo>
                  <a:pt x="685" y="973"/>
                </a:lnTo>
                <a:lnTo>
                  <a:pt x="685" y="973"/>
                </a:lnTo>
                <a:lnTo>
                  <a:pt x="690" y="966"/>
                </a:lnTo>
                <a:lnTo>
                  <a:pt x="695" y="959"/>
                </a:lnTo>
                <a:lnTo>
                  <a:pt x="706" y="946"/>
                </a:lnTo>
                <a:lnTo>
                  <a:pt x="718" y="932"/>
                </a:lnTo>
                <a:lnTo>
                  <a:pt x="722" y="924"/>
                </a:lnTo>
                <a:lnTo>
                  <a:pt x="725" y="915"/>
                </a:lnTo>
                <a:lnTo>
                  <a:pt x="725" y="915"/>
                </a:lnTo>
                <a:lnTo>
                  <a:pt x="698" y="934"/>
                </a:lnTo>
                <a:lnTo>
                  <a:pt x="673" y="953"/>
                </a:lnTo>
                <a:lnTo>
                  <a:pt x="650" y="976"/>
                </a:lnTo>
                <a:lnTo>
                  <a:pt x="629" y="998"/>
                </a:lnTo>
                <a:lnTo>
                  <a:pt x="629" y="998"/>
                </a:lnTo>
                <a:lnTo>
                  <a:pt x="628" y="1000"/>
                </a:lnTo>
                <a:lnTo>
                  <a:pt x="628" y="998"/>
                </a:lnTo>
                <a:lnTo>
                  <a:pt x="629" y="994"/>
                </a:lnTo>
                <a:lnTo>
                  <a:pt x="629" y="993"/>
                </a:lnTo>
                <a:lnTo>
                  <a:pt x="629" y="991"/>
                </a:lnTo>
                <a:lnTo>
                  <a:pt x="626" y="991"/>
                </a:lnTo>
                <a:lnTo>
                  <a:pt x="623" y="995"/>
                </a:lnTo>
                <a:lnTo>
                  <a:pt x="623" y="995"/>
                </a:lnTo>
                <a:lnTo>
                  <a:pt x="616" y="1005"/>
                </a:lnTo>
                <a:lnTo>
                  <a:pt x="611" y="1015"/>
                </a:lnTo>
                <a:lnTo>
                  <a:pt x="604" y="1025"/>
                </a:lnTo>
                <a:lnTo>
                  <a:pt x="597" y="1033"/>
                </a:lnTo>
                <a:lnTo>
                  <a:pt x="597" y="1033"/>
                </a:lnTo>
                <a:lnTo>
                  <a:pt x="602" y="1036"/>
                </a:lnTo>
                <a:lnTo>
                  <a:pt x="607" y="1038"/>
                </a:lnTo>
                <a:lnTo>
                  <a:pt x="616" y="1038"/>
                </a:lnTo>
                <a:lnTo>
                  <a:pt x="628" y="1036"/>
                </a:lnTo>
                <a:lnTo>
                  <a:pt x="638" y="1032"/>
                </a:lnTo>
                <a:lnTo>
                  <a:pt x="638" y="1032"/>
                </a:lnTo>
                <a:close/>
                <a:moveTo>
                  <a:pt x="50" y="891"/>
                </a:moveTo>
                <a:lnTo>
                  <a:pt x="50" y="891"/>
                </a:lnTo>
                <a:lnTo>
                  <a:pt x="53" y="893"/>
                </a:lnTo>
                <a:lnTo>
                  <a:pt x="53" y="894"/>
                </a:lnTo>
                <a:lnTo>
                  <a:pt x="54" y="896"/>
                </a:lnTo>
                <a:lnTo>
                  <a:pt x="53" y="897"/>
                </a:lnTo>
                <a:lnTo>
                  <a:pt x="50" y="898"/>
                </a:lnTo>
                <a:lnTo>
                  <a:pt x="46" y="898"/>
                </a:lnTo>
                <a:lnTo>
                  <a:pt x="54" y="908"/>
                </a:lnTo>
                <a:lnTo>
                  <a:pt x="94" y="849"/>
                </a:lnTo>
                <a:lnTo>
                  <a:pt x="94" y="849"/>
                </a:lnTo>
                <a:lnTo>
                  <a:pt x="123" y="806"/>
                </a:lnTo>
                <a:lnTo>
                  <a:pt x="139" y="782"/>
                </a:lnTo>
                <a:lnTo>
                  <a:pt x="144" y="771"/>
                </a:lnTo>
                <a:lnTo>
                  <a:pt x="150" y="759"/>
                </a:lnTo>
                <a:lnTo>
                  <a:pt x="150" y="759"/>
                </a:lnTo>
                <a:lnTo>
                  <a:pt x="122" y="783"/>
                </a:lnTo>
                <a:lnTo>
                  <a:pt x="95" y="807"/>
                </a:lnTo>
                <a:lnTo>
                  <a:pt x="70" y="834"/>
                </a:lnTo>
                <a:lnTo>
                  <a:pt x="49" y="860"/>
                </a:lnTo>
                <a:lnTo>
                  <a:pt x="49" y="860"/>
                </a:lnTo>
                <a:lnTo>
                  <a:pt x="50" y="860"/>
                </a:lnTo>
                <a:lnTo>
                  <a:pt x="50" y="863"/>
                </a:lnTo>
                <a:lnTo>
                  <a:pt x="47" y="872"/>
                </a:lnTo>
                <a:lnTo>
                  <a:pt x="45" y="880"/>
                </a:lnTo>
                <a:lnTo>
                  <a:pt x="45" y="886"/>
                </a:lnTo>
                <a:lnTo>
                  <a:pt x="46" y="889"/>
                </a:lnTo>
                <a:lnTo>
                  <a:pt x="46" y="889"/>
                </a:lnTo>
                <a:lnTo>
                  <a:pt x="50" y="891"/>
                </a:lnTo>
                <a:lnTo>
                  <a:pt x="50" y="891"/>
                </a:lnTo>
                <a:close/>
                <a:moveTo>
                  <a:pt x="101" y="943"/>
                </a:moveTo>
                <a:lnTo>
                  <a:pt x="101" y="943"/>
                </a:lnTo>
                <a:lnTo>
                  <a:pt x="104" y="952"/>
                </a:lnTo>
                <a:lnTo>
                  <a:pt x="105" y="957"/>
                </a:lnTo>
                <a:lnTo>
                  <a:pt x="109" y="963"/>
                </a:lnTo>
                <a:lnTo>
                  <a:pt x="116" y="969"/>
                </a:lnTo>
                <a:lnTo>
                  <a:pt x="116" y="969"/>
                </a:lnTo>
                <a:lnTo>
                  <a:pt x="119" y="969"/>
                </a:lnTo>
                <a:lnTo>
                  <a:pt x="123" y="969"/>
                </a:lnTo>
                <a:lnTo>
                  <a:pt x="126" y="966"/>
                </a:lnTo>
                <a:lnTo>
                  <a:pt x="129" y="963"/>
                </a:lnTo>
                <a:lnTo>
                  <a:pt x="129" y="963"/>
                </a:lnTo>
                <a:lnTo>
                  <a:pt x="167" y="904"/>
                </a:lnTo>
                <a:lnTo>
                  <a:pt x="185" y="875"/>
                </a:lnTo>
                <a:lnTo>
                  <a:pt x="206" y="846"/>
                </a:lnTo>
                <a:lnTo>
                  <a:pt x="206" y="846"/>
                </a:lnTo>
                <a:lnTo>
                  <a:pt x="209" y="846"/>
                </a:lnTo>
                <a:lnTo>
                  <a:pt x="212" y="846"/>
                </a:lnTo>
                <a:lnTo>
                  <a:pt x="215" y="845"/>
                </a:lnTo>
                <a:lnTo>
                  <a:pt x="216" y="842"/>
                </a:lnTo>
                <a:lnTo>
                  <a:pt x="216" y="842"/>
                </a:lnTo>
                <a:lnTo>
                  <a:pt x="212" y="844"/>
                </a:lnTo>
                <a:lnTo>
                  <a:pt x="209" y="844"/>
                </a:lnTo>
                <a:lnTo>
                  <a:pt x="209" y="842"/>
                </a:lnTo>
                <a:lnTo>
                  <a:pt x="212" y="839"/>
                </a:lnTo>
                <a:lnTo>
                  <a:pt x="212" y="839"/>
                </a:lnTo>
                <a:lnTo>
                  <a:pt x="213" y="838"/>
                </a:lnTo>
                <a:lnTo>
                  <a:pt x="215" y="835"/>
                </a:lnTo>
                <a:lnTo>
                  <a:pt x="215" y="828"/>
                </a:lnTo>
                <a:lnTo>
                  <a:pt x="215" y="828"/>
                </a:lnTo>
                <a:lnTo>
                  <a:pt x="184" y="855"/>
                </a:lnTo>
                <a:lnTo>
                  <a:pt x="154" y="883"/>
                </a:lnTo>
                <a:lnTo>
                  <a:pt x="126" y="912"/>
                </a:lnTo>
                <a:lnTo>
                  <a:pt x="101" y="943"/>
                </a:lnTo>
                <a:lnTo>
                  <a:pt x="101" y="943"/>
                </a:lnTo>
                <a:close/>
                <a:moveTo>
                  <a:pt x="2304" y="1023"/>
                </a:moveTo>
                <a:lnTo>
                  <a:pt x="2446" y="908"/>
                </a:lnTo>
                <a:lnTo>
                  <a:pt x="2446" y="908"/>
                </a:lnTo>
                <a:lnTo>
                  <a:pt x="2410" y="910"/>
                </a:lnTo>
                <a:lnTo>
                  <a:pt x="2393" y="911"/>
                </a:lnTo>
                <a:lnTo>
                  <a:pt x="2377" y="910"/>
                </a:lnTo>
                <a:lnTo>
                  <a:pt x="2377" y="910"/>
                </a:lnTo>
                <a:lnTo>
                  <a:pt x="2360" y="939"/>
                </a:lnTo>
                <a:lnTo>
                  <a:pt x="2342" y="967"/>
                </a:lnTo>
                <a:lnTo>
                  <a:pt x="2304" y="1023"/>
                </a:lnTo>
                <a:lnTo>
                  <a:pt x="2304" y="1023"/>
                </a:lnTo>
                <a:close/>
                <a:moveTo>
                  <a:pt x="583" y="924"/>
                </a:moveTo>
                <a:lnTo>
                  <a:pt x="583" y="924"/>
                </a:lnTo>
                <a:lnTo>
                  <a:pt x="580" y="928"/>
                </a:lnTo>
                <a:lnTo>
                  <a:pt x="576" y="929"/>
                </a:lnTo>
                <a:lnTo>
                  <a:pt x="573" y="928"/>
                </a:lnTo>
                <a:lnTo>
                  <a:pt x="570" y="927"/>
                </a:lnTo>
                <a:lnTo>
                  <a:pt x="570" y="927"/>
                </a:lnTo>
                <a:lnTo>
                  <a:pt x="566" y="934"/>
                </a:lnTo>
                <a:lnTo>
                  <a:pt x="564" y="938"/>
                </a:lnTo>
                <a:lnTo>
                  <a:pt x="566" y="941"/>
                </a:lnTo>
                <a:lnTo>
                  <a:pt x="569" y="939"/>
                </a:lnTo>
                <a:lnTo>
                  <a:pt x="569" y="939"/>
                </a:lnTo>
                <a:lnTo>
                  <a:pt x="536" y="983"/>
                </a:lnTo>
                <a:lnTo>
                  <a:pt x="519" y="1005"/>
                </a:lnTo>
                <a:lnTo>
                  <a:pt x="505" y="1029"/>
                </a:lnTo>
                <a:lnTo>
                  <a:pt x="505" y="1029"/>
                </a:lnTo>
                <a:lnTo>
                  <a:pt x="508" y="1029"/>
                </a:lnTo>
                <a:lnTo>
                  <a:pt x="512" y="1029"/>
                </a:lnTo>
                <a:lnTo>
                  <a:pt x="515" y="1026"/>
                </a:lnTo>
                <a:lnTo>
                  <a:pt x="515" y="1025"/>
                </a:lnTo>
                <a:lnTo>
                  <a:pt x="515" y="1022"/>
                </a:lnTo>
                <a:lnTo>
                  <a:pt x="515" y="1022"/>
                </a:lnTo>
                <a:lnTo>
                  <a:pt x="548" y="990"/>
                </a:lnTo>
                <a:lnTo>
                  <a:pt x="581" y="959"/>
                </a:lnTo>
                <a:lnTo>
                  <a:pt x="616" y="928"/>
                </a:lnTo>
                <a:lnTo>
                  <a:pt x="635" y="914"/>
                </a:lnTo>
                <a:lnTo>
                  <a:pt x="653" y="901"/>
                </a:lnTo>
                <a:lnTo>
                  <a:pt x="600" y="898"/>
                </a:lnTo>
                <a:lnTo>
                  <a:pt x="600" y="898"/>
                </a:lnTo>
                <a:lnTo>
                  <a:pt x="595" y="904"/>
                </a:lnTo>
                <a:lnTo>
                  <a:pt x="591" y="911"/>
                </a:lnTo>
                <a:lnTo>
                  <a:pt x="586" y="917"/>
                </a:lnTo>
                <a:lnTo>
                  <a:pt x="583" y="924"/>
                </a:lnTo>
                <a:lnTo>
                  <a:pt x="583" y="924"/>
                </a:lnTo>
                <a:close/>
                <a:moveTo>
                  <a:pt x="140" y="863"/>
                </a:moveTo>
                <a:lnTo>
                  <a:pt x="144" y="862"/>
                </a:lnTo>
                <a:lnTo>
                  <a:pt x="144" y="862"/>
                </a:lnTo>
                <a:lnTo>
                  <a:pt x="151" y="855"/>
                </a:lnTo>
                <a:lnTo>
                  <a:pt x="153" y="853"/>
                </a:lnTo>
                <a:lnTo>
                  <a:pt x="151" y="853"/>
                </a:lnTo>
                <a:lnTo>
                  <a:pt x="144" y="856"/>
                </a:lnTo>
                <a:lnTo>
                  <a:pt x="144" y="856"/>
                </a:lnTo>
                <a:lnTo>
                  <a:pt x="153" y="841"/>
                </a:lnTo>
                <a:lnTo>
                  <a:pt x="164" y="827"/>
                </a:lnTo>
                <a:lnTo>
                  <a:pt x="175" y="811"/>
                </a:lnTo>
                <a:lnTo>
                  <a:pt x="179" y="804"/>
                </a:lnTo>
                <a:lnTo>
                  <a:pt x="184" y="796"/>
                </a:lnTo>
                <a:lnTo>
                  <a:pt x="184" y="796"/>
                </a:lnTo>
                <a:lnTo>
                  <a:pt x="156" y="824"/>
                </a:lnTo>
                <a:lnTo>
                  <a:pt x="129" y="852"/>
                </a:lnTo>
                <a:lnTo>
                  <a:pt x="80" y="908"/>
                </a:lnTo>
                <a:lnTo>
                  <a:pt x="80" y="908"/>
                </a:lnTo>
                <a:lnTo>
                  <a:pt x="71" y="915"/>
                </a:lnTo>
                <a:lnTo>
                  <a:pt x="70" y="915"/>
                </a:lnTo>
                <a:lnTo>
                  <a:pt x="71" y="914"/>
                </a:lnTo>
                <a:lnTo>
                  <a:pt x="71" y="914"/>
                </a:lnTo>
                <a:lnTo>
                  <a:pt x="66" y="918"/>
                </a:lnTo>
                <a:lnTo>
                  <a:pt x="64" y="922"/>
                </a:lnTo>
                <a:lnTo>
                  <a:pt x="64" y="927"/>
                </a:lnTo>
                <a:lnTo>
                  <a:pt x="66" y="931"/>
                </a:lnTo>
                <a:lnTo>
                  <a:pt x="68" y="935"/>
                </a:lnTo>
                <a:lnTo>
                  <a:pt x="73" y="939"/>
                </a:lnTo>
                <a:lnTo>
                  <a:pt x="84" y="948"/>
                </a:lnTo>
                <a:lnTo>
                  <a:pt x="137" y="865"/>
                </a:lnTo>
                <a:lnTo>
                  <a:pt x="140" y="863"/>
                </a:lnTo>
                <a:close/>
                <a:moveTo>
                  <a:pt x="1419" y="903"/>
                </a:moveTo>
                <a:lnTo>
                  <a:pt x="1354" y="997"/>
                </a:lnTo>
                <a:lnTo>
                  <a:pt x="1354" y="997"/>
                </a:lnTo>
                <a:lnTo>
                  <a:pt x="1387" y="967"/>
                </a:lnTo>
                <a:lnTo>
                  <a:pt x="1420" y="938"/>
                </a:lnTo>
                <a:lnTo>
                  <a:pt x="1438" y="922"/>
                </a:lnTo>
                <a:lnTo>
                  <a:pt x="1455" y="910"/>
                </a:lnTo>
                <a:lnTo>
                  <a:pt x="1475" y="897"/>
                </a:lnTo>
                <a:lnTo>
                  <a:pt x="1495" y="884"/>
                </a:lnTo>
                <a:lnTo>
                  <a:pt x="1495" y="884"/>
                </a:lnTo>
                <a:lnTo>
                  <a:pt x="1479" y="887"/>
                </a:lnTo>
                <a:lnTo>
                  <a:pt x="1461" y="886"/>
                </a:lnTo>
                <a:lnTo>
                  <a:pt x="1444" y="886"/>
                </a:lnTo>
                <a:lnTo>
                  <a:pt x="1429" y="883"/>
                </a:lnTo>
                <a:lnTo>
                  <a:pt x="1429" y="883"/>
                </a:lnTo>
                <a:lnTo>
                  <a:pt x="1424" y="894"/>
                </a:lnTo>
                <a:lnTo>
                  <a:pt x="1419" y="903"/>
                </a:lnTo>
                <a:lnTo>
                  <a:pt x="1419" y="903"/>
                </a:lnTo>
                <a:close/>
                <a:moveTo>
                  <a:pt x="1075" y="1008"/>
                </a:moveTo>
                <a:lnTo>
                  <a:pt x="1075" y="1008"/>
                </a:lnTo>
                <a:lnTo>
                  <a:pt x="1075" y="1007"/>
                </a:lnTo>
                <a:lnTo>
                  <a:pt x="1076" y="1005"/>
                </a:lnTo>
                <a:lnTo>
                  <a:pt x="1079" y="1001"/>
                </a:lnTo>
                <a:lnTo>
                  <a:pt x="1080" y="1000"/>
                </a:lnTo>
                <a:lnTo>
                  <a:pt x="1079" y="998"/>
                </a:lnTo>
                <a:lnTo>
                  <a:pt x="1077" y="998"/>
                </a:lnTo>
                <a:lnTo>
                  <a:pt x="1077" y="998"/>
                </a:lnTo>
                <a:lnTo>
                  <a:pt x="1068" y="1008"/>
                </a:lnTo>
                <a:lnTo>
                  <a:pt x="1058" y="1021"/>
                </a:lnTo>
                <a:lnTo>
                  <a:pt x="1049" y="1033"/>
                </a:lnTo>
                <a:lnTo>
                  <a:pt x="1046" y="1040"/>
                </a:lnTo>
                <a:lnTo>
                  <a:pt x="1044" y="1047"/>
                </a:lnTo>
                <a:lnTo>
                  <a:pt x="1044" y="1047"/>
                </a:lnTo>
                <a:lnTo>
                  <a:pt x="1053" y="1050"/>
                </a:lnTo>
                <a:lnTo>
                  <a:pt x="1063" y="1050"/>
                </a:lnTo>
                <a:lnTo>
                  <a:pt x="1069" y="1050"/>
                </a:lnTo>
                <a:lnTo>
                  <a:pt x="1075" y="1047"/>
                </a:lnTo>
                <a:lnTo>
                  <a:pt x="1079" y="1045"/>
                </a:lnTo>
                <a:lnTo>
                  <a:pt x="1083" y="1039"/>
                </a:lnTo>
                <a:lnTo>
                  <a:pt x="1083" y="1039"/>
                </a:lnTo>
                <a:lnTo>
                  <a:pt x="1103" y="1008"/>
                </a:lnTo>
                <a:lnTo>
                  <a:pt x="1125" y="979"/>
                </a:lnTo>
                <a:lnTo>
                  <a:pt x="1169" y="920"/>
                </a:lnTo>
                <a:lnTo>
                  <a:pt x="1169" y="920"/>
                </a:lnTo>
                <a:lnTo>
                  <a:pt x="1148" y="936"/>
                </a:lnTo>
                <a:lnTo>
                  <a:pt x="1128" y="955"/>
                </a:lnTo>
                <a:lnTo>
                  <a:pt x="1110" y="974"/>
                </a:lnTo>
                <a:lnTo>
                  <a:pt x="1091" y="994"/>
                </a:lnTo>
                <a:lnTo>
                  <a:pt x="1091" y="994"/>
                </a:lnTo>
                <a:lnTo>
                  <a:pt x="1089" y="995"/>
                </a:lnTo>
                <a:lnTo>
                  <a:pt x="1086" y="995"/>
                </a:lnTo>
                <a:lnTo>
                  <a:pt x="1086" y="995"/>
                </a:lnTo>
                <a:lnTo>
                  <a:pt x="1084" y="1000"/>
                </a:lnTo>
                <a:lnTo>
                  <a:pt x="1082" y="1004"/>
                </a:lnTo>
                <a:lnTo>
                  <a:pt x="1075" y="1008"/>
                </a:lnTo>
                <a:lnTo>
                  <a:pt x="1073" y="1011"/>
                </a:lnTo>
                <a:lnTo>
                  <a:pt x="1075" y="1008"/>
                </a:lnTo>
                <a:close/>
                <a:moveTo>
                  <a:pt x="25" y="699"/>
                </a:moveTo>
                <a:lnTo>
                  <a:pt x="25" y="699"/>
                </a:lnTo>
                <a:lnTo>
                  <a:pt x="23" y="705"/>
                </a:lnTo>
                <a:lnTo>
                  <a:pt x="22" y="709"/>
                </a:lnTo>
                <a:lnTo>
                  <a:pt x="23" y="720"/>
                </a:lnTo>
                <a:lnTo>
                  <a:pt x="25" y="731"/>
                </a:lnTo>
                <a:lnTo>
                  <a:pt x="26" y="742"/>
                </a:lnTo>
                <a:lnTo>
                  <a:pt x="26" y="742"/>
                </a:lnTo>
                <a:lnTo>
                  <a:pt x="75" y="655"/>
                </a:lnTo>
                <a:lnTo>
                  <a:pt x="101" y="613"/>
                </a:lnTo>
                <a:lnTo>
                  <a:pt x="129" y="571"/>
                </a:lnTo>
                <a:lnTo>
                  <a:pt x="129" y="571"/>
                </a:lnTo>
                <a:lnTo>
                  <a:pt x="101" y="601"/>
                </a:lnTo>
                <a:lnTo>
                  <a:pt x="74" y="631"/>
                </a:lnTo>
                <a:lnTo>
                  <a:pt x="49" y="664"/>
                </a:lnTo>
                <a:lnTo>
                  <a:pt x="25" y="699"/>
                </a:lnTo>
                <a:lnTo>
                  <a:pt x="25" y="699"/>
                </a:lnTo>
                <a:close/>
                <a:moveTo>
                  <a:pt x="67" y="821"/>
                </a:moveTo>
                <a:lnTo>
                  <a:pt x="119" y="769"/>
                </a:lnTo>
                <a:lnTo>
                  <a:pt x="119" y="769"/>
                </a:lnTo>
                <a:lnTo>
                  <a:pt x="129" y="761"/>
                </a:lnTo>
                <a:lnTo>
                  <a:pt x="141" y="752"/>
                </a:lnTo>
                <a:lnTo>
                  <a:pt x="153" y="745"/>
                </a:lnTo>
                <a:lnTo>
                  <a:pt x="165" y="741"/>
                </a:lnTo>
                <a:lnTo>
                  <a:pt x="161" y="683"/>
                </a:lnTo>
                <a:lnTo>
                  <a:pt x="148" y="697"/>
                </a:lnTo>
                <a:lnTo>
                  <a:pt x="148" y="697"/>
                </a:lnTo>
                <a:lnTo>
                  <a:pt x="146" y="697"/>
                </a:lnTo>
                <a:lnTo>
                  <a:pt x="141" y="699"/>
                </a:lnTo>
                <a:lnTo>
                  <a:pt x="139" y="703"/>
                </a:lnTo>
                <a:lnTo>
                  <a:pt x="136" y="707"/>
                </a:lnTo>
                <a:lnTo>
                  <a:pt x="134" y="710"/>
                </a:lnTo>
                <a:lnTo>
                  <a:pt x="134" y="713"/>
                </a:lnTo>
                <a:lnTo>
                  <a:pt x="136" y="714"/>
                </a:lnTo>
                <a:lnTo>
                  <a:pt x="139" y="713"/>
                </a:lnTo>
                <a:lnTo>
                  <a:pt x="139" y="713"/>
                </a:lnTo>
                <a:lnTo>
                  <a:pt x="120" y="740"/>
                </a:lnTo>
                <a:lnTo>
                  <a:pt x="102" y="768"/>
                </a:lnTo>
                <a:lnTo>
                  <a:pt x="84" y="794"/>
                </a:lnTo>
                <a:lnTo>
                  <a:pt x="67" y="821"/>
                </a:lnTo>
                <a:lnTo>
                  <a:pt x="67" y="821"/>
                </a:lnTo>
                <a:close/>
                <a:moveTo>
                  <a:pt x="801" y="896"/>
                </a:moveTo>
                <a:lnTo>
                  <a:pt x="801" y="896"/>
                </a:lnTo>
                <a:lnTo>
                  <a:pt x="785" y="897"/>
                </a:lnTo>
                <a:lnTo>
                  <a:pt x="772" y="898"/>
                </a:lnTo>
                <a:lnTo>
                  <a:pt x="758" y="898"/>
                </a:lnTo>
                <a:lnTo>
                  <a:pt x="747" y="900"/>
                </a:lnTo>
                <a:lnTo>
                  <a:pt x="747" y="900"/>
                </a:lnTo>
                <a:lnTo>
                  <a:pt x="742" y="911"/>
                </a:lnTo>
                <a:lnTo>
                  <a:pt x="736" y="922"/>
                </a:lnTo>
                <a:lnTo>
                  <a:pt x="729" y="932"/>
                </a:lnTo>
                <a:lnTo>
                  <a:pt x="720" y="942"/>
                </a:lnTo>
                <a:lnTo>
                  <a:pt x="712" y="950"/>
                </a:lnTo>
                <a:lnTo>
                  <a:pt x="704" y="959"/>
                </a:lnTo>
                <a:lnTo>
                  <a:pt x="685" y="973"/>
                </a:lnTo>
                <a:lnTo>
                  <a:pt x="682" y="976"/>
                </a:lnTo>
                <a:lnTo>
                  <a:pt x="677" y="988"/>
                </a:lnTo>
                <a:lnTo>
                  <a:pt x="677" y="988"/>
                </a:lnTo>
                <a:lnTo>
                  <a:pt x="684" y="984"/>
                </a:lnTo>
                <a:lnTo>
                  <a:pt x="687" y="983"/>
                </a:lnTo>
                <a:lnTo>
                  <a:pt x="685" y="986"/>
                </a:lnTo>
                <a:lnTo>
                  <a:pt x="685" y="986"/>
                </a:lnTo>
                <a:lnTo>
                  <a:pt x="674" y="1001"/>
                </a:lnTo>
                <a:lnTo>
                  <a:pt x="668" y="1009"/>
                </a:lnTo>
                <a:lnTo>
                  <a:pt x="664" y="1019"/>
                </a:lnTo>
                <a:lnTo>
                  <a:pt x="664" y="1019"/>
                </a:lnTo>
                <a:lnTo>
                  <a:pt x="697" y="987"/>
                </a:lnTo>
                <a:lnTo>
                  <a:pt x="729" y="955"/>
                </a:lnTo>
                <a:lnTo>
                  <a:pt x="764" y="924"/>
                </a:lnTo>
                <a:lnTo>
                  <a:pt x="801" y="896"/>
                </a:lnTo>
                <a:lnTo>
                  <a:pt x="801" y="896"/>
                </a:lnTo>
                <a:close/>
                <a:moveTo>
                  <a:pt x="40" y="959"/>
                </a:moveTo>
                <a:lnTo>
                  <a:pt x="40" y="959"/>
                </a:lnTo>
                <a:lnTo>
                  <a:pt x="81" y="980"/>
                </a:lnTo>
                <a:lnTo>
                  <a:pt x="101" y="990"/>
                </a:lnTo>
                <a:lnTo>
                  <a:pt x="122" y="1000"/>
                </a:lnTo>
                <a:lnTo>
                  <a:pt x="146" y="1007"/>
                </a:lnTo>
                <a:lnTo>
                  <a:pt x="170" y="1012"/>
                </a:lnTo>
                <a:lnTo>
                  <a:pt x="196" y="1016"/>
                </a:lnTo>
                <a:lnTo>
                  <a:pt x="224" y="1016"/>
                </a:lnTo>
                <a:lnTo>
                  <a:pt x="224" y="1016"/>
                </a:lnTo>
                <a:lnTo>
                  <a:pt x="199" y="1014"/>
                </a:lnTo>
                <a:lnTo>
                  <a:pt x="174" y="1008"/>
                </a:lnTo>
                <a:lnTo>
                  <a:pt x="151" y="1001"/>
                </a:lnTo>
                <a:lnTo>
                  <a:pt x="129" y="993"/>
                </a:lnTo>
                <a:lnTo>
                  <a:pt x="108" y="983"/>
                </a:lnTo>
                <a:lnTo>
                  <a:pt x="88" y="973"/>
                </a:lnTo>
                <a:lnTo>
                  <a:pt x="50" y="949"/>
                </a:lnTo>
                <a:lnTo>
                  <a:pt x="50" y="949"/>
                </a:lnTo>
                <a:lnTo>
                  <a:pt x="37" y="920"/>
                </a:lnTo>
                <a:lnTo>
                  <a:pt x="29" y="903"/>
                </a:lnTo>
                <a:lnTo>
                  <a:pt x="25" y="897"/>
                </a:lnTo>
                <a:lnTo>
                  <a:pt x="21" y="893"/>
                </a:lnTo>
                <a:lnTo>
                  <a:pt x="21" y="893"/>
                </a:lnTo>
                <a:lnTo>
                  <a:pt x="25" y="911"/>
                </a:lnTo>
                <a:lnTo>
                  <a:pt x="29" y="928"/>
                </a:lnTo>
                <a:lnTo>
                  <a:pt x="35" y="945"/>
                </a:lnTo>
                <a:lnTo>
                  <a:pt x="40" y="959"/>
                </a:lnTo>
                <a:lnTo>
                  <a:pt x="40" y="959"/>
                </a:lnTo>
                <a:close/>
                <a:moveTo>
                  <a:pt x="26" y="783"/>
                </a:moveTo>
                <a:lnTo>
                  <a:pt x="26" y="783"/>
                </a:lnTo>
                <a:lnTo>
                  <a:pt x="25" y="789"/>
                </a:lnTo>
                <a:lnTo>
                  <a:pt x="25" y="796"/>
                </a:lnTo>
                <a:lnTo>
                  <a:pt x="26" y="801"/>
                </a:lnTo>
                <a:lnTo>
                  <a:pt x="28" y="804"/>
                </a:lnTo>
                <a:lnTo>
                  <a:pt x="32" y="807"/>
                </a:lnTo>
                <a:lnTo>
                  <a:pt x="32" y="807"/>
                </a:lnTo>
                <a:lnTo>
                  <a:pt x="52" y="766"/>
                </a:lnTo>
                <a:lnTo>
                  <a:pt x="73" y="726"/>
                </a:lnTo>
                <a:lnTo>
                  <a:pt x="95" y="688"/>
                </a:lnTo>
                <a:lnTo>
                  <a:pt x="119" y="651"/>
                </a:lnTo>
                <a:lnTo>
                  <a:pt x="119" y="651"/>
                </a:lnTo>
                <a:lnTo>
                  <a:pt x="92" y="681"/>
                </a:lnTo>
                <a:lnTo>
                  <a:pt x="78" y="695"/>
                </a:lnTo>
                <a:lnTo>
                  <a:pt x="66" y="710"/>
                </a:lnTo>
                <a:lnTo>
                  <a:pt x="54" y="727"/>
                </a:lnTo>
                <a:lnTo>
                  <a:pt x="43" y="744"/>
                </a:lnTo>
                <a:lnTo>
                  <a:pt x="33" y="764"/>
                </a:lnTo>
                <a:lnTo>
                  <a:pt x="26" y="783"/>
                </a:lnTo>
                <a:lnTo>
                  <a:pt x="26" y="783"/>
                </a:lnTo>
                <a:close/>
                <a:moveTo>
                  <a:pt x="59" y="418"/>
                </a:moveTo>
                <a:lnTo>
                  <a:pt x="59" y="418"/>
                </a:lnTo>
                <a:lnTo>
                  <a:pt x="81" y="390"/>
                </a:lnTo>
                <a:lnTo>
                  <a:pt x="94" y="376"/>
                </a:lnTo>
                <a:lnTo>
                  <a:pt x="105" y="362"/>
                </a:lnTo>
                <a:lnTo>
                  <a:pt x="105" y="362"/>
                </a:lnTo>
                <a:lnTo>
                  <a:pt x="112" y="352"/>
                </a:lnTo>
                <a:lnTo>
                  <a:pt x="120" y="342"/>
                </a:lnTo>
                <a:lnTo>
                  <a:pt x="137" y="324"/>
                </a:lnTo>
                <a:lnTo>
                  <a:pt x="144" y="312"/>
                </a:lnTo>
                <a:lnTo>
                  <a:pt x="150" y="300"/>
                </a:lnTo>
                <a:lnTo>
                  <a:pt x="151" y="293"/>
                </a:lnTo>
                <a:lnTo>
                  <a:pt x="153" y="286"/>
                </a:lnTo>
                <a:lnTo>
                  <a:pt x="153" y="276"/>
                </a:lnTo>
                <a:lnTo>
                  <a:pt x="153" y="266"/>
                </a:lnTo>
                <a:lnTo>
                  <a:pt x="153" y="266"/>
                </a:lnTo>
                <a:lnTo>
                  <a:pt x="148" y="275"/>
                </a:lnTo>
                <a:lnTo>
                  <a:pt x="143" y="282"/>
                </a:lnTo>
                <a:lnTo>
                  <a:pt x="132" y="293"/>
                </a:lnTo>
                <a:lnTo>
                  <a:pt x="122" y="305"/>
                </a:lnTo>
                <a:lnTo>
                  <a:pt x="118" y="312"/>
                </a:lnTo>
                <a:lnTo>
                  <a:pt x="113" y="319"/>
                </a:lnTo>
                <a:lnTo>
                  <a:pt x="113" y="319"/>
                </a:lnTo>
                <a:lnTo>
                  <a:pt x="101" y="345"/>
                </a:lnTo>
                <a:lnTo>
                  <a:pt x="85" y="369"/>
                </a:lnTo>
                <a:lnTo>
                  <a:pt x="71" y="393"/>
                </a:lnTo>
                <a:lnTo>
                  <a:pt x="59" y="418"/>
                </a:lnTo>
                <a:lnTo>
                  <a:pt x="59" y="418"/>
                </a:lnTo>
                <a:close/>
                <a:moveTo>
                  <a:pt x="129" y="439"/>
                </a:moveTo>
                <a:lnTo>
                  <a:pt x="137" y="442"/>
                </a:lnTo>
                <a:lnTo>
                  <a:pt x="70" y="553"/>
                </a:lnTo>
                <a:lnTo>
                  <a:pt x="70" y="553"/>
                </a:lnTo>
                <a:lnTo>
                  <a:pt x="82" y="536"/>
                </a:lnTo>
                <a:lnTo>
                  <a:pt x="97" y="520"/>
                </a:lnTo>
                <a:lnTo>
                  <a:pt x="129" y="488"/>
                </a:lnTo>
                <a:lnTo>
                  <a:pt x="129" y="488"/>
                </a:lnTo>
                <a:lnTo>
                  <a:pt x="136" y="484"/>
                </a:lnTo>
                <a:lnTo>
                  <a:pt x="143" y="478"/>
                </a:lnTo>
                <a:lnTo>
                  <a:pt x="150" y="471"/>
                </a:lnTo>
                <a:lnTo>
                  <a:pt x="154" y="461"/>
                </a:lnTo>
                <a:lnTo>
                  <a:pt x="157" y="452"/>
                </a:lnTo>
                <a:lnTo>
                  <a:pt x="158" y="440"/>
                </a:lnTo>
                <a:lnTo>
                  <a:pt x="157" y="429"/>
                </a:lnTo>
                <a:lnTo>
                  <a:pt x="154" y="418"/>
                </a:lnTo>
                <a:lnTo>
                  <a:pt x="154" y="418"/>
                </a:lnTo>
                <a:lnTo>
                  <a:pt x="151" y="422"/>
                </a:lnTo>
                <a:lnTo>
                  <a:pt x="148" y="425"/>
                </a:lnTo>
                <a:lnTo>
                  <a:pt x="146" y="428"/>
                </a:lnTo>
                <a:lnTo>
                  <a:pt x="143" y="429"/>
                </a:lnTo>
                <a:lnTo>
                  <a:pt x="136" y="432"/>
                </a:lnTo>
                <a:lnTo>
                  <a:pt x="132" y="435"/>
                </a:lnTo>
                <a:lnTo>
                  <a:pt x="129" y="439"/>
                </a:lnTo>
                <a:lnTo>
                  <a:pt x="129" y="439"/>
                </a:lnTo>
                <a:close/>
                <a:moveTo>
                  <a:pt x="146" y="215"/>
                </a:moveTo>
                <a:lnTo>
                  <a:pt x="146" y="215"/>
                </a:lnTo>
                <a:lnTo>
                  <a:pt x="134" y="231"/>
                </a:lnTo>
                <a:lnTo>
                  <a:pt x="125" y="248"/>
                </a:lnTo>
                <a:lnTo>
                  <a:pt x="105" y="282"/>
                </a:lnTo>
                <a:lnTo>
                  <a:pt x="88" y="317"/>
                </a:lnTo>
                <a:lnTo>
                  <a:pt x="71" y="352"/>
                </a:lnTo>
                <a:lnTo>
                  <a:pt x="71" y="352"/>
                </a:lnTo>
                <a:lnTo>
                  <a:pt x="89" y="326"/>
                </a:lnTo>
                <a:lnTo>
                  <a:pt x="108" y="301"/>
                </a:lnTo>
                <a:lnTo>
                  <a:pt x="129" y="276"/>
                </a:lnTo>
                <a:lnTo>
                  <a:pt x="140" y="263"/>
                </a:lnTo>
                <a:lnTo>
                  <a:pt x="151" y="252"/>
                </a:lnTo>
                <a:lnTo>
                  <a:pt x="151" y="252"/>
                </a:lnTo>
                <a:lnTo>
                  <a:pt x="153" y="249"/>
                </a:lnTo>
                <a:lnTo>
                  <a:pt x="154" y="246"/>
                </a:lnTo>
                <a:lnTo>
                  <a:pt x="153" y="235"/>
                </a:lnTo>
                <a:lnTo>
                  <a:pt x="151" y="211"/>
                </a:lnTo>
                <a:lnTo>
                  <a:pt x="151" y="211"/>
                </a:lnTo>
                <a:lnTo>
                  <a:pt x="146" y="215"/>
                </a:lnTo>
                <a:lnTo>
                  <a:pt x="146" y="215"/>
                </a:lnTo>
                <a:close/>
                <a:moveTo>
                  <a:pt x="75" y="900"/>
                </a:moveTo>
                <a:lnTo>
                  <a:pt x="75" y="900"/>
                </a:lnTo>
                <a:lnTo>
                  <a:pt x="97" y="872"/>
                </a:lnTo>
                <a:lnTo>
                  <a:pt x="120" y="845"/>
                </a:lnTo>
                <a:lnTo>
                  <a:pt x="146" y="818"/>
                </a:lnTo>
                <a:lnTo>
                  <a:pt x="171" y="794"/>
                </a:lnTo>
                <a:lnTo>
                  <a:pt x="171" y="794"/>
                </a:lnTo>
                <a:lnTo>
                  <a:pt x="175" y="790"/>
                </a:lnTo>
                <a:lnTo>
                  <a:pt x="177" y="785"/>
                </a:lnTo>
                <a:lnTo>
                  <a:pt x="177" y="780"/>
                </a:lnTo>
                <a:lnTo>
                  <a:pt x="175" y="775"/>
                </a:lnTo>
                <a:lnTo>
                  <a:pt x="171" y="766"/>
                </a:lnTo>
                <a:lnTo>
                  <a:pt x="167" y="758"/>
                </a:lnTo>
                <a:lnTo>
                  <a:pt x="167" y="758"/>
                </a:lnTo>
                <a:lnTo>
                  <a:pt x="161" y="769"/>
                </a:lnTo>
                <a:lnTo>
                  <a:pt x="154" y="779"/>
                </a:lnTo>
                <a:lnTo>
                  <a:pt x="139" y="800"/>
                </a:lnTo>
                <a:lnTo>
                  <a:pt x="136" y="803"/>
                </a:lnTo>
                <a:lnTo>
                  <a:pt x="134" y="808"/>
                </a:lnTo>
                <a:lnTo>
                  <a:pt x="134" y="808"/>
                </a:lnTo>
                <a:lnTo>
                  <a:pt x="104" y="853"/>
                </a:lnTo>
                <a:lnTo>
                  <a:pt x="88" y="876"/>
                </a:lnTo>
                <a:lnTo>
                  <a:pt x="75" y="900"/>
                </a:lnTo>
                <a:lnTo>
                  <a:pt x="75" y="900"/>
                </a:lnTo>
                <a:close/>
                <a:moveTo>
                  <a:pt x="40" y="824"/>
                </a:moveTo>
                <a:lnTo>
                  <a:pt x="40" y="824"/>
                </a:lnTo>
                <a:lnTo>
                  <a:pt x="32" y="821"/>
                </a:lnTo>
                <a:lnTo>
                  <a:pt x="29" y="820"/>
                </a:lnTo>
                <a:lnTo>
                  <a:pt x="28" y="821"/>
                </a:lnTo>
                <a:lnTo>
                  <a:pt x="28" y="823"/>
                </a:lnTo>
                <a:lnTo>
                  <a:pt x="28" y="827"/>
                </a:lnTo>
                <a:lnTo>
                  <a:pt x="28" y="827"/>
                </a:lnTo>
                <a:lnTo>
                  <a:pt x="29" y="832"/>
                </a:lnTo>
                <a:lnTo>
                  <a:pt x="30" y="841"/>
                </a:lnTo>
                <a:lnTo>
                  <a:pt x="30" y="855"/>
                </a:lnTo>
                <a:lnTo>
                  <a:pt x="30" y="855"/>
                </a:lnTo>
                <a:lnTo>
                  <a:pt x="57" y="814"/>
                </a:lnTo>
                <a:lnTo>
                  <a:pt x="85" y="773"/>
                </a:lnTo>
                <a:lnTo>
                  <a:pt x="112" y="733"/>
                </a:lnTo>
                <a:lnTo>
                  <a:pt x="139" y="693"/>
                </a:lnTo>
                <a:lnTo>
                  <a:pt x="139" y="693"/>
                </a:lnTo>
                <a:lnTo>
                  <a:pt x="112" y="723"/>
                </a:lnTo>
                <a:lnTo>
                  <a:pt x="85" y="754"/>
                </a:lnTo>
                <a:lnTo>
                  <a:pt x="73" y="771"/>
                </a:lnTo>
                <a:lnTo>
                  <a:pt x="61" y="787"/>
                </a:lnTo>
                <a:lnTo>
                  <a:pt x="50" y="804"/>
                </a:lnTo>
                <a:lnTo>
                  <a:pt x="40" y="824"/>
                </a:lnTo>
                <a:lnTo>
                  <a:pt x="40" y="824"/>
                </a:lnTo>
                <a:close/>
                <a:moveTo>
                  <a:pt x="2481" y="1001"/>
                </a:moveTo>
                <a:lnTo>
                  <a:pt x="2481" y="1001"/>
                </a:lnTo>
                <a:lnTo>
                  <a:pt x="2532" y="955"/>
                </a:lnTo>
                <a:lnTo>
                  <a:pt x="2560" y="931"/>
                </a:lnTo>
                <a:lnTo>
                  <a:pt x="2587" y="908"/>
                </a:lnTo>
                <a:lnTo>
                  <a:pt x="2587" y="908"/>
                </a:lnTo>
                <a:lnTo>
                  <a:pt x="2580" y="910"/>
                </a:lnTo>
                <a:lnTo>
                  <a:pt x="2574" y="910"/>
                </a:lnTo>
                <a:lnTo>
                  <a:pt x="2560" y="908"/>
                </a:lnTo>
                <a:lnTo>
                  <a:pt x="2550" y="908"/>
                </a:lnTo>
                <a:lnTo>
                  <a:pt x="2546" y="910"/>
                </a:lnTo>
                <a:lnTo>
                  <a:pt x="2543" y="911"/>
                </a:lnTo>
                <a:lnTo>
                  <a:pt x="2481" y="1001"/>
                </a:lnTo>
                <a:close/>
                <a:moveTo>
                  <a:pt x="333" y="936"/>
                </a:moveTo>
                <a:lnTo>
                  <a:pt x="333" y="929"/>
                </a:lnTo>
                <a:lnTo>
                  <a:pt x="333" y="929"/>
                </a:lnTo>
                <a:lnTo>
                  <a:pt x="344" y="920"/>
                </a:lnTo>
                <a:lnTo>
                  <a:pt x="354" y="907"/>
                </a:lnTo>
                <a:lnTo>
                  <a:pt x="363" y="893"/>
                </a:lnTo>
                <a:lnTo>
                  <a:pt x="371" y="877"/>
                </a:lnTo>
                <a:lnTo>
                  <a:pt x="371" y="877"/>
                </a:lnTo>
                <a:lnTo>
                  <a:pt x="371" y="872"/>
                </a:lnTo>
                <a:lnTo>
                  <a:pt x="369" y="870"/>
                </a:lnTo>
                <a:lnTo>
                  <a:pt x="365" y="869"/>
                </a:lnTo>
                <a:lnTo>
                  <a:pt x="362" y="870"/>
                </a:lnTo>
                <a:lnTo>
                  <a:pt x="362" y="870"/>
                </a:lnTo>
                <a:lnTo>
                  <a:pt x="335" y="889"/>
                </a:lnTo>
                <a:lnTo>
                  <a:pt x="323" y="900"/>
                </a:lnTo>
                <a:lnTo>
                  <a:pt x="312" y="910"/>
                </a:lnTo>
                <a:lnTo>
                  <a:pt x="300" y="922"/>
                </a:lnTo>
                <a:lnTo>
                  <a:pt x="289" y="935"/>
                </a:lnTo>
                <a:lnTo>
                  <a:pt x="279" y="948"/>
                </a:lnTo>
                <a:lnTo>
                  <a:pt x="271" y="962"/>
                </a:lnTo>
                <a:lnTo>
                  <a:pt x="351" y="889"/>
                </a:lnTo>
                <a:lnTo>
                  <a:pt x="351" y="889"/>
                </a:lnTo>
                <a:lnTo>
                  <a:pt x="348" y="896"/>
                </a:lnTo>
                <a:lnTo>
                  <a:pt x="344" y="903"/>
                </a:lnTo>
                <a:lnTo>
                  <a:pt x="335" y="915"/>
                </a:lnTo>
                <a:lnTo>
                  <a:pt x="327" y="927"/>
                </a:lnTo>
                <a:lnTo>
                  <a:pt x="323" y="934"/>
                </a:lnTo>
                <a:lnTo>
                  <a:pt x="320" y="941"/>
                </a:lnTo>
                <a:lnTo>
                  <a:pt x="333" y="936"/>
                </a:lnTo>
                <a:close/>
                <a:moveTo>
                  <a:pt x="1122" y="1014"/>
                </a:moveTo>
                <a:lnTo>
                  <a:pt x="1122" y="1014"/>
                </a:lnTo>
                <a:lnTo>
                  <a:pt x="1136" y="1002"/>
                </a:lnTo>
                <a:lnTo>
                  <a:pt x="1152" y="990"/>
                </a:lnTo>
                <a:lnTo>
                  <a:pt x="1180" y="962"/>
                </a:lnTo>
                <a:lnTo>
                  <a:pt x="1208" y="934"/>
                </a:lnTo>
                <a:lnTo>
                  <a:pt x="1222" y="921"/>
                </a:lnTo>
                <a:lnTo>
                  <a:pt x="1238" y="908"/>
                </a:lnTo>
                <a:lnTo>
                  <a:pt x="1233" y="908"/>
                </a:lnTo>
                <a:lnTo>
                  <a:pt x="1256" y="894"/>
                </a:lnTo>
                <a:lnTo>
                  <a:pt x="1256" y="894"/>
                </a:lnTo>
                <a:lnTo>
                  <a:pt x="1260" y="889"/>
                </a:lnTo>
                <a:lnTo>
                  <a:pt x="1263" y="887"/>
                </a:lnTo>
                <a:lnTo>
                  <a:pt x="1266" y="887"/>
                </a:lnTo>
                <a:lnTo>
                  <a:pt x="1266" y="887"/>
                </a:lnTo>
                <a:lnTo>
                  <a:pt x="1266" y="884"/>
                </a:lnTo>
                <a:lnTo>
                  <a:pt x="1267" y="883"/>
                </a:lnTo>
                <a:lnTo>
                  <a:pt x="1270" y="880"/>
                </a:lnTo>
                <a:lnTo>
                  <a:pt x="1270" y="880"/>
                </a:lnTo>
                <a:lnTo>
                  <a:pt x="1259" y="886"/>
                </a:lnTo>
                <a:lnTo>
                  <a:pt x="1247" y="891"/>
                </a:lnTo>
                <a:lnTo>
                  <a:pt x="1225" y="907"/>
                </a:lnTo>
                <a:lnTo>
                  <a:pt x="1204" y="925"/>
                </a:lnTo>
                <a:lnTo>
                  <a:pt x="1186" y="942"/>
                </a:lnTo>
                <a:lnTo>
                  <a:pt x="1120" y="1007"/>
                </a:lnTo>
                <a:lnTo>
                  <a:pt x="1117" y="1009"/>
                </a:lnTo>
                <a:lnTo>
                  <a:pt x="1114" y="1015"/>
                </a:lnTo>
                <a:lnTo>
                  <a:pt x="1114" y="1015"/>
                </a:lnTo>
                <a:lnTo>
                  <a:pt x="1118" y="1015"/>
                </a:lnTo>
                <a:lnTo>
                  <a:pt x="1122" y="1014"/>
                </a:lnTo>
                <a:lnTo>
                  <a:pt x="1122" y="1014"/>
                </a:lnTo>
                <a:close/>
                <a:moveTo>
                  <a:pt x="200" y="776"/>
                </a:moveTo>
                <a:lnTo>
                  <a:pt x="200" y="776"/>
                </a:lnTo>
                <a:lnTo>
                  <a:pt x="200" y="783"/>
                </a:lnTo>
                <a:lnTo>
                  <a:pt x="203" y="789"/>
                </a:lnTo>
                <a:lnTo>
                  <a:pt x="208" y="793"/>
                </a:lnTo>
                <a:lnTo>
                  <a:pt x="212" y="797"/>
                </a:lnTo>
                <a:lnTo>
                  <a:pt x="223" y="803"/>
                </a:lnTo>
                <a:lnTo>
                  <a:pt x="234" y="807"/>
                </a:lnTo>
                <a:lnTo>
                  <a:pt x="234" y="807"/>
                </a:lnTo>
                <a:lnTo>
                  <a:pt x="224" y="794"/>
                </a:lnTo>
                <a:lnTo>
                  <a:pt x="216" y="780"/>
                </a:lnTo>
                <a:lnTo>
                  <a:pt x="209" y="765"/>
                </a:lnTo>
                <a:lnTo>
                  <a:pt x="202" y="748"/>
                </a:lnTo>
                <a:lnTo>
                  <a:pt x="189" y="716"/>
                </a:lnTo>
                <a:lnTo>
                  <a:pt x="178" y="681"/>
                </a:lnTo>
                <a:lnTo>
                  <a:pt x="178" y="681"/>
                </a:lnTo>
                <a:lnTo>
                  <a:pt x="178" y="706"/>
                </a:lnTo>
                <a:lnTo>
                  <a:pt x="181" y="730"/>
                </a:lnTo>
                <a:lnTo>
                  <a:pt x="184" y="752"/>
                </a:lnTo>
                <a:lnTo>
                  <a:pt x="191" y="772"/>
                </a:lnTo>
                <a:lnTo>
                  <a:pt x="191" y="772"/>
                </a:lnTo>
                <a:lnTo>
                  <a:pt x="192" y="775"/>
                </a:lnTo>
                <a:lnTo>
                  <a:pt x="196" y="775"/>
                </a:lnTo>
                <a:lnTo>
                  <a:pt x="199" y="775"/>
                </a:lnTo>
                <a:lnTo>
                  <a:pt x="200" y="776"/>
                </a:lnTo>
                <a:lnTo>
                  <a:pt x="200" y="776"/>
                </a:lnTo>
                <a:close/>
                <a:moveTo>
                  <a:pt x="907" y="887"/>
                </a:moveTo>
                <a:lnTo>
                  <a:pt x="861" y="960"/>
                </a:lnTo>
                <a:lnTo>
                  <a:pt x="861" y="960"/>
                </a:lnTo>
                <a:lnTo>
                  <a:pt x="883" y="939"/>
                </a:lnTo>
                <a:lnTo>
                  <a:pt x="907" y="920"/>
                </a:lnTo>
                <a:lnTo>
                  <a:pt x="931" y="900"/>
                </a:lnTo>
                <a:lnTo>
                  <a:pt x="958" y="882"/>
                </a:lnTo>
                <a:lnTo>
                  <a:pt x="958" y="882"/>
                </a:lnTo>
                <a:lnTo>
                  <a:pt x="935" y="884"/>
                </a:lnTo>
                <a:lnTo>
                  <a:pt x="926" y="884"/>
                </a:lnTo>
                <a:lnTo>
                  <a:pt x="916" y="884"/>
                </a:lnTo>
                <a:lnTo>
                  <a:pt x="916" y="884"/>
                </a:lnTo>
                <a:lnTo>
                  <a:pt x="907" y="887"/>
                </a:lnTo>
                <a:lnTo>
                  <a:pt x="907" y="887"/>
                </a:lnTo>
                <a:close/>
                <a:moveTo>
                  <a:pt x="2720" y="903"/>
                </a:moveTo>
                <a:lnTo>
                  <a:pt x="2720" y="903"/>
                </a:lnTo>
                <a:lnTo>
                  <a:pt x="2709" y="901"/>
                </a:lnTo>
                <a:lnTo>
                  <a:pt x="2699" y="901"/>
                </a:lnTo>
                <a:lnTo>
                  <a:pt x="2675" y="903"/>
                </a:lnTo>
                <a:lnTo>
                  <a:pt x="2675" y="903"/>
                </a:lnTo>
                <a:lnTo>
                  <a:pt x="2664" y="922"/>
                </a:lnTo>
                <a:lnTo>
                  <a:pt x="2653" y="942"/>
                </a:lnTo>
                <a:lnTo>
                  <a:pt x="2627" y="980"/>
                </a:lnTo>
                <a:lnTo>
                  <a:pt x="2627" y="980"/>
                </a:lnTo>
                <a:lnTo>
                  <a:pt x="2671" y="941"/>
                </a:lnTo>
                <a:lnTo>
                  <a:pt x="2695" y="921"/>
                </a:lnTo>
                <a:lnTo>
                  <a:pt x="2720" y="903"/>
                </a:lnTo>
                <a:lnTo>
                  <a:pt x="2720" y="903"/>
                </a:lnTo>
                <a:close/>
                <a:moveTo>
                  <a:pt x="2737" y="51"/>
                </a:moveTo>
                <a:lnTo>
                  <a:pt x="2744" y="47"/>
                </a:lnTo>
                <a:lnTo>
                  <a:pt x="2744" y="47"/>
                </a:lnTo>
                <a:lnTo>
                  <a:pt x="2712" y="44"/>
                </a:lnTo>
                <a:lnTo>
                  <a:pt x="2675" y="41"/>
                </a:lnTo>
                <a:lnTo>
                  <a:pt x="2591" y="36"/>
                </a:lnTo>
                <a:lnTo>
                  <a:pt x="2516" y="34"/>
                </a:lnTo>
                <a:lnTo>
                  <a:pt x="2491" y="34"/>
                </a:lnTo>
                <a:lnTo>
                  <a:pt x="2477" y="36"/>
                </a:lnTo>
                <a:lnTo>
                  <a:pt x="2737" y="51"/>
                </a:lnTo>
                <a:close/>
                <a:moveTo>
                  <a:pt x="725" y="898"/>
                </a:moveTo>
                <a:lnTo>
                  <a:pt x="725" y="898"/>
                </a:lnTo>
                <a:lnTo>
                  <a:pt x="711" y="898"/>
                </a:lnTo>
                <a:lnTo>
                  <a:pt x="705" y="898"/>
                </a:lnTo>
                <a:lnTo>
                  <a:pt x="698" y="900"/>
                </a:lnTo>
                <a:lnTo>
                  <a:pt x="698" y="900"/>
                </a:lnTo>
                <a:lnTo>
                  <a:pt x="697" y="904"/>
                </a:lnTo>
                <a:lnTo>
                  <a:pt x="697" y="905"/>
                </a:lnTo>
                <a:lnTo>
                  <a:pt x="695" y="905"/>
                </a:lnTo>
                <a:lnTo>
                  <a:pt x="694" y="903"/>
                </a:lnTo>
                <a:lnTo>
                  <a:pt x="694" y="900"/>
                </a:lnTo>
                <a:lnTo>
                  <a:pt x="694" y="900"/>
                </a:lnTo>
                <a:lnTo>
                  <a:pt x="684" y="907"/>
                </a:lnTo>
                <a:lnTo>
                  <a:pt x="678" y="914"/>
                </a:lnTo>
                <a:lnTo>
                  <a:pt x="666" y="932"/>
                </a:lnTo>
                <a:lnTo>
                  <a:pt x="666" y="932"/>
                </a:lnTo>
                <a:lnTo>
                  <a:pt x="660" y="938"/>
                </a:lnTo>
                <a:lnTo>
                  <a:pt x="654" y="942"/>
                </a:lnTo>
                <a:lnTo>
                  <a:pt x="649" y="942"/>
                </a:lnTo>
                <a:lnTo>
                  <a:pt x="647" y="941"/>
                </a:lnTo>
                <a:lnTo>
                  <a:pt x="645" y="939"/>
                </a:lnTo>
                <a:lnTo>
                  <a:pt x="645" y="939"/>
                </a:lnTo>
                <a:lnTo>
                  <a:pt x="646" y="945"/>
                </a:lnTo>
                <a:lnTo>
                  <a:pt x="646" y="948"/>
                </a:lnTo>
                <a:lnTo>
                  <a:pt x="646" y="950"/>
                </a:lnTo>
                <a:lnTo>
                  <a:pt x="646" y="950"/>
                </a:lnTo>
                <a:lnTo>
                  <a:pt x="642" y="957"/>
                </a:lnTo>
                <a:lnTo>
                  <a:pt x="638" y="964"/>
                </a:lnTo>
                <a:lnTo>
                  <a:pt x="628" y="977"/>
                </a:lnTo>
                <a:lnTo>
                  <a:pt x="616" y="991"/>
                </a:lnTo>
                <a:lnTo>
                  <a:pt x="608" y="1004"/>
                </a:lnTo>
                <a:lnTo>
                  <a:pt x="608" y="1004"/>
                </a:lnTo>
                <a:lnTo>
                  <a:pt x="635" y="976"/>
                </a:lnTo>
                <a:lnTo>
                  <a:pt x="663" y="949"/>
                </a:lnTo>
                <a:lnTo>
                  <a:pt x="694" y="922"/>
                </a:lnTo>
                <a:lnTo>
                  <a:pt x="725" y="898"/>
                </a:lnTo>
                <a:lnTo>
                  <a:pt x="725" y="898"/>
                </a:lnTo>
                <a:close/>
                <a:moveTo>
                  <a:pt x="2397" y="1012"/>
                </a:moveTo>
                <a:lnTo>
                  <a:pt x="2397" y="1012"/>
                </a:lnTo>
                <a:lnTo>
                  <a:pt x="2449" y="962"/>
                </a:lnTo>
                <a:lnTo>
                  <a:pt x="2476" y="936"/>
                </a:lnTo>
                <a:lnTo>
                  <a:pt x="2502" y="912"/>
                </a:lnTo>
                <a:lnTo>
                  <a:pt x="2502" y="912"/>
                </a:lnTo>
                <a:lnTo>
                  <a:pt x="2494" y="910"/>
                </a:lnTo>
                <a:lnTo>
                  <a:pt x="2485" y="908"/>
                </a:lnTo>
                <a:lnTo>
                  <a:pt x="2477" y="908"/>
                </a:lnTo>
                <a:lnTo>
                  <a:pt x="2474" y="908"/>
                </a:lnTo>
                <a:lnTo>
                  <a:pt x="2471" y="911"/>
                </a:lnTo>
                <a:lnTo>
                  <a:pt x="2397" y="1012"/>
                </a:lnTo>
                <a:close/>
                <a:moveTo>
                  <a:pt x="2128" y="981"/>
                </a:moveTo>
                <a:lnTo>
                  <a:pt x="2128" y="981"/>
                </a:lnTo>
                <a:lnTo>
                  <a:pt x="2133" y="983"/>
                </a:lnTo>
                <a:lnTo>
                  <a:pt x="2133" y="983"/>
                </a:lnTo>
                <a:lnTo>
                  <a:pt x="2173" y="948"/>
                </a:lnTo>
                <a:lnTo>
                  <a:pt x="2195" y="929"/>
                </a:lnTo>
                <a:lnTo>
                  <a:pt x="2218" y="914"/>
                </a:lnTo>
                <a:lnTo>
                  <a:pt x="2179" y="911"/>
                </a:lnTo>
                <a:lnTo>
                  <a:pt x="2140" y="969"/>
                </a:lnTo>
                <a:lnTo>
                  <a:pt x="2137" y="972"/>
                </a:lnTo>
                <a:lnTo>
                  <a:pt x="2140" y="969"/>
                </a:lnTo>
                <a:lnTo>
                  <a:pt x="2140" y="969"/>
                </a:lnTo>
                <a:lnTo>
                  <a:pt x="2141" y="963"/>
                </a:lnTo>
                <a:lnTo>
                  <a:pt x="2144" y="959"/>
                </a:lnTo>
                <a:lnTo>
                  <a:pt x="2147" y="955"/>
                </a:lnTo>
                <a:lnTo>
                  <a:pt x="2148" y="949"/>
                </a:lnTo>
                <a:lnTo>
                  <a:pt x="2148" y="949"/>
                </a:lnTo>
                <a:lnTo>
                  <a:pt x="2141" y="955"/>
                </a:lnTo>
                <a:lnTo>
                  <a:pt x="2137" y="963"/>
                </a:lnTo>
                <a:lnTo>
                  <a:pt x="2128" y="979"/>
                </a:lnTo>
                <a:lnTo>
                  <a:pt x="2128" y="979"/>
                </a:lnTo>
                <a:lnTo>
                  <a:pt x="2131" y="979"/>
                </a:lnTo>
                <a:lnTo>
                  <a:pt x="2131" y="980"/>
                </a:lnTo>
                <a:lnTo>
                  <a:pt x="2131" y="981"/>
                </a:lnTo>
                <a:lnTo>
                  <a:pt x="2128" y="981"/>
                </a:lnTo>
                <a:lnTo>
                  <a:pt x="2128" y="981"/>
                </a:lnTo>
                <a:close/>
                <a:moveTo>
                  <a:pt x="2352" y="912"/>
                </a:moveTo>
                <a:lnTo>
                  <a:pt x="2313" y="911"/>
                </a:lnTo>
                <a:lnTo>
                  <a:pt x="2313" y="911"/>
                </a:lnTo>
                <a:lnTo>
                  <a:pt x="2306" y="931"/>
                </a:lnTo>
                <a:lnTo>
                  <a:pt x="2294" y="949"/>
                </a:lnTo>
                <a:lnTo>
                  <a:pt x="2284" y="967"/>
                </a:lnTo>
                <a:lnTo>
                  <a:pt x="2275" y="984"/>
                </a:lnTo>
                <a:lnTo>
                  <a:pt x="2352" y="912"/>
                </a:lnTo>
                <a:close/>
                <a:moveTo>
                  <a:pt x="2279" y="914"/>
                </a:moveTo>
                <a:lnTo>
                  <a:pt x="2279" y="914"/>
                </a:lnTo>
                <a:lnTo>
                  <a:pt x="2269" y="911"/>
                </a:lnTo>
                <a:lnTo>
                  <a:pt x="2258" y="911"/>
                </a:lnTo>
                <a:lnTo>
                  <a:pt x="2249" y="912"/>
                </a:lnTo>
                <a:lnTo>
                  <a:pt x="2247" y="914"/>
                </a:lnTo>
                <a:lnTo>
                  <a:pt x="2244" y="915"/>
                </a:lnTo>
                <a:lnTo>
                  <a:pt x="2244" y="915"/>
                </a:lnTo>
                <a:lnTo>
                  <a:pt x="2237" y="928"/>
                </a:lnTo>
                <a:lnTo>
                  <a:pt x="2228" y="941"/>
                </a:lnTo>
                <a:lnTo>
                  <a:pt x="2218" y="952"/>
                </a:lnTo>
                <a:lnTo>
                  <a:pt x="2209" y="962"/>
                </a:lnTo>
                <a:lnTo>
                  <a:pt x="2195" y="987"/>
                </a:lnTo>
                <a:lnTo>
                  <a:pt x="2279" y="914"/>
                </a:lnTo>
                <a:close/>
                <a:moveTo>
                  <a:pt x="2051" y="993"/>
                </a:moveTo>
                <a:lnTo>
                  <a:pt x="2141" y="912"/>
                </a:lnTo>
                <a:lnTo>
                  <a:pt x="2110" y="911"/>
                </a:lnTo>
                <a:lnTo>
                  <a:pt x="2110" y="911"/>
                </a:lnTo>
                <a:lnTo>
                  <a:pt x="2096" y="932"/>
                </a:lnTo>
                <a:lnTo>
                  <a:pt x="2081" y="952"/>
                </a:lnTo>
                <a:lnTo>
                  <a:pt x="2065" y="972"/>
                </a:lnTo>
                <a:lnTo>
                  <a:pt x="2051" y="993"/>
                </a:lnTo>
                <a:lnTo>
                  <a:pt x="2051" y="993"/>
                </a:lnTo>
                <a:close/>
                <a:moveTo>
                  <a:pt x="1571" y="891"/>
                </a:moveTo>
                <a:lnTo>
                  <a:pt x="1571" y="891"/>
                </a:lnTo>
                <a:lnTo>
                  <a:pt x="1568" y="901"/>
                </a:lnTo>
                <a:lnTo>
                  <a:pt x="1564" y="910"/>
                </a:lnTo>
                <a:lnTo>
                  <a:pt x="1559" y="918"/>
                </a:lnTo>
                <a:lnTo>
                  <a:pt x="1554" y="927"/>
                </a:lnTo>
                <a:lnTo>
                  <a:pt x="1548" y="934"/>
                </a:lnTo>
                <a:lnTo>
                  <a:pt x="1542" y="939"/>
                </a:lnTo>
                <a:lnTo>
                  <a:pt x="1535" y="945"/>
                </a:lnTo>
                <a:lnTo>
                  <a:pt x="1528" y="948"/>
                </a:lnTo>
                <a:lnTo>
                  <a:pt x="1528" y="948"/>
                </a:lnTo>
                <a:lnTo>
                  <a:pt x="1527" y="949"/>
                </a:lnTo>
                <a:lnTo>
                  <a:pt x="1527" y="948"/>
                </a:lnTo>
                <a:lnTo>
                  <a:pt x="1530" y="946"/>
                </a:lnTo>
                <a:lnTo>
                  <a:pt x="1533" y="945"/>
                </a:lnTo>
                <a:lnTo>
                  <a:pt x="1534" y="945"/>
                </a:lnTo>
                <a:lnTo>
                  <a:pt x="1535" y="946"/>
                </a:lnTo>
                <a:lnTo>
                  <a:pt x="1537" y="949"/>
                </a:lnTo>
                <a:lnTo>
                  <a:pt x="1537" y="949"/>
                </a:lnTo>
                <a:lnTo>
                  <a:pt x="1554" y="935"/>
                </a:lnTo>
                <a:lnTo>
                  <a:pt x="1573" y="918"/>
                </a:lnTo>
                <a:lnTo>
                  <a:pt x="1596" y="901"/>
                </a:lnTo>
                <a:lnTo>
                  <a:pt x="1607" y="893"/>
                </a:lnTo>
                <a:lnTo>
                  <a:pt x="1618" y="887"/>
                </a:lnTo>
                <a:lnTo>
                  <a:pt x="1568" y="890"/>
                </a:lnTo>
                <a:lnTo>
                  <a:pt x="1571" y="891"/>
                </a:lnTo>
                <a:close/>
                <a:moveTo>
                  <a:pt x="98" y="438"/>
                </a:moveTo>
                <a:lnTo>
                  <a:pt x="98" y="438"/>
                </a:lnTo>
                <a:lnTo>
                  <a:pt x="125" y="408"/>
                </a:lnTo>
                <a:lnTo>
                  <a:pt x="139" y="393"/>
                </a:lnTo>
                <a:lnTo>
                  <a:pt x="154" y="378"/>
                </a:lnTo>
                <a:lnTo>
                  <a:pt x="154" y="378"/>
                </a:lnTo>
                <a:lnTo>
                  <a:pt x="156" y="376"/>
                </a:lnTo>
                <a:lnTo>
                  <a:pt x="157" y="371"/>
                </a:lnTo>
                <a:lnTo>
                  <a:pt x="157" y="362"/>
                </a:lnTo>
                <a:lnTo>
                  <a:pt x="153" y="338"/>
                </a:lnTo>
                <a:lnTo>
                  <a:pt x="153" y="338"/>
                </a:lnTo>
                <a:lnTo>
                  <a:pt x="150" y="346"/>
                </a:lnTo>
                <a:lnTo>
                  <a:pt x="146" y="353"/>
                </a:lnTo>
                <a:lnTo>
                  <a:pt x="139" y="366"/>
                </a:lnTo>
                <a:lnTo>
                  <a:pt x="139" y="366"/>
                </a:lnTo>
                <a:lnTo>
                  <a:pt x="136" y="367"/>
                </a:lnTo>
                <a:lnTo>
                  <a:pt x="98" y="438"/>
                </a:lnTo>
                <a:close/>
                <a:moveTo>
                  <a:pt x="146" y="876"/>
                </a:moveTo>
                <a:lnTo>
                  <a:pt x="146" y="876"/>
                </a:lnTo>
                <a:lnTo>
                  <a:pt x="163" y="860"/>
                </a:lnTo>
                <a:lnTo>
                  <a:pt x="179" y="845"/>
                </a:lnTo>
                <a:lnTo>
                  <a:pt x="213" y="817"/>
                </a:lnTo>
                <a:lnTo>
                  <a:pt x="213" y="817"/>
                </a:lnTo>
                <a:lnTo>
                  <a:pt x="209" y="813"/>
                </a:lnTo>
                <a:lnTo>
                  <a:pt x="203" y="810"/>
                </a:lnTo>
                <a:lnTo>
                  <a:pt x="199" y="807"/>
                </a:lnTo>
                <a:lnTo>
                  <a:pt x="195" y="804"/>
                </a:lnTo>
                <a:lnTo>
                  <a:pt x="195" y="804"/>
                </a:lnTo>
                <a:lnTo>
                  <a:pt x="179" y="820"/>
                </a:lnTo>
                <a:lnTo>
                  <a:pt x="168" y="837"/>
                </a:lnTo>
                <a:lnTo>
                  <a:pt x="157" y="855"/>
                </a:lnTo>
                <a:lnTo>
                  <a:pt x="146" y="876"/>
                </a:lnTo>
                <a:lnTo>
                  <a:pt x="146" y="876"/>
                </a:lnTo>
                <a:close/>
                <a:moveTo>
                  <a:pt x="874" y="889"/>
                </a:moveTo>
                <a:lnTo>
                  <a:pt x="874" y="889"/>
                </a:lnTo>
                <a:lnTo>
                  <a:pt x="864" y="890"/>
                </a:lnTo>
                <a:lnTo>
                  <a:pt x="855" y="891"/>
                </a:lnTo>
                <a:lnTo>
                  <a:pt x="845" y="894"/>
                </a:lnTo>
                <a:lnTo>
                  <a:pt x="837" y="897"/>
                </a:lnTo>
                <a:lnTo>
                  <a:pt x="837" y="897"/>
                </a:lnTo>
                <a:lnTo>
                  <a:pt x="833" y="901"/>
                </a:lnTo>
                <a:lnTo>
                  <a:pt x="829" y="905"/>
                </a:lnTo>
                <a:lnTo>
                  <a:pt x="820" y="917"/>
                </a:lnTo>
                <a:lnTo>
                  <a:pt x="812" y="928"/>
                </a:lnTo>
                <a:lnTo>
                  <a:pt x="808" y="932"/>
                </a:lnTo>
                <a:lnTo>
                  <a:pt x="803" y="936"/>
                </a:lnTo>
                <a:lnTo>
                  <a:pt x="808" y="936"/>
                </a:lnTo>
                <a:lnTo>
                  <a:pt x="808" y="936"/>
                </a:lnTo>
                <a:lnTo>
                  <a:pt x="798" y="950"/>
                </a:lnTo>
                <a:lnTo>
                  <a:pt x="793" y="957"/>
                </a:lnTo>
                <a:lnTo>
                  <a:pt x="789" y="964"/>
                </a:lnTo>
                <a:lnTo>
                  <a:pt x="789" y="964"/>
                </a:lnTo>
                <a:lnTo>
                  <a:pt x="830" y="925"/>
                </a:lnTo>
                <a:lnTo>
                  <a:pt x="851" y="905"/>
                </a:lnTo>
                <a:lnTo>
                  <a:pt x="862" y="897"/>
                </a:lnTo>
                <a:lnTo>
                  <a:pt x="874" y="889"/>
                </a:lnTo>
                <a:lnTo>
                  <a:pt x="874" y="889"/>
                </a:lnTo>
                <a:close/>
                <a:moveTo>
                  <a:pt x="1683" y="943"/>
                </a:moveTo>
                <a:lnTo>
                  <a:pt x="1749" y="891"/>
                </a:lnTo>
                <a:lnTo>
                  <a:pt x="1749" y="891"/>
                </a:lnTo>
                <a:lnTo>
                  <a:pt x="1741" y="891"/>
                </a:lnTo>
                <a:lnTo>
                  <a:pt x="1735" y="893"/>
                </a:lnTo>
                <a:lnTo>
                  <a:pt x="1729" y="894"/>
                </a:lnTo>
                <a:lnTo>
                  <a:pt x="1725" y="894"/>
                </a:lnTo>
                <a:lnTo>
                  <a:pt x="1725" y="894"/>
                </a:lnTo>
                <a:lnTo>
                  <a:pt x="1717" y="891"/>
                </a:lnTo>
                <a:lnTo>
                  <a:pt x="1708" y="890"/>
                </a:lnTo>
                <a:lnTo>
                  <a:pt x="1704" y="891"/>
                </a:lnTo>
                <a:lnTo>
                  <a:pt x="1701" y="893"/>
                </a:lnTo>
                <a:lnTo>
                  <a:pt x="1700" y="896"/>
                </a:lnTo>
                <a:lnTo>
                  <a:pt x="1700" y="900"/>
                </a:lnTo>
                <a:lnTo>
                  <a:pt x="1700" y="900"/>
                </a:lnTo>
                <a:lnTo>
                  <a:pt x="1700" y="907"/>
                </a:lnTo>
                <a:lnTo>
                  <a:pt x="1698" y="914"/>
                </a:lnTo>
                <a:lnTo>
                  <a:pt x="1694" y="920"/>
                </a:lnTo>
                <a:lnTo>
                  <a:pt x="1691" y="925"/>
                </a:lnTo>
                <a:lnTo>
                  <a:pt x="1684" y="935"/>
                </a:lnTo>
                <a:lnTo>
                  <a:pt x="1683" y="939"/>
                </a:lnTo>
                <a:lnTo>
                  <a:pt x="1683" y="943"/>
                </a:lnTo>
                <a:lnTo>
                  <a:pt x="1683" y="943"/>
                </a:lnTo>
                <a:close/>
                <a:moveTo>
                  <a:pt x="115" y="550"/>
                </a:moveTo>
                <a:lnTo>
                  <a:pt x="115" y="550"/>
                </a:lnTo>
                <a:lnTo>
                  <a:pt x="122" y="540"/>
                </a:lnTo>
                <a:lnTo>
                  <a:pt x="125" y="537"/>
                </a:lnTo>
                <a:lnTo>
                  <a:pt x="127" y="534"/>
                </a:lnTo>
                <a:lnTo>
                  <a:pt x="127" y="534"/>
                </a:lnTo>
                <a:lnTo>
                  <a:pt x="122" y="546"/>
                </a:lnTo>
                <a:lnTo>
                  <a:pt x="115" y="558"/>
                </a:lnTo>
                <a:lnTo>
                  <a:pt x="106" y="571"/>
                </a:lnTo>
                <a:lnTo>
                  <a:pt x="99" y="584"/>
                </a:lnTo>
                <a:lnTo>
                  <a:pt x="99" y="584"/>
                </a:lnTo>
                <a:lnTo>
                  <a:pt x="125" y="557"/>
                </a:lnTo>
                <a:lnTo>
                  <a:pt x="137" y="546"/>
                </a:lnTo>
                <a:lnTo>
                  <a:pt x="150" y="534"/>
                </a:lnTo>
                <a:lnTo>
                  <a:pt x="150" y="534"/>
                </a:lnTo>
                <a:lnTo>
                  <a:pt x="153" y="530"/>
                </a:lnTo>
                <a:lnTo>
                  <a:pt x="156" y="526"/>
                </a:lnTo>
                <a:lnTo>
                  <a:pt x="156" y="522"/>
                </a:lnTo>
                <a:lnTo>
                  <a:pt x="156" y="518"/>
                </a:lnTo>
                <a:lnTo>
                  <a:pt x="154" y="509"/>
                </a:lnTo>
                <a:lnTo>
                  <a:pt x="153" y="502"/>
                </a:lnTo>
                <a:lnTo>
                  <a:pt x="153" y="502"/>
                </a:lnTo>
                <a:lnTo>
                  <a:pt x="148" y="508"/>
                </a:lnTo>
                <a:lnTo>
                  <a:pt x="144" y="513"/>
                </a:lnTo>
                <a:lnTo>
                  <a:pt x="133" y="523"/>
                </a:lnTo>
                <a:lnTo>
                  <a:pt x="127" y="527"/>
                </a:lnTo>
                <a:lnTo>
                  <a:pt x="123" y="534"/>
                </a:lnTo>
                <a:lnTo>
                  <a:pt x="119" y="542"/>
                </a:lnTo>
                <a:lnTo>
                  <a:pt x="115" y="550"/>
                </a:lnTo>
                <a:lnTo>
                  <a:pt x="115" y="550"/>
                </a:lnTo>
                <a:close/>
                <a:moveTo>
                  <a:pt x="1607" y="946"/>
                </a:moveTo>
                <a:lnTo>
                  <a:pt x="1607" y="946"/>
                </a:lnTo>
                <a:lnTo>
                  <a:pt x="1645" y="917"/>
                </a:lnTo>
                <a:lnTo>
                  <a:pt x="1663" y="903"/>
                </a:lnTo>
                <a:lnTo>
                  <a:pt x="1683" y="891"/>
                </a:lnTo>
                <a:lnTo>
                  <a:pt x="1683" y="891"/>
                </a:lnTo>
                <a:lnTo>
                  <a:pt x="1673" y="889"/>
                </a:lnTo>
                <a:lnTo>
                  <a:pt x="1662" y="887"/>
                </a:lnTo>
                <a:lnTo>
                  <a:pt x="1651" y="887"/>
                </a:lnTo>
                <a:lnTo>
                  <a:pt x="1646" y="889"/>
                </a:lnTo>
                <a:lnTo>
                  <a:pt x="1644" y="891"/>
                </a:lnTo>
                <a:lnTo>
                  <a:pt x="1644" y="891"/>
                </a:lnTo>
                <a:lnTo>
                  <a:pt x="1634" y="903"/>
                </a:lnTo>
                <a:lnTo>
                  <a:pt x="1625" y="915"/>
                </a:lnTo>
                <a:lnTo>
                  <a:pt x="1617" y="931"/>
                </a:lnTo>
                <a:lnTo>
                  <a:pt x="1607" y="946"/>
                </a:lnTo>
                <a:lnTo>
                  <a:pt x="1607" y="946"/>
                </a:lnTo>
                <a:close/>
                <a:moveTo>
                  <a:pt x="2613" y="912"/>
                </a:moveTo>
                <a:lnTo>
                  <a:pt x="2613" y="912"/>
                </a:lnTo>
                <a:lnTo>
                  <a:pt x="2603" y="928"/>
                </a:lnTo>
                <a:lnTo>
                  <a:pt x="2591" y="943"/>
                </a:lnTo>
                <a:lnTo>
                  <a:pt x="2580" y="957"/>
                </a:lnTo>
                <a:lnTo>
                  <a:pt x="2570" y="973"/>
                </a:lnTo>
                <a:lnTo>
                  <a:pt x="2570" y="973"/>
                </a:lnTo>
                <a:lnTo>
                  <a:pt x="2606" y="939"/>
                </a:lnTo>
                <a:lnTo>
                  <a:pt x="2626" y="924"/>
                </a:lnTo>
                <a:lnTo>
                  <a:pt x="2647" y="908"/>
                </a:lnTo>
                <a:lnTo>
                  <a:pt x="2647" y="908"/>
                </a:lnTo>
                <a:lnTo>
                  <a:pt x="2637" y="908"/>
                </a:lnTo>
                <a:lnTo>
                  <a:pt x="2627" y="910"/>
                </a:lnTo>
                <a:lnTo>
                  <a:pt x="2627" y="910"/>
                </a:lnTo>
                <a:lnTo>
                  <a:pt x="2623" y="910"/>
                </a:lnTo>
                <a:lnTo>
                  <a:pt x="2620" y="910"/>
                </a:lnTo>
                <a:lnTo>
                  <a:pt x="2616" y="910"/>
                </a:lnTo>
                <a:lnTo>
                  <a:pt x="2613" y="912"/>
                </a:lnTo>
                <a:lnTo>
                  <a:pt x="2613" y="912"/>
                </a:lnTo>
                <a:close/>
                <a:moveTo>
                  <a:pt x="1510" y="894"/>
                </a:moveTo>
                <a:lnTo>
                  <a:pt x="1510" y="894"/>
                </a:lnTo>
                <a:lnTo>
                  <a:pt x="1505" y="904"/>
                </a:lnTo>
                <a:lnTo>
                  <a:pt x="1499" y="914"/>
                </a:lnTo>
                <a:lnTo>
                  <a:pt x="1490" y="924"/>
                </a:lnTo>
                <a:lnTo>
                  <a:pt x="1483" y="935"/>
                </a:lnTo>
                <a:lnTo>
                  <a:pt x="1483" y="935"/>
                </a:lnTo>
                <a:lnTo>
                  <a:pt x="1499" y="922"/>
                </a:lnTo>
                <a:lnTo>
                  <a:pt x="1516" y="910"/>
                </a:lnTo>
                <a:lnTo>
                  <a:pt x="1533" y="897"/>
                </a:lnTo>
                <a:lnTo>
                  <a:pt x="1548" y="887"/>
                </a:lnTo>
                <a:lnTo>
                  <a:pt x="1548" y="887"/>
                </a:lnTo>
                <a:lnTo>
                  <a:pt x="1526" y="887"/>
                </a:lnTo>
                <a:lnTo>
                  <a:pt x="1517" y="887"/>
                </a:lnTo>
                <a:lnTo>
                  <a:pt x="1510" y="889"/>
                </a:lnTo>
                <a:lnTo>
                  <a:pt x="1510" y="889"/>
                </a:lnTo>
                <a:lnTo>
                  <a:pt x="1510" y="894"/>
                </a:lnTo>
                <a:lnTo>
                  <a:pt x="1510" y="894"/>
                </a:lnTo>
                <a:close/>
                <a:moveTo>
                  <a:pt x="2731" y="1011"/>
                </a:moveTo>
                <a:lnTo>
                  <a:pt x="2731" y="1011"/>
                </a:lnTo>
                <a:lnTo>
                  <a:pt x="2751" y="993"/>
                </a:lnTo>
                <a:lnTo>
                  <a:pt x="2769" y="973"/>
                </a:lnTo>
                <a:lnTo>
                  <a:pt x="2788" y="950"/>
                </a:lnTo>
                <a:lnTo>
                  <a:pt x="2803" y="929"/>
                </a:lnTo>
                <a:lnTo>
                  <a:pt x="2803" y="929"/>
                </a:lnTo>
                <a:lnTo>
                  <a:pt x="2803" y="924"/>
                </a:lnTo>
                <a:lnTo>
                  <a:pt x="2771" y="960"/>
                </a:lnTo>
                <a:lnTo>
                  <a:pt x="2771" y="960"/>
                </a:lnTo>
                <a:lnTo>
                  <a:pt x="2759" y="973"/>
                </a:lnTo>
                <a:lnTo>
                  <a:pt x="2751" y="986"/>
                </a:lnTo>
                <a:lnTo>
                  <a:pt x="2731" y="1011"/>
                </a:lnTo>
                <a:lnTo>
                  <a:pt x="2731" y="1011"/>
                </a:lnTo>
                <a:close/>
                <a:moveTo>
                  <a:pt x="2751" y="896"/>
                </a:moveTo>
                <a:lnTo>
                  <a:pt x="2751" y="896"/>
                </a:lnTo>
                <a:lnTo>
                  <a:pt x="2738" y="918"/>
                </a:lnTo>
                <a:lnTo>
                  <a:pt x="2724" y="939"/>
                </a:lnTo>
                <a:lnTo>
                  <a:pt x="2783" y="891"/>
                </a:lnTo>
                <a:lnTo>
                  <a:pt x="2783" y="891"/>
                </a:lnTo>
                <a:lnTo>
                  <a:pt x="2776" y="891"/>
                </a:lnTo>
                <a:lnTo>
                  <a:pt x="2769" y="891"/>
                </a:lnTo>
                <a:lnTo>
                  <a:pt x="2754" y="894"/>
                </a:lnTo>
                <a:lnTo>
                  <a:pt x="2754" y="894"/>
                </a:lnTo>
                <a:lnTo>
                  <a:pt x="2751" y="896"/>
                </a:lnTo>
                <a:lnTo>
                  <a:pt x="2751" y="896"/>
                </a:lnTo>
                <a:close/>
                <a:moveTo>
                  <a:pt x="151" y="151"/>
                </a:moveTo>
                <a:lnTo>
                  <a:pt x="151" y="151"/>
                </a:lnTo>
                <a:lnTo>
                  <a:pt x="156" y="155"/>
                </a:lnTo>
                <a:lnTo>
                  <a:pt x="157" y="155"/>
                </a:lnTo>
                <a:lnTo>
                  <a:pt x="157" y="155"/>
                </a:lnTo>
                <a:lnTo>
                  <a:pt x="158" y="148"/>
                </a:lnTo>
                <a:lnTo>
                  <a:pt x="158" y="148"/>
                </a:lnTo>
                <a:lnTo>
                  <a:pt x="160" y="142"/>
                </a:lnTo>
                <a:lnTo>
                  <a:pt x="158" y="138"/>
                </a:lnTo>
                <a:lnTo>
                  <a:pt x="158" y="134"/>
                </a:lnTo>
                <a:lnTo>
                  <a:pt x="160" y="130"/>
                </a:lnTo>
                <a:lnTo>
                  <a:pt x="160" y="130"/>
                </a:lnTo>
                <a:lnTo>
                  <a:pt x="150" y="140"/>
                </a:lnTo>
                <a:lnTo>
                  <a:pt x="140" y="149"/>
                </a:lnTo>
                <a:lnTo>
                  <a:pt x="122" y="172"/>
                </a:lnTo>
                <a:lnTo>
                  <a:pt x="122" y="172"/>
                </a:lnTo>
                <a:lnTo>
                  <a:pt x="120" y="173"/>
                </a:lnTo>
                <a:lnTo>
                  <a:pt x="120" y="175"/>
                </a:lnTo>
                <a:lnTo>
                  <a:pt x="120" y="175"/>
                </a:lnTo>
                <a:lnTo>
                  <a:pt x="129" y="172"/>
                </a:lnTo>
                <a:lnTo>
                  <a:pt x="137" y="166"/>
                </a:lnTo>
                <a:lnTo>
                  <a:pt x="146" y="161"/>
                </a:lnTo>
                <a:lnTo>
                  <a:pt x="148" y="156"/>
                </a:lnTo>
                <a:lnTo>
                  <a:pt x="151" y="151"/>
                </a:lnTo>
                <a:lnTo>
                  <a:pt x="151" y="151"/>
                </a:lnTo>
                <a:close/>
                <a:moveTo>
                  <a:pt x="1625" y="1074"/>
                </a:moveTo>
                <a:lnTo>
                  <a:pt x="1625" y="1074"/>
                </a:lnTo>
                <a:lnTo>
                  <a:pt x="1631" y="1075"/>
                </a:lnTo>
                <a:lnTo>
                  <a:pt x="1637" y="1075"/>
                </a:lnTo>
                <a:lnTo>
                  <a:pt x="1642" y="1074"/>
                </a:lnTo>
                <a:lnTo>
                  <a:pt x="1645" y="1073"/>
                </a:lnTo>
                <a:lnTo>
                  <a:pt x="1646" y="1071"/>
                </a:lnTo>
                <a:lnTo>
                  <a:pt x="1646" y="1071"/>
                </a:lnTo>
                <a:lnTo>
                  <a:pt x="1659" y="1050"/>
                </a:lnTo>
                <a:lnTo>
                  <a:pt x="1665" y="1039"/>
                </a:lnTo>
                <a:lnTo>
                  <a:pt x="1668" y="1032"/>
                </a:lnTo>
                <a:lnTo>
                  <a:pt x="1668" y="1032"/>
                </a:lnTo>
                <a:lnTo>
                  <a:pt x="1656" y="1043"/>
                </a:lnTo>
                <a:lnTo>
                  <a:pt x="1645" y="1053"/>
                </a:lnTo>
                <a:lnTo>
                  <a:pt x="1635" y="1063"/>
                </a:lnTo>
                <a:lnTo>
                  <a:pt x="1625" y="1074"/>
                </a:lnTo>
                <a:lnTo>
                  <a:pt x="1625" y="1074"/>
                </a:lnTo>
                <a:close/>
                <a:moveTo>
                  <a:pt x="132" y="210"/>
                </a:moveTo>
                <a:lnTo>
                  <a:pt x="132" y="210"/>
                </a:lnTo>
                <a:lnTo>
                  <a:pt x="137" y="207"/>
                </a:lnTo>
                <a:lnTo>
                  <a:pt x="141" y="201"/>
                </a:lnTo>
                <a:lnTo>
                  <a:pt x="150" y="187"/>
                </a:lnTo>
                <a:lnTo>
                  <a:pt x="150" y="187"/>
                </a:lnTo>
                <a:lnTo>
                  <a:pt x="153" y="182"/>
                </a:lnTo>
                <a:lnTo>
                  <a:pt x="154" y="173"/>
                </a:lnTo>
                <a:lnTo>
                  <a:pt x="153" y="168"/>
                </a:lnTo>
                <a:lnTo>
                  <a:pt x="151" y="165"/>
                </a:lnTo>
                <a:lnTo>
                  <a:pt x="150" y="165"/>
                </a:lnTo>
                <a:lnTo>
                  <a:pt x="150" y="165"/>
                </a:lnTo>
                <a:lnTo>
                  <a:pt x="150" y="166"/>
                </a:lnTo>
                <a:lnTo>
                  <a:pt x="150" y="169"/>
                </a:lnTo>
                <a:lnTo>
                  <a:pt x="147" y="175"/>
                </a:lnTo>
                <a:lnTo>
                  <a:pt x="139" y="192"/>
                </a:lnTo>
                <a:lnTo>
                  <a:pt x="130" y="207"/>
                </a:lnTo>
                <a:lnTo>
                  <a:pt x="130" y="211"/>
                </a:lnTo>
                <a:lnTo>
                  <a:pt x="130" y="211"/>
                </a:lnTo>
                <a:lnTo>
                  <a:pt x="132" y="210"/>
                </a:lnTo>
                <a:lnTo>
                  <a:pt x="132" y="210"/>
                </a:lnTo>
                <a:close/>
                <a:moveTo>
                  <a:pt x="140" y="977"/>
                </a:moveTo>
                <a:lnTo>
                  <a:pt x="140" y="977"/>
                </a:lnTo>
                <a:lnTo>
                  <a:pt x="144" y="980"/>
                </a:lnTo>
                <a:lnTo>
                  <a:pt x="150" y="980"/>
                </a:lnTo>
                <a:lnTo>
                  <a:pt x="156" y="977"/>
                </a:lnTo>
                <a:lnTo>
                  <a:pt x="157" y="974"/>
                </a:lnTo>
                <a:lnTo>
                  <a:pt x="158" y="973"/>
                </a:lnTo>
                <a:lnTo>
                  <a:pt x="158" y="973"/>
                </a:lnTo>
                <a:lnTo>
                  <a:pt x="161" y="967"/>
                </a:lnTo>
                <a:lnTo>
                  <a:pt x="165" y="962"/>
                </a:lnTo>
                <a:lnTo>
                  <a:pt x="172" y="952"/>
                </a:lnTo>
                <a:lnTo>
                  <a:pt x="172" y="952"/>
                </a:lnTo>
                <a:lnTo>
                  <a:pt x="163" y="957"/>
                </a:lnTo>
                <a:lnTo>
                  <a:pt x="153" y="962"/>
                </a:lnTo>
                <a:lnTo>
                  <a:pt x="148" y="964"/>
                </a:lnTo>
                <a:lnTo>
                  <a:pt x="144" y="969"/>
                </a:lnTo>
                <a:lnTo>
                  <a:pt x="141" y="973"/>
                </a:lnTo>
                <a:lnTo>
                  <a:pt x="140" y="977"/>
                </a:lnTo>
                <a:lnTo>
                  <a:pt x="140" y="977"/>
                </a:lnTo>
                <a:close/>
                <a:moveTo>
                  <a:pt x="473" y="981"/>
                </a:moveTo>
                <a:lnTo>
                  <a:pt x="473" y="981"/>
                </a:lnTo>
                <a:lnTo>
                  <a:pt x="467" y="984"/>
                </a:lnTo>
                <a:lnTo>
                  <a:pt x="462" y="991"/>
                </a:lnTo>
                <a:lnTo>
                  <a:pt x="458" y="998"/>
                </a:lnTo>
                <a:lnTo>
                  <a:pt x="456" y="1002"/>
                </a:lnTo>
                <a:lnTo>
                  <a:pt x="458" y="1007"/>
                </a:lnTo>
                <a:lnTo>
                  <a:pt x="458" y="1007"/>
                </a:lnTo>
                <a:lnTo>
                  <a:pt x="462" y="1005"/>
                </a:lnTo>
                <a:lnTo>
                  <a:pt x="465" y="1002"/>
                </a:lnTo>
                <a:lnTo>
                  <a:pt x="466" y="1000"/>
                </a:lnTo>
                <a:lnTo>
                  <a:pt x="467" y="995"/>
                </a:lnTo>
                <a:lnTo>
                  <a:pt x="470" y="988"/>
                </a:lnTo>
                <a:lnTo>
                  <a:pt x="472" y="984"/>
                </a:lnTo>
                <a:lnTo>
                  <a:pt x="473" y="981"/>
                </a:lnTo>
                <a:lnTo>
                  <a:pt x="473" y="981"/>
                </a:lnTo>
                <a:close/>
                <a:moveTo>
                  <a:pt x="313" y="983"/>
                </a:moveTo>
                <a:lnTo>
                  <a:pt x="313" y="983"/>
                </a:lnTo>
                <a:lnTo>
                  <a:pt x="312" y="988"/>
                </a:lnTo>
                <a:lnTo>
                  <a:pt x="309" y="991"/>
                </a:lnTo>
                <a:lnTo>
                  <a:pt x="307" y="994"/>
                </a:lnTo>
                <a:lnTo>
                  <a:pt x="307" y="998"/>
                </a:lnTo>
                <a:lnTo>
                  <a:pt x="324" y="983"/>
                </a:lnTo>
                <a:lnTo>
                  <a:pt x="324" y="983"/>
                </a:lnTo>
                <a:lnTo>
                  <a:pt x="327" y="976"/>
                </a:lnTo>
                <a:lnTo>
                  <a:pt x="328" y="972"/>
                </a:lnTo>
                <a:lnTo>
                  <a:pt x="327" y="972"/>
                </a:lnTo>
                <a:lnTo>
                  <a:pt x="324" y="974"/>
                </a:lnTo>
                <a:lnTo>
                  <a:pt x="317" y="980"/>
                </a:lnTo>
                <a:lnTo>
                  <a:pt x="314" y="983"/>
                </a:lnTo>
                <a:lnTo>
                  <a:pt x="313" y="983"/>
                </a:lnTo>
                <a:lnTo>
                  <a:pt x="313" y="983"/>
                </a:lnTo>
                <a:close/>
                <a:moveTo>
                  <a:pt x="2824" y="898"/>
                </a:moveTo>
                <a:lnTo>
                  <a:pt x="2824" y="898"/>
                </a:lnTo>
                <a:lnTo>
                  <a:pt x="2830" y="891"/>
                </a:lnTo>
                <a:lnTo>
                  <a:pt x="2834" y="886"/>
                </a:lnTo>
                <a:lnTo>
                  <a:pt x="2838" y="879"/>
                </a:lnTo>
                <a:lnTo>
                  <a:pt x="2841" y="870"/>
                </a:lnTo>
                <a:lnTo>
                  <a:pt x="2841" y="870"/>
                </a:lnTo>
                <a:lnTo>
                  <a:pt x="2835" y="877"/>
                </a:lnTo>
                <a:lnTo>
                  <a:pt x="2830" y="883"/>
                </a:lnTo>
                <a:lnTo>
                  <a:pt x="2827" y="891"/>
                </a:lnTo>
                <a:lnTo>
                  <a:pt x="2824" y="898"/>
                </a:lnTo>
                <a:lnTo>
                  <a:pt x="2824" y="898"/>
                </a:lnTo>
                <a:close/>
                <a:moveTo>
                  <a:pt x="2332" y="969"/>
                </a:moveTo>
                <a:lnTo>
                  <a:pt x="2332" y="969"/>
                </a:lnTo>
                <a:lnTo>
                  <a:pt x="2342" y="960"/>
                </a:lnTo>
                <a:lnTo>
                  <a:pt x="2346" y="955"/>
                </a:lnTo>
                <a:lnTo>
                  <a:pt x="2349" y="949"/>
                </a:lnTo>
                <a:lnTo>
                  <a:pt x="2349" y="949"/>
                </a:lnTo>
                <a:lnTo>
                  <a:pt x="2348" y="948"/>
                </a:lnTo>
                <a:lnTo>
                  <a:pt x="2346" y="948"/>
                </a:lnTo>
                <a:lnTo>
                  <a:pt x="2343" y="949"/>
                </a:lnTo>
                <a:lnTo>
                  <a:pt x="2341" y="950"/>
                </a:lnTo>
                <a:lnTo>
                  <a:pt x="2341" y="950"/>
                </a:lnTo>
                <a:lnTo>
                  <a:pt x="2339" y="955"/>
                </a:lnTo>
                <a:lnTo>
                  <a:pt x="2338" y="957"/>
                </a:lnTo>
                <a:lnTo>
                  <a:pt x="2336" y="957"/>
                </a:lnTo>
                <a:lnTo>
                  <a:pt x="2334" y="962"/>
                </a:lnTo>
                <a:lnTo>
                  <a:pt x="2332" y="964"/>
                </a:lnTo>
                <a:lnTo>
                  <a:pt x="2332" y="969"/>
                </a:lnTo>
                <a:close/>
                <a:moveTo>
                  <a:pt x="136" y="803"/>
                </a:moveTo>
                <a:lnTo>
                  <a:pt x="139" y="800"/>
                </a:lnTo>
                <a:lnTo>
                  <a:pt x="139" y="800"/>
                </a:lnTo>
                <a:lnTo>
                  <a:pt x="139" y="796"/>
                </a:lnTo>
                <a:lnTo>
                  <a:pt x="137" y="793"/>
                </a:lnTo>
                <a:lnTo>
                  <a:pt x="136" y="793"/>
                </a:lnTo>
                <a:lnTo>
                  <a:pt x="133" y="796"/>
                </a:lnTo>
                <a:lnTo>
                  <a:pt x="133" y="796"/>
                </a:lnTo>
                <a:lnTo>
                  <a:pt x="129" y="806"/>
                </a:lnTo>
                <a:lnTo>
                  <a:pt x="126" y="810"/>
                </a:lnTo>
                <a:lnTo>
                  <a:pt x="126" y="814"/>
                </a:lnTo>
                <a:lnTo>
                  <a:pt x="134" y="808"/>
                </a:lnTo>
                <a:lnTo>
                  <a:pt x="136" y="803"/>
                </a:lnTo>
                <a:close/>
                <a:moveTo>
                  <a:pt x="71" y="364"/>
                </a:moveTo>
                <a:lnTo>
                  <a:pt x="71" y="364"/>
                </a:lnTo>
                <a:lnTo>
                  <a:pt x="78" y="360"/>
                </a:lnTo>
                <a:lnTo>
                  <a:pt x="84" y="353"/>
                </a:lnTo>
                <a:lnTo>
                  <a:pt x="88" y="346"/>
                </a:lnTo>
                <a:lnTo>
                  <a:pt x="88" y="343"/>
                </a:lnTo>
                <a:lnTo>
                  <a:pt x="87" y="342"/>
                </a:lnTo>
                <a:lnTo>
                  <a:pt x="87" y="342"/>
                </a:lnTo>
                <a:lnTo>
                  <a:pt x="78" y="353"/>
                </a:lnTo>
                <a:lnTo>
                  <a:pt x="75" y="359"/>
                </a:lnTo>
                <a:lnTo>
                  <a:pt x="71" y="364"/>
                </a:lnTo>
                <a:lnTo>
                  <a:pt x="71" y="364"/>
                </a:lnTo>
                <a:close/>
                <a:moveTo>
                  <a:pt x="538" y="964"/>
                </a:moveTo>
                <a:lnTo>
                  <a:pt x="538" y="964"/>
                </a:lnTo>
                <a:lnTo>
                  <a:pt x="541" y="964"/>
                </a:lnTo>
                <a:lnTo>
                  <a:pt x="545" y="963"/>
                </a:lnTo>
                <a:lnTo>
                  <a:pt x="550" y="956"/>
                </a:lnTo>
                <a:lnTo>
                  <a:pt x="553" y="953"/>
                </a:lnTo>
                <a:lnTo>
                  <a:pt x="553" y="950"/>
                </a:lnTo>
                <a:lnTo>
                  <a:pt x="550" y="950"/>
                </a:lnTo>
                <a:lnTo>
                  <a:pt x="546" y="950"/>
                </a:lnTo>
                <a:lnTo>
                  <a:pt x="538" y="964"/>
                </a:lnTo>
                <a:close/>
                <a:moveTo>
                  <a:pt x="2571" y="957"/>
                </a:moveTo>
                <a:lnTo>
                  <a:pt x="2571" y="957"/>
                </a:lnTo>
                <a:lnTo>
                  <a:pt x="2581" y="949"/>
                </a:lnTo>
                <a:lnTo>
                  <a:pt x="2584" y="945"/>
                </a:lnTo>
                <a:lnTo>
                  <a:pt x="2585" y="942"/>
                </a:lnTo>
                <a:lnTo>
                  <a:pt x="2585" y="939"/>
                </a:lnTo>
                <a:lnTo>
                  <a:pt x="2571" y="952"/>
                </a:lnTo>
                <a:lnTo>
                  <a:pt x="2571" y="957"/>
                </a:lnTo>
                <a:close/>
                <a:moveTo>
                  <a:pt x="2421" y="967"/>
                </a:moveTo>
                <a:lnTo>
                  <a:pt x="2428" y="960"/>
                </a:lnTo>
                <a:lnTo>
                  <a:pt x="2429" y="957"/>
                </a:lnTo>
                <a:lnTo>
                  <a:pt x="2429" y="957"/>
                </a:lnTo>
                <a:lnTo>
                  <a:pt x="2431" y="955"/>
                </a:lnTo>
                <a:lnTo>
                  <a:pt x="2432" y="952"/>
                </a:lnTo>
                <a:lnTo>
                  <a:pt x="2433" y="950"/>
                </a:lnTo>
                <a:lnTo>
                  <a:pt x="2433" y="946"/>
                </a:lnTo>
                <a:lnTo>
                  <a:pt x="2433" y="946"/>
                </a:lnTo>
                <a:lnTo>
                  <a:pt x="2429" y="950"/>
                </a:lnTo>
                <a:lnTo>
                  <a:pt x="2425" y="956"/>
                </a:lnTo>
                <a:lnTo>
                  <a:pt x="2418" y="964"/>
                </a:lnTo>
                <a:lnTo>
                  <a:pt x="2418" y="964"/>
                </a:lnTo>
                <a:lnTo>
                  <a:pt x="2418" y="969"/>
                </a:lnTo>
                <a:lnTo>
                  <a:pt x="2421" y="967"/>
                </a:lnTo>
                <a:close/>
                <a:moveTo>
                  <a:pt x="198" y="685"/>
                </a:moveTo>
                <a:lnTo>
                  <a:pt x="198" y="685"/>
                </a:lnTo>
                <a:lnTo>
                  <a:pt x="198" y="676"/>
                </a:lnTo>
                <a:lnTo>
                  <a:pt x="195" y="669"/>
                </a:lnTo>
                <a:lnTo>
                  <a:pt x="191" y="657"/>
                </a:lnTo>
                <a:lnTo>
                  <a:pt x="191" y="657"/>
                </a:lnTo>
                <a:lnTo>
                  <a:pt x="189" y="657"/>
                </a:lnTo>
                <a:lnTo>
                  <a:pt x="189" y="660"/>
                </a:lnTo>
                <a:lnTo>
                  <a:pt x="191" y="665"/>
                </a:lnTo>
                <a:lnTo>
                  <a:pt x="191" y="665"/>
                </a:lnTo>
                <a:lnTo>
                  <a:pt x="193" y="675"/>
                </a:lnTo>
                <a:lnTo>
                  <a:pt x="195" y="679"/>
                </a:lnTo>
                <a:lnTo>
                  <a:pt x="198" y="685"/>
                </a:lnTo>
                <a:lnTo>
                  <a:pt x="198" y="685"/>
                </a:lnTo>
                <a:close/>
                <a:moveTo>
                  <a:pt x="861" y="948"/>
                </a:moveTo>
                <a:lnTo>
                  <a:pt x="861" y="948"/>
                </a:lnTo>
                <a:lnTo>
                  <a:pt x="872" y="936"/>
                </a:lnTo>
                <a:lnTo>
                  <a:pt x="876" y="931"/>
                </a:lnTo>
                <a:lnTo>
                  <a:pt x="875" y="931"/>
                </a:lnTo>
                <a:lnTo>
                  <a:pt x="874" y="932"/>
                </a:lnTo>
                <a:lnTo>
                  <a:pt x="874" y="932"/>
                </a:lnTo>
                <a:lnTo>
                  <a:pt x="864" y="941"/>
                </a:lnTo>
                <a:lnTo>
                  <a:pt x="862" y="943"/>
                </a:lnTo>
                <a:lnTo>
                  <a:pt x="861" y="948"/>
                </a:lnTo>
                <a:lnTo>
                  <a:pt x="861" y="948"/>
                </a:lnTo>
                <a:close/>
                <a:moveTo>
                  <a:pt x="2209" y="962"/>
                </a:moveTo>
                <a:lnTo>
                  <a:pt x="2209" y="962"/>
                </a:lnTo>
                <a:lnTo>
                  <a:pt x="2209" y="959"/>
                </a:lnTo>
                <a:lnTo>
                  <a:pt x="2209" y="956"/>
                </a:lnTo>
                <a:lnTo>
                  <a:pt x="2207" y="956"/>
                </a:lnTo>
                <a:lnTo>
                  <a:pt x="2206" y="957"/>
                </a:lnTo>
                <a:lnTo>
                  <a:pt x="2203" y="960"/>
                </a:lnTo>
                <a:lnTo>
                  <a:pt x="2200" y="963"/>
                </a:lnTo>
                <a:lnTo>
                  <a:pt x="2196" y="964"/>
                </a:lnTo>
                <a:lnTo>
                  <a:pt x="2193" y="969"/>
                </a:lnTo>
                <a:lnTo>
                  <a:pt x="2193" y="969"/>
                </a:lnTo>
                <a:lnTo>
                  <a:pt x="2196" y="969"/>
                </a:lnTo>
                <a:lnTo>
                  <a:pt x="2199" y="969"/>
                </a:lnTo>
                <a:lnTo>
                  <a:pt x="2202" y="967"/>
                </a:lnTo>
                <a:lnTo>
                  <a:pt x="2204" y="964"/>
                </a:lnTo>
                <a:lnTo>
                  <a:pt x="2209" y="962"/>
                </a:lnTo>
                <a:lnTo>
                  <a:pt x="2209" y="962"/>
                </a:lnTo>
                <a:close/>
                <a:moveTo>
                  <a:pt x="1086" y="995"/>
                </a:moveTo>
                <a:lnTo>
                  <a:pt x="1082" y="994"/>
                </a:lnTo>
                <a:lnTo>
                  <a:pt x="1077" y="998"/>
                </a:lnTo>
                <a:lnTo>
                  <a:pt x="1077" y="998"/>
                </a:lnTo>
                <a:lnTo>
                  <a:pt x="1079" y="998"/>
                </a:lnTo>
                <a:lnTo>
                  <a:pt x="1080" y="1000"/>
                </a:lnTo>
                <a:lnTo>
                  <a:pt x="1079" y="1001"/>
                </a:lnTo>
                <a:lnTo>
                  <a:pt x="1076" y="1005"/>
                </a:lnTo>
                <a:lnTo>
                  <a:pt x="1075" y="1007"/>
                </a:lnTo>
                <a:lnTo>
                  <a:pt x="1075" y="1008"/>
                </a:lnTo>
                <a:lnTo>
                  <a:pt x="1075" y="1008"/>
                </a:lnTo>
                <a:lnTo>
                  <a:pt x="1082" y="1004"/>
                </a:lnTo>
                <a:lnTo>
                  <a:pt x="1084" y="1000"/>
                </a:lnTo>
                <a:lnTo>
                  <a:pt x="1086" y="995"/>
                </a:lnTo>
                <a:lnTo>
                  <a:pt x="1086" y="995"/>
                </a:lnTo>
                <a:close/>
                <a:moveTo>
                  <a:pt x="671" y="994"/>
                </a:moveTo>
                <a:lnTo>
                  <a:pt x="674" y="991"/>
                </a:lnTo>
                <a:lnTo>
                  <a:pt x="677" y="988"/>
                </a:lnTo>
                <a:lnTo>
                  <a:pt x="682" y="976"/>
                </a:lnTo>
                <a:lnTo>
                  <a:pt x="682" y="976"/>
                </a:lnTo>
                <a:lnTo>
                  <a:pt x="678" y="979"/>
                </a:lnTo>
                <a:lnTo>
                  <a:pt x="675" y="983"/>
                </a:lnTo>
                <a:lnTo>
                  <a:pt x="670" y="993"/>
                </a:lnTo>
                <a:lnTo>
                  <a:pt x="671" y="994"/>
                </a:lnTo>
                <a:close/>
                <a:moveTo>
                  <a:pt x="46" y="898"/>
                </a:moveTo>
                <a:lnTo>
                  <a:pt x="46" y="898"/>
                </a:lnTo>
                <a:lnTo>
                  <a:pt x="50" y="898"/>
                </a:lnTo>
                <a:lnTo>
                  <a:pt x="53" y="897"/>
                </a:lnTo>
                <a:lnTo>
                  <a:pt x="54" y="896"/>
                </a:lnTo>
                <a:lnTo>
                  <a:pt x="53" y="894"/>
                </a:lnTo>
                <a:lnTo>
                  <a:pt x="53" y="893"/>
                </a:lnTo>
                <a:lnTo>
                  <a:pt x="50" y="891"/>
                </a:lnTo>
                <a:lnTo>
                  <a:pt x="50" y="891"/>
                </a:lnTo>
                <a:lnTo>
                  <a:pt x="46" y="889"/>
                </a:lnTo>
                <a:lnTo>
                  <a:pt x="46" y="898"/>
                </a:lnTo>
                <a:close/>
                <a:moveTo>
                  <a:pt x="42" y="894"/>
                </a:moveTo>
                <a:lnTo>
                  <a:pt x="46" y="898"/>
                </a:lnTo>
                <a:lnTo>
                  <a:pt x="46" y="889"/>
                </a:lnTo>
                <a:lnTo>
                  <a:pt x="42" y="894"/>
                </a:lnTo>
                <a:close/>
                <a:moveTo>
                  <a:pt x="269" y="915"/>
                </a:moveTo>
                <a:lnTo>
                  <a:pt x="269" y="915"/>
                </a:lnTo>
                <a:lnTo>
                  <a:pt x="269" y="920"/>
                </a:lnTo>
                <a:lnTo>
                  <a:pt x="269" y="920"/>
                </a:lnTo>
                <a:lnTo>
                  <a:pt x="272" y="920"/>
                </a:lnTo>
                <a:lnTo>
                  <a:pt x="275" y="915"/>
                </a:lnTo>
                <a:lnTo>
                  <a:pt x="278" y="914"/>
                </a:lnTo>
                <a:lnTo>
                  <a:pt x="278" y="914"/>
                </a:lnTo>
                <a:lnTo>
                  <a:pt x="278" y="911"/>
                </a:lnTo>
                <a:lnTo>
                  <a:pt x="276" y="908"/>
                </a:lnTo>
                <a:lnTo>
                  <a:pt x="275" y="908"/>
                </a:lnTo>
                <a:lnTo>
                  <a:pt x="274" y="908"/>
                </a:lnTo>
                <a:lnTo>
                  <a:pt x="272" y="912"/>
                </a:lnTo>
                <a:lnTo>
                  <a:pt x="269" y="915"/>
                </a:lnTo>
                <a:lnTo>
                  <a:pt x="269" y="915"/>
                </a:lnTo>
                <a:close/>
                <a:moveTo>
                  <a:pt x="2776" y="941"/>
                </a:moveTo>
                <a:lnTo>
                  <a:pt x="2776" y="941"/>
                </a:lnTo>
                <a:lnTo>
                  <a:pt x="2771" y="950"/>
                </a:lnTo>
                <a:lnTo>
                  <a:pt x="2769" y="955"/>
                </a:lnTo>
                <a:lnTo>
                  <a:pt x="2769" y="957"/>
                </a:lnTo>
                <a:lnTo>
                  <a:pt x="2771" y="960"/>
                </a:lnTo>
                <a:lnTo>
                  <a:pt x="2771" y="960"/>
                </a:lnTo>
                <a:lnTo>
                  <a:pt x="2772" y="955"/>
                </a:lnTo>
                <a:lnTo>
                  <a:pt x="2773" y="950"/>
                </a:lnTo>
                <a:lnTo>
                  <a:pt x="2776" y="946"/>
                </a:lnTo>
                <a:lnTo>
                  <a:pt x="2776" y="941"/>
                </a:lnTo>
                <a:lnTo>
                  <a:pt x="2776" y="941"/>
                </a:lnTo>
                <a:close/>
                <a:moveTo>
                  <a:pt x="2283" y="955"/>
                </a:moveTo>
                <a:lnTo>
                  <a:pt x="2276" y="960"/>
                </a:lnTo>
                <a:lnTo>
                  <a:pt x="2275" y="962"/>
                </a:lnTo>
                <a:lnTo>
                  <a:pt x="2272" y="972"/>
                </a:lnTo>
                <a:lnTo>
                  <a:pt x="2272" y="972"/>
                </a:lnTo>
                <a:lnTo>
                  <a:pt x="2276" y="969"/>
                </a:lnTo>
                <a:lnTo>
                  <a:pt x="2279" y="964"/>
                </a:lnTo>
                <a:lnTo>
                  <a:pt x="2283" y="955"/>
                </a:lnTo>
                <a:lnTo>
                  <a:pt x="2283" y="955"/>
                </a:lnTo>
                <a:close/>
                <a:moveTo>
                  <a:pt x="584" y="1026"/>
                </a:moveTo>
                <a:lnTo>
                  <a:pt x="584" y="1026"/>
                </a:lnTo>
                <a:lnTo>
                  <a:pt x="586" y="1029"/>
                </a:lnTo>
                <a:lnTo>
                  <a:pt x="587" y="1032"/>
                </a:lnTo>
                <a:lnTo>
                  <a:pt x="590" y="1032"/>
                </a:lnTo>
                <a:lnTo>
                  <a:pt x="594" y="1032"/>
                </a:lnTo>
                <a:lnTo>
                  <a:pt x="597" y="1033"/>
                </a:lnTo>
                <a:lnTo>
                  <a:pt x="597" y="1033"/>
                </a:lnTo>
                <a:lnTo>
                  <a:pt x="597" y="1026"/>
                </a:lnTo>
                <a:lnTo>
                  <a:pt x="597" y="1026"/>
                </a:lnTo>
                <a:lnTo>
                  <a:pt x="595" y="1026"/>
                </a:lnTo>
                <a:lnTo>
                  <a:pt x="591" y="1028"/>
                </a:lnTo>
                <a:lnTo>
                  <a:pt x="588" y="1028"/>
                </a:lnTo>
                <a:lnTo>
                  <a:pt x="584" y="1026"/>
                </a:lnTo>
                <a:lnTo>
                  <a:pt x="584" y="1026"/>
                </a:lnTo>
                <a:close/>
                <a:moveTo>
                  <a:pt x="2521" y="931"/>
                </a:moveTo>
                <a:lnTo>
                  <a:pt x="2521" y="931"/>
                </a:lnTo>
                <a:lnTo>
                  <a:pt x="2518" y="934"/>
                </a:lnTo>
                <a:lnTo>
                  <a:pt x="2516" y="936"/>
                </a:lnTo>
                <a:lnTo>
                  <a:pt x="2514" y="942"/>
                </a:lnTo>
                <a:lnTo>
                  <a:pt x="2514" y="942"/>
                </a:lnTo>
                <a:lnTo>
                  <a:pt x="2518" y="941"/>
                </a:lnTo>
                <a:lnTo>
                  <a:pt x="2521" y="938"/>
                </a:lnTo>
                <a:lnTo>
                  <a:pt x="2522" y="934"/>
                </a:lnTo>
                <a:lnTo>
                  <a:pt x="2521" y="931"/>
                </a:lnTo>
                <a:lnTo>
                  <a:pt x="2521" y="931"/>
                </a:lnTo>
                <a:close/>
                <a:moveTo>
                  <a:pt x="2270" y="973"/>
                </a:moveTo>
                <a:lnTo>
                  <a:pt x="2272" y="972"/>
                </a:lnTo>
                <a:lnTo>
                  <a:pt x="2275" y="962"/>
                </a:lnTo>
                <a:lnTo>
                  <a:pt x="2263" y="977"/>
                </a:lnTo>
                <a:lnTo>
                  <a:pt x="2270" y="973"/>
                </a:lnTo>
                <a:close/>
                <a:moveTo>
                  <a:pt x="81" y="733"/>
                </a:moveTo>
                <a:lnTo>
                  <a:pt x="82" y="727"/>
                </a:lnTo>
                <a:lnTo>
                  <a:pt x="84" y="723"/>
                </a:lnTo>
                <a:lnTo>
                  <a:pt x="84" y="723"/>
                </a:lnTo>
                <a:lnTo>
                  <a:pt x="78" y="730"/>
                </a:lnTo>
                <a:lnTo>
                  <a:pt x="75" y="733"/>
                </a:lnTo>
                <a:lnTo>
                  <a:pt x="74" y="737"/>
                </a:lnTo>
                <a:lnTo>
                  <a:pt x="81" y="733"/>
                </a:lnTo>
                <a:close/>
                <a:moveTo>
                  <a:pt x="1646" y="973"/>
                </a:moveTo>
                <a:lnTo>
                  <a:pt x="1646" y="973"/>
                </a:lnTo>
                <a:lnTo>
                  <a:pt x="1654" y="967"/>
                </a:lnTo>
                <a:lnTo>
                  <a:pt x="1656" y="964"/>
                </a:lnTo>
                <a:lnTo>
                  <a:pt x="1658" y="960"/>
                </a:lnTo>
                <a:lnTo>
                  <a:pt x="1658" y="960"/>
                </a:lnTo>
                <a:lnTo>
                  <a:pt x="1649" y="966"/>
                </a:lnTo>
                <a:lnTo>
                  <a:pt x="1648" y="969"/>
                </a:lnTo>
                <a:lnTo>
                  <a:pt x="1646" y="973"/>
                </a:lnTo>
                <a:lnTo>
                  <a:pt x="1646" y="973"/>
                </a:lnTo>
                <a:close/>
                <a:moveTo>
                  <a:pt x="1235" y="942"/>
                </a:moveTo>
                <a:lnTo>
                  <a:pt x="1235" y="942"/>
                </a:lnTo>
                <a:lnTo>
                  <a:pt x="1239" y="938"/>
                </a:lnTo>
                <a:lnTo>
                  <a:pt x="1243" y="934"/>
                </a:lnTo>
                <a:lnTo>
                  <a:pt x="1243" y="932"/>
                </a:lnTo>
                <a:lnTo>
                  <a:pt x="1242" y="932"/>
                </a:lnTo>
                <a:lnTo>
                  <a:pt x="1235" y="936"/>
                </a:lnTo>
                <a:lnTo>
                  <a:pt x="1235" y="936"/>
                </a:lnTo>
                <a:lnTo>
                  <a:pt x="1235" y="942"/>
                </a:lnTo>
                <a:lnTo>
                  <a:pt x="1235" y="942"/>
                </a:lnTo>
                <a:close/>
                <a:moveTo>
                  <a:pt x="1035" y="922"/>
                </a:moveTo>
                <a:lnTo>
                  <a:pt x="1035" y="922"/>
                </a:lnTo>
                <a:lnTo>
                  <a:pt x="1037" y="918"/>
                </a:lnTo>
                <a:lnTo>
                  <a:pt x="1035" y="917"/>
                </a:lnTo>
                <a:lnTo>
                  <a:pt x="1035" y="917"/>
                </a:lnTo>
                <a:lnTo>
                  <a:pt x="1032" y="917"/>
                </a:lnTo>
                <a:lnTo>
                  <a:pt x="1030" y="921"/>
                </a:lnTo>
                <a:lnTo>
                  <a:pt x="1028" y="924"/>
                </a:lnTo>
                <a:lnTo>
                  <a:pt x="1028" y="924"/>
                </a:lnTo>
                <a:lnTo>
                  <a:pt x="1028" y="925"/>
                </a:lnTo>
                <a:lnTo>
                  <a:pt x="1030" y="927"/>
                </a:lnTo>
                <a:lnTo>
                  <a:pt x="1032" y="925"/>
                </a:lnTo>
                <a:lnTo>
                  <a:pt x="1035" y="922"/>
                </a:lnTo>
                <a:close/>
                <a:moveTo>
                  <a:pt x="1935" y="920"/>
                </a:moveTo>
                <a:lnTo>
                  <a:pt x="1935" y="920"/>
                </a:lnTo>
                <a:lnTo>
                  <a:pt x="1933" y="918"/>
                </a:lnTo>
                <a:lnTo>
                  <a:pt x="1933" y="917"/>
                </a:lnTo>
                <a:lnTo>
                  <a:pt x="1932" y="915"/>
                </a:lnTo>
                <a:lnTo>
                  <a:pt x="1930" y="915"/>
                </a:lnTo>
                <a:lnTo>
                  <a:pt x="1926" y="918"/>
                </a:lnTo>
                <a:lnTo>
                  <a:pt x="1926" y="918"/>
                </a:lnTo>
                <a:lnTo>
                  <a:pt x="1926" y="920"/>
                </a:lnTo>
                <a:lnTo>
                  <a:pt x="1928" y="922"/>
                </a:lnTo>
                <a:lnTo>
                  <a:pt x="1928" y="924"/>
                </a:lnTo>
                <a:lnTo>
                  <a:pt x="1929" y="924"/>
                </a:lnTo>
                <a:lnTo>
                  <a:pt x="1930" y="922"/>
                </a:lnTo>
                <a:lnTo>
                  <a:pt x="1935" y="920"/>
                </a:lnTo>
                <a:lnTo>
                  <a:pt x="1935" y="920"/>
                </a:lnTo>
                <a:close/>
                <a:moveTo>
                  <a:pt x="659" y="1038"/>
                </a:moveTo>
                <a:lnTo>
                  <a:pt x="659" y="1038"/>
                </a:lnTo>
                <a:lnTo>
                  <a:pt x="659" y="1032"/>
                </a:lnTo>
                <a:lnTo>
                  <a:pt x="659" y="1029"/>
                </a:lnTo>
                <a:lnTo>
                  <a:pt x="657" y="1028"/>
                </a:lnTo>
                <a:lnTo>
                  <a:pt x="657" y="1028"/>
                </a:lnTo>
                <a:lnTo>
                  <a:pt x="657" y="1029"/>
                </a:lnTo>
                <a:lnTo>
                  <a:pt x="656" y="1031"/>
                </a:lnTo>
                <a:lnTo>
                  <a:pt x="653" y="1035"/>
                </a:lnTo>
                <a:lnTo>
                  <a:pt x="652" y="1038"/>
                </a:lnTo>
                <a:lnTo>
                  <a:pt x="653" y="1038"/>
                </a:lnTo>
                <a:lnTo>
                  <a:pt x="654" y="1039"/>
                </a:lnTo>
                <a:lnTo>
                  <a:pt x="659" y="1038"/>
                </a:lnTo>
                <a:lnTo>
                  <a:pt x="659" y="1038"/>
                </a:lnTo>
                <a:close/>
                <a:moveTo>
                  <a:pt x="2811" y="914"/>
                </a:moveTo>
                <a:lnTo>
                  <a:pt x="2811" y="914"/>
                </a:lnTo>
                <a:lnTo>
                  <a:pt x="2806" y="918"/>
                </a:lnTo>
                <a:lnTo>
                  <a:pt x="2804" y="921"/>
                </a:lnTo>
                <a:lnTo>
                  <a:pt x="2803" y="924"/>
                </a:lnTo>
                <a:lnTo>
                  <a:pt x="2803" y="924"/>
                </a:lnTo>
                <a:lnTo>
                  <a:pt x="2807" y="922"/>
                </a:lnTo>
                <a:lnTo>
                  <a:pt x="2810" y="921"/>
                </a:lnTo>
                <a:lnTo>
                  <a:pt x="2811" y="917"/>
                </a:lnTo>
                <a:lnTo>
                  <a:pt x="2811" y="914"/>
                </a:lnTo>
                <a:lnTo>
                  <a:pt x="2811" y="914"/>
                </a:lnTo>
                <a:close/>
                <a:moveTo>
                  <a:pt x="213" y="735"/>
                </a:moveTo>
                <a:lnTo>
                  <a:pt x="213" y="735"/>
                </a:lnTo>
                <a:lnTo>
                  <a:pt x="215" y="734"/>
                </a:lnTo>
                <a:lnTo>
                  <a:pt x="215" y="731"/>
                </a:lnTo>
                <a:lnTo>
                  <a:pt x="213" y="726"/>
                </a:lnTo>
                <a:lnTo>
                  <a:pt x="210" y="723"/>
                </a:lnTo>
                <a:lnTo>
                  <a:pt x="210" y="723"/>
                </a:lnTo>
                <a:lnTo>
                  <a:pt x="210" y="727"/>
                </a:lnTo>
                <a:lnTo>
                  <a:pt x="210" y="727"/>
                </a:lnTo>
                <a:lnTo>
                  <a:pt x="212" y="733"/>
                </a:lnTo>
                <a:lnTo>
                  <a:pt x="213" y="735"/>
                </a:lnTo>
                <a:lnTo>
                  <a:pt x="213" y="735"/>
                </a:lnTo>
                <a:close/>
              </a:path>
            </a:pathLst>
          </a:custGeom>
          <a:solidFill>
            <a:schemeClr val="accent2">
              <a:lumMod val="75000"/>
            </a:schemeClr>
          </a:solidFill>
          <a:ln w="9525">
            <a:solidFill>
              <a:schemeClr val="tx1"/>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PA_任意多边形 100"/>
          <p:cNvSpPr>
            <a:spLocks noEditPoints="1"/>
          </p:cNvSpPr>
          <p:nvPr>
            <p:custDataLst>
              <p:tags r:id="rId5"/>
            </p:custDataLst>
          </p:nvPr>
        </p:nvSpPr>
        <p:spPr bwMode="auto">
          <a:xfrm flipH="1" flipV="1">
            <a:off x="3062343" y="2936546"/>
            <a:ext cx="181598" cy="213533"/>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noFill/>
          <a:ln w="9525">
            <a:solidFill>
              <a:schemeClr val="tx1"/>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PA_任意多边形 100"/>
          <p:cNvSpPr>
            <a:spLocks noEditPoints="1"/>
          </p:cNvSpPr>
          <p:nvPr>
            <p:custDataLst>
              <p:tags r:id="rId6"/>
            </p:custDataLst>
          </p:nvPr>
        </p:nvSpPr>
        <p:spPr bwMode="auto">
          <a:xfrm flipH="1" flipV="1">
            <a:off x="4775372" y="2936546"/>
            <a:ext cx="181598" cy="213533"/>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noFill/>
          <a:ln w="9525">
            <a:solidFill>
              <a:schemeClr val="tx1"/>
            </a:solid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PA_文本框 13"/>
          <p:cNvSpPr txBox="1"/>
          <p:nvPr>
            <p:custDataLst>
              <p:tags r:id="rId7"/>
            </p:custDataLst>
          </p:nvPr>
        </p:nvSpPr>
        <p:spPr>
          <a:xfrm>
            <a:off x="1444592" y="1801828"/>
            <a:ext cx="1617751"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5" name="PA_文本框 14"/>
          <p:cNvSpPr txBox="1"/>
          <p:nvPr>
            <p:custDataLst>
              <p:tags r:id="rId8"/>
            </p:custDataLst>
          </p:nvPr>
        </p:nvSpPr>
        <p:spPr>
          <a:xfrm>
            <a:off x="3233156" y="1801828"/>
            <a:ext cx="1617751"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16" name="PA_文本框 15"/>
          <p:cNvSpPr txBox="1"/>
          <p:nvPr>
            <p:custDataLst>
              <p:tags r:id="rId9"/>
            </p:custDataLst>
          </p:nvPr>
        </p:nvSpPr>
        <p:spPr>
          <a:xfrm>
            <a:off x="4984658" y="1801828"/>
            <a:ext cx="1617751"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23" name="PA_chenying0907 22"/>
          <p:cNvGrpSpPr/>
          <p:nvPr>
            <p:custDataLst>
              <p:tags r:id="rId10"/>
            </p:custDataLst>
          </p:nvPr>
        </p:nvGrpSpPr>
        <p:grpSpPr>
          <a:xfrm>
            <a:off x="1403648" y="267494"/>
            <a:ext cx="6192688" cy="767437"/>
            <a:chOff x="1492256" y="411510"/>
            <a:chExt cx="6192688" cy="767437"/>
          </a:xfrm>
        </p:grpSpPr>
        <p:sp>
          <p:nvSpPr>
            <p:cNvPr id="24" name="任意多边形 23"/>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5"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6"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27" name="PA_矩形 26"/>
          <p:cNvSpPr/>
          <p:nvPr>
            <p:custDataLst>
              <p:tags r:id="rId11"/>
            </p:custDataLst>
          </p:nvPr>
        </p:nvSpPr>
        <p:spPr>
          <a:xfrm>
            <a:off x="1367905" y="4103482"/>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28" name="PA_矩形 27"/>
          <p:cNvSpPr/>
          <p:nvPr>
            <p:custDataLst>
              <p:tags r:id="rId12"/>
            </p:custDataLst>
          </p:nvPr>
        </p:nvSpPr>
        <p:spPr>
          <a:xfrm>
            <a:off x="4752676" y="4083918"/>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Tree>
    <p:extLst>
      <p:ext uri="{BB962C8B-B14F-4D97-AF65-F5344CB8AC3E}">
        <p14:creationId xmlns:p14="http://schemas.microsoft.com/office/powerpoint/2010/main" val="239689682"/>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animEffect transition="in" filter="fade">
                                      <p:cBhvr>
                                        <p:cTn id="12" dur="500"/>
                                        <p:tgtEl>
                                          <p:spTgt spid="6"/>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autoUpdateAnimBg="0"/>
      <p:bldP spid="9" grpId="0" animBg="1"/>
      <p:bldP spid="10" grpId="0" animBg="1"/>
      <p:bldP spid="14" grpId="0" animBg="1" autoUpdateAnimBg="0"/>
      <p:bldP spid="15" grpId="0"/>
      <p:bldP spid="1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PA_chenying0907 20"/>
          <p:cNvGrpSpPr/>
          <p:nvPr>
            <p:custDataLst>
              <p:tags r:id="rId1"/>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grpSp>
        <p:nvGrpSpPr>
          <p:cNvPr id="25" name="PA_chenying0907 24"/>
          <p:cNvGrpSpPr/>
          <p:nvPr>
            <p:custDataLst>
              <p:tags r:id="rId2"/>
            </p:custDataLst>
          </p:nvPr>
        </p:nvGrpSpPr>
        <p:grpSpPr>
          <a:xfrm>
            <a:off x="1208781" y="1419622"/>
            <a:ext cx="3507235" cy="3168352"/>
            <a:chOff x="1580274" y="1988664"/>
            <a:chExt cx="3917291" cy="3503612"/>
          </a:xfrm>
        </p:grpSpPr>
        <p:grpSp>
          <p:nvGrpSpPr>
            <p:cNvPr id="26" name="Group 4"/>
            <p:cNvGrpSpPr>
              <a:grpSpLocks noChangeAspect="1"/>
            </p:cNvGrpSpPr>
            <p:nvPr/>
          </p:nvGrpSpPr>
          <p:grpSpPr bwMode="auto">
            <a:xfrm>
              <a:off x="1580274" y="1988664"/>
              <a:ext cx="3687762" cy="3503612"/>
              <a:chOff x="1133" y="1545"/>
              <a:chExt cx="2323" cy="2207"/>
            </a:xfrm>
            <a:solidFill>
              <a:schemeClr val="tx1">
                <a:lumMod val="65000"/>
                <a:lumOff val="35000"/>
              </a:schemeClr>
            </a:solidFill>
          </p:grpSpPr>
          <p:sp>
            <p:nvSpPr>
              <p:cNvPr id="30" name="chenying0907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noFill/>
              <a:ln w="9525">
                <a:solidFill>
                  <a:srgbClr val="000000"/>
                </a:solidFill>
                <a:round/>
              </a:ln>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chenying0907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chenying0907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chenying0907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 name="文本框 77"/>
            <p:cNvSpPr txBox="1">
              <a:spLocks noChangeArrowheads="1"/>
            </p:cNvSpPr>
            <p:nvPr/>
          </p:nvSpPr>
          <p:spPr bwMode="auto">
            <a:xfrm>
              <a:off x="3313241" y="2070100"/>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latin typeface="微软雅黑" panose="020B0503020204020204" pitchFamily="34" charset="-122"/>
                  <a:ea typeface="微软雅黑" panose="020B0503020204020204" pitchFamily="34" charset="-122"/>
                </a:rPr>
                <a:t>第一名</a:t>
              </a:r>
            </a:p>
          </p:txBody>
        </p:sp>
        <p:sp>
          <p:nvSpPr>
            <p:cNvPr id="28" name="文本框 78"/>
            <p:cNvSpPr txBox="1">
              <a:spLocks noChangeArrowheads="1"/>
            </p:cNvSpPr>
            <p:nvPr/>
          </p:nvSpPr>
          <p:spPr bwMode="auto">
            <a:xfrm>
              <a:off x="2106837" y="2560637"/>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latin typeface="微软雅黑" panose="020B0503020204020204" pitchFamily="34" charset="-122"/>
                  <a:ea typeface="微软雅黑" panose="020B0503020204020204" pitchFamily="34" charset="-122"/>
                </a:rPr>
                <a:t>第二名</a:t>
              </a:r>
            </a:p>
          </p:txBody>
        </p:sp>
        <p:sp>
          <p:nvSpPr>
            <p:cNvPr id="29" name="文本框 79"/>
            <p:cNvSpPr txBox="1">
              <a:spLocks noChangeArrowheads="1"/>
            </p:cNvSpPr>
            <p:nvPr/>
          </p:nvSpPr>
          <p:spPr bwMode="auto">
            <a:xfrm>
              <a:off x="4278365" y="2830513"/>
              <a:ext cx="1219200" cy="383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b="1" dirty="0">
                  <a:solidFill>
                    <a:srgbClr val="595959"/>
                  </a:solidFill>
                  <a:latin typeface="微软雅黑" panose="020B0503020204020204" pitchFamily="34" charset="-122"/>
                  <a:ea typeface="微软雅黑" panose="020B0503020204020204" pitchFamily="34" charset="-122"/>
                </a:rPr>
                <a:t>第三名</a:t>
              </a:r>
            </a:p>
          </p:txBody>
        </p:sp>
      </p:grpSp>
      <p:sp>
        <p:nvSpPr>
          <p:cNvPr id="35" name="PA_矩形 34"/>
          <p:cNvSpPr/>
          <p:nvPr>
            <p:custDataLst>
              <p:tags r:id="rId3"/>
            </p:custDataLst>
          </p:nvPr>
        </p:nvSpPr>
        <p:spPr>
          <a:xfrm>
            <a:off x="4892328" y="1864538"/>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38" name="PA_文本框 271"/>
          <p:cNvSpPr txBox="1"/>
          <p:nvPr>
            <p:custDataLst>
              <p:tags r:id="rId4"/>
            </p:custDataLst>
          </p:nvPr>
        </p:nvSpPr>
        <p:spPr>
          <a:xfrm>
            <a:off x="4892328" y="1502502"/>
            <a:ext cx="2704008" cy="369332"/>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
        <p:nvSpPr>
          <p:cNvPr id="39" name="PA_矩形 38"/>
          <p:cNvSpPr/>
          <p:nvPr>
            <p:custDataLst>
              <p:tags r:id="rId5"/>
            </p:custDataLst>
          </p:nvPr>
        </p:nvSpPr>
        <p:spPr>
          <a:xfrm>
            <a:off x="4892328" y="2878811"/>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0" name="PA_文本框 271"/>
          <p:cNvSpPr txBox="1"/>
          <p:nvPr>
            <p:custDataLst>
              <p:tags r:id="rId6"/>
            </p:custDataLst>
          </p:nvPr>
        </p:nvSpPr>
        <p:spPr>
          <a:xfrm>
            <a:off x="4892328" y="2516775"/>
            <a:ext cx="2704008" cy="369332"/>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
        <p:nvSpPr>
          <p:cNvPr id="41" name="PA_矩形 40"/>
          <p:cNvSpPr/>
          <p:nvPr>
            <p:custDataLst>
              <p:tags r:id="rId7"/>
            </p:custDataLst>
          </p:nvPr>
        </p:nvSpPr>
        <p:spPr>
          <a:xfrm>
            <a:off x="4892328" y="3868339"/>
            <a:ext cx="3048800"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42" name="PA_文本框 271"/>
          <p:cNvSpPr txBox="1"/>
          <p:nvPr>
            <p:custDataLst>
              <p:tags r:id="rId8"/>
            </p:custDataLst>
          </p:nvPr>
        </p:nvSpPr>
        <p:spPr>
          <a:xfrm>
            <a:off x="4892328" y="3506303"/>
            <a:ext cx="2704008" cy="369332"/>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3398115229"/>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30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38"/>
                                        </p:tgtEl>
                                        <p:attrNameLst>
                                          <p:attrName>style.visibility</p:attrName>
                                        </p:attrNameLst>
                                      </p:cBhvr>
                                      <p:to>
                                        <p:strVal val="visible"/>
                                      </p:to>
                                    </p:set>
                                    <p:animEffect transition="in" filter="wipe(left)">
                                      <p:cBhvr>
                                        <p:cTn id="22" dur="500"/>
                                        <p:tgtEl>
                                          <p:spTgt spid="3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39"/>
                                        </p:tgtEl>
                                        <p:attrNameLst>
                                          <p:attrName>style.visibility</p:attrName>
                                        </p:attrNameLst>
                                      </p:cBhvr>
                                      <p:to>
                                        <p:strVal val="visible"/>
                                      </p:to>
                                    </p:set>
                                    <p:animEffect transition="in" filter="wipe(left)">
                                      <p:cBhvr>
                                        <p:cTn id="25" dur="500"/>
                                        <p:tgtEl>
                                          <p:spTgt spid="39"/>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40"/>
                                        </p:tgtEl>
                                        <p:attrNameLst>
                                          <p:attrName>style.visibility</p:attrName>
                                        </p:attrNameLst>
                                      </p:cBhvr>
                                      <p:to>
                                        <p:strVal val="visible"/>
                                      </p:to>
                                    </p:set>
                                    <p:animEffect transition="in" filter="wipe(left)">
                                      <p:cBhvr>
                                        <p:cTn id="28" dur="500"/>
                                        <p:tgtEl>
                                          <p:spTgt spid="40"/>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animBg="1" autoUpdateAnimBg="0"/>
      <p:bldP spid="39" grpId="0"/>
      <p:bldP spid="40" grpId="0"/>
      <p:bldP spid="41" grpId="0" animBg="1" autoUpdateAnimBg="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文本框 7"/>
          <p:cNvSpPr txBox="1">
            <a:spLocks noChangeArrowheads="1"/>
          </p:cNvSpPr>
          <p:nvPr>
            <p:custDataLst>
              <p:tags r:id="rId1"/>
            </p:custDataLst>
          </p:nvPr>
        </p:nvSpPr>
        <p:spPr bwMode="auto">
          <a:xfrm>
            <a:off x="2662241" y="2784576"/>
            <a:ext cx="20162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活动准备</a:t>
            </a:r>
          </a:p>
        </p:txBody>
      </p:sp>
      <p:sp>
        <p:nvSpPr>
          <p:cNvPr id="15" name="PA_文本框 5"/>
          <p:cNvSpPr txBox="1"/>
          <p:nvPr>
            <p:custDataLst>
              <p:tags r:id="rId2"/>
            </p:custDataLst>
          </p:nvPr>
        </p:nvSpPr>
        <p:spPr>
          <a:xfrm>
            <a:off x="2199514" y="2030860"/>
            <a:ext cx="2476960" cy="830997"/>
          </a:xfrm>
          <a:prstGeom prst="rect">
            <a:avLst/>
          </a:prstGeom>
          <a:noFill/>
        </p:spPr>
        <p:txBody>
          <a:bodyPr wrap="none" rtlCol="0">
            <a:spAutoFit/>
          </a:bodyPr>
          <a:lstStyle/>
          <a:p>
            <a:r>
              <a:rPr lang="en-US" altLang="zh-CN" sz="4800" dirty="0">
                <a:latin typeface="落落补 汤圆" pitchFamily="2" charset="-128"/>
                <a:ea typeface="落落补 汤圆" pitchFamily="2" charset="-128"/>
                <a:cs typeface="落落补 汤圆" pitchFamily="2" charset="-128"/>
              </a:rPr>
              <a:t>PART03</a:t>
            </a:r>
            <a:endParaRPr lang="zh-CN" altLang="en-US" sz="4800" dirty="0">
              <a:latin typeface="落落补 汤圆" pitchFamily="2" charset="-128"/>
              <a:ea typeface="落落补 汤圆" pitchFamily="2" charset="-128"/>
              <a:cs typeface="落落补 汤圆" pitchFamily="2" charset="-128"/>
            </a:endParaRPr>
          </a:p>
        </p:txBody>
      </p:sp>
      <p:sp>
        <p:nvSpPr>
          <p:cNvPr id="16" name="PA_文本框 5"/>
          <p:cNvSpPr txBox="1"/>
          <p:nvPr>
            <p:custDataLst>
              <p:tags r:id="rId3"/>
            </p:custDataLst>
          </p:nvPr>
        </p:nvSpPr>
        <p:spPr>
          <a:xfrm>
            <a:off x="1902713" y="3307796"/>
            <a:ext cx="2957861"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CHUANGYI SHOUHUI SHANGWU MICROSOFT POWERPOINT MY 2017</a:t>
            </a:r>
            <a:endParaRPr lang="zh-CN" altLang="en-US" sz="800" dirty="0">
              <a:latin typeface="落落补 汤圆" pitchFamily="2" charset="-128"/>
              <a:ea typeface="落落补 汤圆" pitchFamily="2" charset="-128"/>
              <a:cs typeface="落落补 汤圆" pitchFamily="2" charset="-128"/>
            </a:endParaRPr>
          </a:p>
        </p:txBody>
      </p:sp>
      <p:pic>
        <p:nvPicPr>
          <p:cNvPr id="8" name="PA_图片 1">
            <a:extLst>
              <a:ext uri="{FF2B5EF4-FFF2-40B4-BE49-F238E27FC236}">
                <a16:creationId xmlns="" xmlns:a16="http://schemas.microsoft.com/office/drawing/2014/main" id="{A0841DEC-FAA7-431C-A911-C710855DFCB0}"/>
              </a:ext>
            </a:extLst>
          </p:cNvPr>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6300192" y="-20538"/>
            <a:ext cx="2416027" cy="4348105"/>
          </a:xfrm>
          <a:prstGeom prst="rect">
            <a:avLst/>
          </a:prstGeom>
        </p:spPr>
      </p:pic>
      <p:sp>
        <p:nvSpPr>
          <p:cNvPr id="6" name="矩形 5">
            <a:extLst>
              <a:ext uri="{FF2B5EF4-FFF2-40B4-BE49-F238E27FC236}">
                <a16:creationId xmlns="" xmlns:a16="http://schemas.microsoft.com/office/drawing/2014/main" id="{94B311D4-18FE-4943-B5E0-AC771A668628}"/>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7213648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1" decel="10000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autoUpdateAnimBg="0"/>
      <p:bldP spid="16"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_椭圆 31"/>
          <p:cNvSpPr/>
          <p:nvPr>
            <p:custDataLst>
              <p:tags r:id="rId1"/>
            </p:custDataLst>
          </p:nvPr>
        </p:nvSpPr>
        <p:spPr>
          <a:xfrm>
            <a:off x="5652120" y="1923678"/>
            <a:ext cx="2282709" cy="12961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PA_椭圆 31"/>
          <p:cNvSpPr/>
          <p:nvPr>
            <p:custDataLst>
              <p:tags r:id="rId2"/>
            </p:custDataLst>
          </p:nvPr>
        </p:nvSpPr>
        <p:spPr>
          <a:xfrm>
            <a:off x="921139" y="1948628"/>
            <a:ext cx="2282709" cy="12961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pic>
        <p:nvPicPr>
          <p:cNvPr id="25" name="PA_图片 2" descr="C:\Users\Administrator\Desktop\10H58PICnRt_1024.png"/>
          <p:cNvPicPr>
            <a:picLocks noChangeAspect="1" noChangeArrowheads="1"/>
          </p:cNvPicPr>
          <p:nvPr>
            <p:custDataLst>
              <p:tags r:id="rId3"/>
            </p:custDataLst>
          </p:nvPr>
        </p:nvPicPr>
        <p:blipFill>
          <a:blip r:embed="rId14" cstate="print">
            <a:extLst>
              <a:ext uri="{28A0092B-C50C-407E-A947-70E740481C1C}">
                <a14:useLocalDpi xmlns:a14="http://schemas.microsoft.com/office/drawing/2010/main" val="0"/>
              </a:ext>
            </a:extLst>
          </a:blip>
          <a:srcRect/>
          <a:stretch>
            <a:fillRect/>
          </a:stretch>
        </p:blipFill>
        <p:spPr bwMode="auto">
          <a:xfrm>
            <a:off x="2595930" y="1059582"/>
            <a:ext cx="3600400" cy="344738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PA_chenying0907 13"/>
          <p:cNvGrpSpPr/>
          <p:nvPr>
            <p:custDataLst>
              <p:tags r:id="rId4"/>
            </p:custDataLst>
          </p:nvPr>
        </p:nvGrpSpPr>
        <p:grpSpPr>
          <a:xfrm>
            <a:off x="1403648" y="267494"/>
            <a:ext cx="6192688" cy="767437"/>
            <a:chOff x="1492256" y="411510"/>
            <a:chExt cx="6192688" cy="767437"/>
          </a:xfrm>
        </p:grpSpPr>
        <p:sp>
          <p:nvSpPr>
            <p:cNvPr id="15" name="任意多边形 14"/>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7"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28" name="PA_矩形 27"/>
          <p:cNvSpPr/>
          <p:nvPr>
            <p:custDataLst>
              <p:tags r:id="rId5"/>
            </p:custDataLst>
          </p:nvPr>
        </p:nvSpPr>
        <p:spPr>
          <a:xfrm>
            <a:off x="1180119" y="2463675"/>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9" name="PA_文本框 232"/>
          <p:cNvSpPr txBox="1"/>
          <p:nvPr>
            <p:custDataLst>
              <p:tags r:id="rId6"/>
            </p:custDataLst>
          </p:nvPr>
        </p:nvSpPr>
        <p:spPr>
          <a:xfrm>
            <a:off x="899592" y="2196803"/>
            <a:ext cx="2047126"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0" name="PA_矩形 29"/>
          <p:cNvSpPr/>
          <p:nvPr>
            <p:custDataLst>
              <p:tags r:id="rId7"/>
            </p:custDataLst>
          </p:nvPr>
        </p:nvSpPr>
        <p:spPr>
          <a:xfrm>
            <a:off x="6012160" y="2442296"/>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31" name="PA_文本框 232"/>
          <p:cNvSpPr txBox="1"/>
          <p:nvPr>
            <p:custDataLst>
              <p:tags r:id="rId8"/>
            </p:custDataLst>
          </p:nvPr>
        </p:nvSpPr>
        <p:spPr>
          <a:xfrm>
            <a:off x="5731633" y="2175424"/>
            <a:ext cx="2047126"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5" name="PA_椭圆 31"/>
          <p:cNvSpPr/>
          <p:nvPr>
            <p:custDataLst>
              <p:tags r:id="rId9"/>
            </p:custDataLst>
          </p:nvPr>
        </p:nvSpPr>
        <p:spPr>
          <a:xfrm>
            <a:off x="3362035" y="3576078"/>
            <a:ext cx="2282709" cy="129614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6" name="PA_矩形 35"/>
          <p:cNvSpPr/>
          <p:nvPr>
            <p:custDataLst>
              <p:tags r:id="rId10"/>
            </p:custDataLst>
          </p:nvPr>
        </p:nvSpPr>
        <p:spPr>
          <a:xfrm>
            <a:off x="3722075" y="4094696"/>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37" name="PA_文本框 232"/>
          <p:cNvSpPr txBox="1"/>
          <p:nvPr>
            <p:custDataLst>
              <p:tags r:id="rId11"/>
            </p:custDataLst>
          </p:nvPr>
        </p:nvSpPr>
        <p:spPr>
          <a:xfrm>
            <a:off x="3441548" y="3827824"/>
            <a:ext cx="2047126"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2724811315"/>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23"/>
                                        </p:tgtEl>
                                        <p:attrNameLst>
                                          <p:attrName>style.visibility</p:attrName>
                                        </p:attrNameLst>
                                      </p:cBhvr>
                                      <p:to>
                                        <p:strVal val="visible"/>
                                      </p:to>
                                    </p:set>
                                    <p:anim calcmode="lin" valueType="num">
                                      <p:cBhvr>
                                        <p:cTn id="10" dur="500" fill="hold"/>
                                        <p:tgtEl>
                                          <p:spTgt spid="23"/>
                                        </p:tgtEl>
                                        <p:attrNameLst>
                                          <p:attrName>ppt_w</p:attrName>
                                        </p:attrNameLst>
                                      </p:cBhvr>
                                      <p:tavLst>
                                        <p:tav tm="0">
                                          <p:val>
                                            <p:fltVal val="0"/>
                                          </p:val>
                                        </p:tav>
                                        <p:tav tm="100000">
                                          <p:val>
                                            <p:strVal val="#ppt_w"/>
                                          </p:val>
                                        </p:tav>
                                      </p:tavLst>
                                    </p:anim>
                                    <p:anim calcmode="lin" valueType="num">
                                      <p:cBhvr>
                                        <p:cTn id="11" dur="500" fill="hold"/>
                                        <p:tgtEl>
                                          <p:spTgt spid="23"/>
                                        </p:tgtEl>
                                        <p:attrNameLst>
                                          <p:attrName>ppt_h</p:attrName>
                                        </p:attrNameLst>
                                      </p:cBhvr>
                                      <p:tavLst>
                                        <p:tav tm="0">
                                          <p:val>
                                            <p:fltVal val="0"/>
                                          </p:val>
                                        </p:tav>
                                        <p:tav tm="100000">
                                          <p:val>
                                            <p:strVal val="#ppt_h"/>
                                          </p:val>
                                        </p:tav>
                                      </p:tavLst>
                                    </p:anim>
                                    <p:animEffect transition="in" filter="fade">
                                      <p:cBhvr>
                                        <p:cTn id="12" dur="500"/>
                                        <p:tgtEl>
                                          <p:spTgt spid="23"/>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nodeType="withEffect">
                                  <p:stCondLst>
                                    <p:cond delay="90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500"/>
                                        <p:tgtEl>
                                          <p:spTgt spid="29"/>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31"/>
                                        </p:tgtEl>
                                        <p:attrNameLst>
                                          <p:attrName>style.visibility</p:attrName>
                                        </p:attrNameLst>
                                      </p:cBhvr>
                                      <p:to>
                                        <p:strVal val="visible"/>
                                      </p:to>
                                    </p:set>
                                    <p:animEffect transition="in" filter="wipe(left)">
                                      <p:cBhvr>
                                        <p:cTn id="34" dur="500"/>
                                        <p:tgtEl>
                                          <p:spTgt spid="31"/>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36"/>
                                        </p:tgtEl>
                                        <p:attrNameLst>
                                          <p:attrName>style.visibility</p:attrName>
                                        </p:attrNameLst>
                                      </p:cBhvr>
                                      <p:to>
                                        <p:strVal val="visible"/>
                                      </p:to>
                                    </p:set>
                                    <p:animEffect transition="in" filter="wipe(left)">
                                      <p:cBhvr>
                                        <p:cTn id="40" dur="500"/>
                                        <p:tgtEl>
                                          <p:spTgt spid="36"/>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8" grpId="0"/>
      <p:bldP spid="29" grpId="0"/>
      <p:bldP spid="30" grpId="0" animBg="1" autoUpdateAnimBg="0"/>
      <p:bldP spid="31" grpId="0"/>
      <p:bldP spid="35" grpId="0" animBg="1"/>
      <p:bldP spid="36" grpId="0" animBg="1" autoUpdateAnimBg="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PA_chenying0907 12"/>
          <p:cNvGrpSpPr/>
          <p:nvPr>
            <p:custDataLst>
              <p:tags r:id="rId1"/>
            </p:custDataLst>
          </p:nvPr>
        </p:nvGrpSpPr>
        <p:grpSpPr>
          <a:xfrm>
            <a:off x="1403648" y="267494"/>
            <a:ext cx="6192688" cy="767437"/>
            <a:chOff x="1492256" y="411510"/>
            <a:chExt cx="6192688" cy="767437"/>
          </a:xfrm>
        </p:grpSpPr>
        <p:sp>
          <p:nvSpPr>
            <p:cNvPr id="14" name="任意多边形 13"/>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5"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1"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2"/>
            </p:custDataLst>
          </p:nvPr>
        </p:nvGrpSpPr>
        <p:grpSpPr>
          <a:xfrm>
            <a:off x="1378093" y="1347614"/>
            <a:ext cx="2749216" cy="3194894"/>
            <a:chOff x="8724903" y="3030540"/>
            <a:chExt cx="574675" cy="868363"/>
          </a:xfrm>
          <a:solidFill>
            <a:schemeClr val="tx1"/>
          </a:solidFill>
        </p:grpSpPr>
        <p:sp>
          <p:nvSpPr>
            <p:cNvPr id="7" name="chenying0907 15"/>
            <p:cNvSpPr>
              <a:spLocks/>
            </p:cNvSpPr>
            <p:nvPr/>
          </p:nvSpPr>
          <p:spPr bwMode="auto">
            <a:xfrm>
              <a:off x="8943980" y="3236915"/>
              <a:ext cx="3175" cy="4763"/>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1"/>
                    <a:pt x="0" y="0"/>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sp>
          <p:nvSpPr>
            <p:cNvPr id="8" name="chenying0907 16"/>
            <p:cNvSpPr>
              <a:spLocks noEditPoints="1"/>
            </p:cNvSpPr>
            <p:nvPr/>
          </p:nvSpPr>
          <p:spPr bwMode="auto">
            <a:xfrm>
              <a:off x="8724903" y="3030540"/>
              <a:ext cx="574675" cy="868363"/>
            </a:xfrm>
            <a:custGeom>
              <a:avLst/>
              <a:gdLst>
                <a:gd name="T0" fmla="*/ 8 w 153"/>
                <a:gd name="T1" fmla="*/ 136 h 231"/>
                <a:gd name="T2" fmla="*/ 78 w 153"/>
                <a:gd name="T3" fmla="*/ 52 h 231"/>
                <a:gd name="T4" fmla="*/ 72 w 153"/>
                <a:gd name="T5" fmla="*/ 58 h 231"/>
                <a:gd name="T6" fmla="*/ 57 w 153"/>
                <a:gd name="T7" fmla="*/ 210 h 231"/>
                <a:gd name="T8" fmla="*/ 146 w 153"/>
                <a:gd name="T9" fmla="*/ 14 h 231"/>
                <a:gd name="T10" fmla="*/ 37 w 153"/>
                <a:gd name="T11" fmla="*/ 56 h 231"/>
                <a:gd name="T12" fmla="*/ 67 w 153"/>
                <a:gd name="T13" fmla="*/ 56 h 231"/>
                <a:gd name="T14" fmla="*/ 83 w 153"/>
                <a:gd name="T15" fmla="*/ 56 h 231"/>
                <a:gd name="T16" fmla="*/ 113 w 153"/>
                <a:gd name="T17" fmla="*/ 59 h 231"/>
                <a:gd name="T18" fmla="*/ 41 w 153"/>
                <a:gd name="T19" fmla="*/ 64 h 231"/>
                <a:gd name="T20" fmla="*/ 36 w 153"/>
                <a:gd name="T21" fmla="*/ 63 h 231"/>
                <a:gd name="T22" fmla="*/ 39 w 153"/>
                <a:gd name="T23" fmla="*/ 65 h 231"/>
                <a:gd name="T24" fmla="*/ 49 w 153"/>
                <a:gd name="T25" fmla="*/ 66 h 231"/>
                <a:gd name="T26" fmla="*/ 45 w 153"/>
                <a:gd name="T27" fmla="*/ 71 h 231"/>
                <a:gd name="T28" fmla="*/ 21 w 153"/>
                <a:gd name="T29" fmla="*/ 79 h 231"/>
                <a:gd name="T30" fmla="*/ 53 w 153"/>
                <a:gd name="T31" fmla="*/ 73 h 231"/>
                <a:gd name="T32" fmla="*/ 39 w 153"/>
                <a:gd name="T33" fmla="*/ 74 h 231"/>
                <a:gd name="T34" fmla="*/ 59 w 153"/>
                <a:gd name="T35" fmla="*/ 77 h 231"/>
                <a:gd name="T36" fmla="*/ 33 w 153"/>
                <a:gd name="T37" fmla="*/ 78 h 231"/>
                <a:gd name="T38" fmla="*/ 46 w 153"/>
                <a:gd name="T39" fmla="*/ 79 h 231"/>
                <a:gd name="T40" fmla="*/ 65 w 153"/>
                <a:gd name="T41" fmla="*/ 81 h 231"/>
                <a:gd name="T42" fmla="*/ 29 w 153"/>
                <a:gd name="T43" fmla="*/ 86 h 231"/>
                <a:gd name="T44" fmla="*/ 31 w 153"/>
                <a:gd name="T45" fmla="*/ 84 h 231"/>
                <a:gd name="T46" fmla="*/ 55 w 153"/>
                <a:gd name="T47" fmla="*/ 86 h 231"/>
                <a:gd name="T48" fmla="*/ 51 w 153"/>
                <a:gd name="T49" fmla="*/ 90 h 231"/>
                <a:gd name="T50" fmla="*/ 63 w 153"/>
                <a:gd name="T51" fmla="*/ 93 h 231"/>
                <a:gd name="T52" fmla="*/ 66 w 153"/>
                <a:gd name="T53" fmla="*/ 95 h 231"/>
                <a:gd name="T54" fmla="*/ 37 w 153"/>
                <a:gd name="T55" fmla="*/ 98 h 231"/>
                <a:gd name="T56" fmla="*/ 40 w 153"/>
                <a:gd name="T57" fmla="*/ 101 h 231"/>
                <a:gd name="T58" fmla="*/ 41 w 153"/>
                <a:gd name="T59" fmla="*/ 104 h 231"/>
                <a:gd name="T60" fmla="*/ 34 w 153"/>
                <a:gd name="T61" fmla="*/ 105 h 231"/>
                <a:gd name="T62" fmla="*/ 34 w 153"/>
                <a:gd name="T63" fmla="*/ 106 h 231"/>
                <a:gd name="T64" fmla="*/ 43 w 153"/>
                <a:gd name="T65" fmla="*/ 108 h 231"/>
                <a:gd name="T66" fmla="*/ 39 w 153"/>
                <a:gd name="T67" fmla="*/ 113 h 231"/>
                <a:gd name="T68" fmla="*/ 43 w 153"/>
                <a:gd name="T69" fmla="*/ 114 h 231"/>
                <a:gd name="T70" fmla="*/ 63 w 153"/>
                <a:gd name="T71" fmla="*/ 115 h 231"/>
                <a:gd name="T72" fmla="*/ 47 w 153"/>
                <a:gd name="T73" fmla="*/ 118 h 231"/>
                <a:gd name="T74" fmla="*/ 59 w 153"/>
                <a:gd name="T75" fmla="*/ 122 h 231"/>
                <a:gd name="T76" fmla="*/ 47 w 153"/>
                <a:gd name="T77" fmla="*/ 123 h 231"/>
                <a:gd name="T78" fmla="*/ 54 w 153"/>
                <a:gd name="T79" fmla="*/ 126 h 231"/>
                <a:gd name="T80" fmla="*/ 43 w 153"/>
                <a:gd name="T81" fmla="*/ 128 h 231"/>
                <a:gd name="T82" fmla="*/ 58 w 153"/>
                <a:gd name="T83" fmla="*/ 128 h 231"/>
                <a:gd name="T84" fmla="*/ 59 w 153"/>
                <a:gd name="T85" fmla="*/ 134 h 231"/>
                <a:gd name="T86" fmla="*/ 50 w 153"/>
                <a:gd name="T87" fmla="*/ 135 h 231"/>
                <a:gd name="T88" fmla="*/ 53 w 153"/>
                <a:gd name="T89" fmla="*/ 140 h 231"/>
                <a:gd name="T90" fmla="*/ 42 w 153"/>
                <a:gd name="T91" fmla="*/ 144 h 231"/>
                <a:gd name="T92" fmla="*/ 6 w 153"/>
                <a:gd name="T93" fmla="*/ 149 h 231"/>
                <a:gd name="T94" fmla="*/ 64 w 153"/>
                <a:gd name="T95" fmla="*/ 170 h 231"/>
                <a:gd name="T96" fmla="*/ 34 w 153"/>
                <a:gd name="T97" fmla="*/ 157 h 231"/>
                <a:gd name="T98" fmla="*/ 63 w 153"/>
                <a:gd name="T99" fmla="*/ 162 h 231"/>
                <a:gd name="T100" fmla="*/ 31 w 153"/>
                <a:gd name="T101" fmla="*/ 179 h 231"/>
                <a:gd name="T102" fmla="*/ 56 w 153"/>
                <a:gd name="T103" fmla="*/ 174 h 231"/>
                <a:gd name="T104" fmla="*/ 61 w 153"/>
                <a:gd name="T105" fmla="*/ 177 h 231"/>
                <a:gd name="T106" fmla="*/ 31 w 153"/>
                <a:gd name="T107" fmla="*/ 195 h 231"/>
                <a:gd name="T108" fmla="*/ 60 w 153"/>
                <a:gd name="T109" fmla="*/ 187 h 231"/>
                <a:gd name="T110" fmla="*/ 65 w 153"/>
                <a:gd name="T111" fmla="*/ 195 h 231"/>
                <a:gd name="T112" fmla="*/ 57 w 153"/>
                <a:gd name="T113" fmla="*/ 199 h 231"/>
                <a:gd name="T114" fmla="*/ 63 w 153"/>
                <a:gd name="T115" fmla="*/ 206 h 231"/>
                <a:gd name="T116" fmla="*/ 66 w 153"/>
                <a:gd name="T117" fmla="*/ 213 h 231"/>
                <a:gd name="T118" fmla="*/ 35 w 153"/>
                <a:gd name="T119" fmla="*/ 217 h 231"/>
                <a:gd name="T120" fmla="*/ 62 w 153"/>
                <a:gd name="T121" fmla="*/ 220 h 231"/>
                <a:gd name="T122" fmla="*/ 27 w 153"/>
                <a:gd name="T123" fmla="*/ 226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231">
                  <a:moveTo>
                    <a:pt x="39" y="219"/>
                  </a:moveTo>
                  <a:cubicBezTo>
                    <a:pt x="39" y="219"/>
                    <a:pt x="39" y="219"/>
                    <a:pt x="38" y="219"/>
                  </a:cubicBezTo>
                  <a:cubicBezTo>
                    <a:pt x="39" y="221"/>
                    <a:pt x="40" y="222"/>
                    <a:pt x="41" y="224"/>
                  </a:cubicBezTo>
                  <a:cubicBezTo>
                    <a:pt x="41" y="224"/>
                    <a:pt x="42" y="224"/>
                    <a:pt x="42" y="224"/>
                  </a:cubicBezTo>
                  <a:cubicBezTo>
                    <a:pt x="42" y="225"/>
                    <a:pt x="41" y="224"/>
                    <a:pt x="40" y="224"/>
                  </a:cubicBezTo>
                  <a:cubicBezTo>
                    <a:pt x="40" y="225"/>
                    <a:pt x="40" y="225"/>
                    <a:pt x="40" y="226"/>
                  </a:cubicBezTo>
                  <a:cubicBezTo>
                    <a:pt x="39" y="227"/>
                    <a:pt x="38" y="225"/>
                    <a:pt x="37" y="225"/>
                  </a:cubicBezTo>
                  <a:cubicBezTo>
                    <a:pt x="37" y="226"/>
                    <a:pt x="38" y="227"/>
                    <a:pt x="39" y="228"/>
                  </a:cubicBezTo>
                  <a:cubicBezTo>
                    <a:pt x="39" y="228"/>
                    <a:pt x="40" y="227"/>
                    <a:pt x="40" y="227"/>
                  </a:cubicBezTo>
                  <a:cubicBezTo>
                    <a:pt x="41" y="227"/>
                    <a:pt x="41" y="226"/>
                    <a:pt x="41" y="226"/>
                  </a:cubicBezTo>
                  <a:cubicBezTo>
                    <a:pt x="41" y="226"/>
                    <a:pt x="41" y="226"/>
                    <a:pt x="42" y="226"/>
                  </a:cubicBezTo>
                  <a:cubicBezTo>
                    <a:pt x="42" y="227"/>
                    <a:pt x="42" y="228"/>
                    <a:pt x="41" y="228"/>
                  </a:cubicBezTo>
                  <a:cubicBezTo>
                    <a:pt x="41" y="228"/>
                    <a:pt x="41" y="228"/>
                    <a:pt x="40" y="228"/>
                  </a:cubicBezTo>
                  <a:cubicBezTo>
                    <a:pt x="38" y="229"/>
                    <a:pt x="36" y="230"/>
                    <a:pt x="33" y="230"/>
                  </a:cubicBezTo>
                  <a:cubicBezTo>
                    <a:pt x="32" y="230"/>
                    <a:pt x="33" y="230"/>
                    <a:pt x="32" y="231"/>
                  </a:cubicBezTo>
                  <a:cubicBezTo>
                    <a:pt x="31" y="230"/>
                    <a:pt x="30" y="229"/>
                    <a:pt x="29" y="230"/>
                  </a:cubicBezTo>
                  <a:cubicBezTo>
                    <a:pt x="28" y="228"/>
                    <a:pt x="26" y="229"/>
                    <a:pt x="25" y="228"/>
                  </a:cubicBezTo>
                  <a:cubicBezTo>
                    <a:pt x="24" y="228"/>
                    <a:pt x="24" y="229"/>
                    <a:pt x="23" y="228"/>
                  </a:cubicBezTo>
                  <a:cubicBezTo>
                    <a:pt x="23" y="228"/>
                    <a:pt x="23" y="228"/>
                    <a:pt x="23" y="227"/>
                  </a:cubicBezTo>
                  <a:cubicBezTo>
                    <a:pt x="22" y="227"/>
                    <a:pt x="21" y="228"/>
                    <a:pt x="20" y="228"/>
                  </a:cubicBezTo>
                  <a:cubicBezTo>
                    <a:pt x="21" y="227"/>
                    <a:pt x="21" y="226"/>
                    <a:pt x="22" y="226"/>
                  </a:cubicBezTo>
                  <a:cubicBezTo>
                    <a:pt x="23" y="225"/>
                    <a:pt x="23" y="224"/>
                    <a:pt x="24" y="224"/>
                  </a:cubicBezTo>
                  <a:cubicBezTo>
                    <a:pt x="23" y="223"/>
                    <a:pt x="24" y="222"/>
                    <a:pt x="24" y="221"/>
                  </a:cubicBezTo>
                  <a:cubicBezTo>
                    <a:pt x="26" y="220"/>
                    <a:pt x="26" y="215"/>
                    <a:pt x="29" y="215"/>
                  </a:cubicBezTo>
                  <a:cubicBezTo>
                    <a:pt x="29" y="210"/>
                    <a:pt x="30" y="205"/>
                    <a:pt x="29" y="201"/>
                  </a:cubicBezTo>
                  <a:cubicBezTo>
                    <a:pt x="30" y="198"/>
                    <a:pt x="30" y="193"/>
                    <a:pt x="30" y="189"/>
                  </a:cubicBezTo>
                  <a:cubicBezTo>
                    <a:pt x="30" y="186"/>
                    <a:pt x="30" y="184"/>
                    <a:pt x="29" y="182"/>
                  </a:cubicBezTo>
                  <a:cubicBezTo>
                    <a:pt x="29" y="181"/>
                    <a:pt x="30" y="181"/>
                    <a:pt x="30" y="180"/>
                  </a:cubicBezTo>
                  <a:cubicBezTo>
                    <a:pt x="30" y="175"/>
                    <a:pt x="30" y="169"/>
                    <a:pt x="31" y="163"/>
                  </a:cubicBezTo>
                  <a:cubicBezTo>
                    <a:pt x="31" y="159"/>
                    <a:pt x="32" y="156"/>
                    <a:pt x="32" y="152"/>
                  </a:cubicBezTo>
                  <a:cubicBezTo>
                    <a:pt x="32" y="152"/>
                    <a:pt x="32" y="151"/>
                    <a:pt x="32" y="151"/>
                  </a:cubicBezTo>
                  <a:cubicBezTo>
                    <a:pt x="32" y="150"/>
                    <a:pt x="32" y="150"/>
                    <a:pt x="32" y="149"/>
                  </a:cubicBezTo>
                  <a:cubicBezTo>
                    <a:pt x="33" y="147"/>
                    <a:pt x="32" y="144"/>
                    <a:pt x="32" y="141"/>
                  </a:cubicBezTo>
                  <a:cubicBezTo>
                    <a:pt x="32" y="142"/>
                    <a:pt x="32" y="143"/>
                    <a:pt x="31" y="144"/>
                  </a:cubicBezTo>
                  <a:cubicBezTo>
                    <a:pt x="31" y="144"/>
                    <a:pt x="31" y="143"/>
                    <a:pt x="31" y="143"/>
                  </a:cubicBezTo>
                  <a:cubicBezTo>
                    <a:pt x="30" y="137"/>
                    <a:pt x="30" y="129"/>
                    <a:pt x="29" y="123"/>
                  </a:cubicBezTo>
                  <a:cubicBezTo>
                    <a:pt x="29" y="118"/>
                    <a:pt x="29" y="114"/>
                    <a:pt x="28" y="110"/>
                  </a:cubicBezTo>
                  <a:cubicBezTo>
                    <a:pt x="27" y="99"/>
                    <a:pt x="26" y="88"/>
                    <a:pt x="24" y="78"/>
                  </a:cubicBezTo>
                  <a:cubicBezTo>
                    <a:pt x="23" y="80"/>
                    <a:pt x="22" y="83"/>
                    <a:pt x="21" y="84"/>
                  </a:cubicBezTo>
                  <a:cubicBezTo>
                    <a:pt x="21" y="86"/>
                    <a:pt x="20" y="87"/>
                    <a:pt x="20" y="88"/>
                  </a:cubicBezTo>
                  <a:cubicBezTo>
                    <a:pt x="18" y="92"/>
                    <a:pt x="17" y="98"/>
                    <a:pt x="15" y="101"/>
                  </a:cubicBezTo>
                  <a:cubicBezTo>
                    <a:pt x="16" y="104"/>
                    <a:pt x="14" y="106"/>
                    <a:pt x="14" y="109"/>
                  </a:cubicBezTo>
                  <a:cubicBezTo>
                    <a:pt x="14" y="109"/>
                    <a:pt x="14" y="110"/>
                    <a:pt x="13" y="110"/>
                  </a:cubicBezTo>
                  <a:cubicBezTo>
                    <a:pt x="13" y="111"/>
                    <a:pt x="13" y="112"/>
                    <a:pt x="12" y="113"/>
                  </a:cubicBezTo>
                  <a:cubicBezTo>
                    <a:pt x="12" y="115"/>
                    <a:pt x="12" y="118"/>
                    <a:pt x="11" y="120"/>
                  </a:cubicBezTo>
                  <a:cubicBezTo>
                    <a:pt x="11" y="121"/>
                    <a:pt x="11" y="122"/>
                    <a:pt x="11" y="123"/>
                  </a:cubicBezTo>
                  <a:cubicBezTo>
                    <a:pt x="10" y="126"/>
                    <a:pt x="9" y="130"/>
                    <a:pt x="9" y="133"/>
                  </a:cubicBezTo>
                  <a:cubicBezTo>
                    <a:pt x="9" y="133"/>
                    <a:pt x="9" y="133"/>
                    <a:pt x="9" y="133"/>
                  </a:cubicBezTo>
                  <a:cubicBezTo>
                    <a:pt x="9" y="133"/>
                    <a:pt x="9" y="134"/>
                    <a:pt x="9" y="134"/>
                  </a:cubicBezTo>
                  <a:cubicBezTo>
                    <a:pt x="9" y="135"/>
                    <a:pt x="8" y="136"/>
                    <a:pt x="8" y="136"/>
                  </a:cubicBezTo>
                  <a:cubicBezTo>
                    <a:pt x="9" y="136"/>
                    <a:pt x="8" y="136"/>
                    <a:pt x="8" y="136"/>
                  </a:cubicBezTo>
                  <a:cubicBezTo>
                    <a:pt x="8" y="138"/>
                    <a:pt x="9" y="141"/>
                    <a:pt x="8" y="143"/>
                  </a:cubicBezTo>
                  <a:cubicBezTo>
                    <a:pt x="8" y="143"/>
                    <a:pt x="9" y="143"/>
                    <a:pt x="9" y="143"/>
                  </a:cubicBezTo>
                  <a:cubicBezTo>
                    <a:pt x="9" y="145"/>
                    <a:pt x="8" y="147"/>
                    <a:pt x="9" y="149"/>
                  </a:cubicBezTo>
                  <a:cubicBezTo>
                    <a:pt x="9" y="149"/>
                    <a:pt x="8" y="150"/>
                    <a:pt x="8" y="150"/>
                  </a:cubicBezTo>
                  <a:cubicBezTo>
                    <a:pt x="8" y="150"/>
                    <a:pt x="9" y="150"/>
                    <a:pt x="9" y="150"/>
                  </a:cubicBezTo>
                  <a:cubicBezTo>
                    <a:pt x="8" y="153"/>
                    <a:pt x="6" y="157"/>
                    <a:pt x="5" y="160"/>
                  </a:cubicBezTo>
                  <a:cubicBezTo>
                    <a:pt x="4" y="162"/>
                    <a:pt x="4" y="163"/>
                    <a:pt x="5" y="165"/>
                  </a:cubicBezTo>
                  <a:cubicBezTo>
                    <a:pt x="4" y="166"/>
                    <a:pt x="5" y="168"/>
                    <a:pt x="3" y="169"/>
                  </a:cubicBezTo>
                  <a:cubicBezTo>
                    <a:pt x="2" y="168"/>
                    <a:pt x="3" y="167"/>
                    <a:pt x="3" y="165"/>
                  </a:cubicBezTo>
                  <a:cubicBezTo>
                    <a:pt x="3" y="165"/>
                    <a:pt x="2" y="166"/>
                    <a:pt x="2" y="166"/>
                  </a:cubicBezTo>
                  <a:cubicBezTo>
                    <a:pt x="0" y="164"/>
                    <a:pt x="2" y="162"/>
                    <a:pt x="3" y="161"/>
                  </a:cubicBezTo>
                  <a:cubicBezTo>
                    <a:pt x="4" y="158"/>
                    <a:pt x="6" y="156"/>
                    <a:pt x="7" y="153"/>
                  </a:cubicBezTo>
                  <a:cubicBezTo>
                    <a:pt x="7" y="153"/>
                    <a:pt x="6" y="153"/>
                    <a:pt x="6" y="153"/>
                  </a:cubicBezTo>
                  <a:cubicBezTo>
                    <a:pt x="5" y="154"/>
                    <a:pt x="5" y="155"/>
                    <a:pt x="4" y="156"/>
                  </a:cubicBezTo>
                  <a:cubicBezTo>
                    <a:pt x="4" y="157"/>
                    <a:pt x="4" y="160"/>
                    <a:pt x="3" y="161"/>
                  </a:cubicBezTo>
                  <a:cubicBezTo>
                    <a:pt x="1" y="160"/>
                    <a:pt x="2" y="158"/>
                    <a:pt x="2" y="157"/>
                  </a:cubicBezTo>
                  <a:cubicBezTo>
                    <a:pt x="3" y="154"/>
                    <a:pt x="3" y="149"/>
                    <a:pt x="3" y="146"/>
                  </a:cubicBezTo>
                  <a:cubicBezTo>
                    <a:pt x="3" y="145"/>
                    <a:pt x="3" y="146"/>
                    <a:pt x="3" y="146"/>
                  </a:cubicBezTo>
                  <a:cubicBezTo>
                    <a:pt x="1" y="145"/>
                    <a:pt x="4" y="143"/>
                    <a:pt x="3" y="141"/>
                  </a:cubicBezTo>
                  <a:cubicBezTo>
                    <a:pt x="4" y="141"/>
                    <a:pt x="4" y="141"/>
                    <a:pt x="4" y="141"/>
                  </a:cubicBezTo>
                  <a:cubicBezTo>
                    <a:pt x="5" y="136"/>
                    <a:pt x="5" y="131"/>
                    <a:pt x="6" y="127"/>
                  </a:cubicBezTo>
                  <a:cubicBezTo>
                    <a:pt x="7" y="123"/>
                    <a:pt x="8" y="117"/>
                    <a:pt x="9" y="112"/>
                  </a:cubicBezTo>
                  <a:cubicBezTo>
                    <a:pt x="8" y="112"/>
                    <a:pt x="7" y="111"/>
                    <a:pt x="8" y="110"/>
                  </a:cubicBezTo>
                  <a:cubicBezTo>
                    <a:pt x="8" y="110"/>
                    <a:pt x="8" y="110"/>
                    <a:pt x="9" y="110"/>
                  </a:cubicBezTo>
                  <a:cubicBezTo>
                    <a:pt x="9" y="109"/>
                    <a:pt x="9" y="108"/>
                    <a:pt x="9" y="108"/>
                  </a:cubicBezTo>
                  <a:cubicBezTo>
                    <a:pt x="9" y="107"/>
                    <a:pt x="8" y="103"/>
                    <a:pt x="9" y="102"/>
                  </a:cubicBezTo>
                  <a:cubicBezTo>
                    <a:pt x="9" y="101"/>
                    <a:pt x="10" y="100"/>
                    <a:pt x="10" y="99"/>
                  </a:cubicBezTo>
                  <a:cubicBezTo>
                    <a:pt x="11" y="101"/>
                    <a:pt x="9" y="103"/>
                    <a:pt x="10" y="104"/>
                  </a:cubicBezTo>
                  <a:cubicBezTo>
                    <a:pt x="11" y="101"/>
                    <a:pt x="12" y="98"/>
                    <a:pt x="13" y="94"/>
                  </a:cubicBezTo>
                  <a:cubicBezTo>
                    <a:pt x="14" y="91"/>
                    <a:pt x="15" y="88"/>
                    <a:pt x="16" y="85"/>
                  </a:cubicBezTo>
                  <a:cubicBezTo>
                    <a:pt x="17" y="83"/>
                    <a:pt x="17" y="81"/>
                    <a:pt x="18" y="79"/>
                  </a:cubicBezTo>
                  <a:cubicBezTo>
                    <a:pt x="18" y="78"/>
                    <a:pt x="19" y="77"/>
                    <a:pt x="18" y="76"/>
                  </a:cubicBezTo>
                  <a:cubicBezTo>
                    <a:pt x="18" y="77"/>
                    <a:pt x="17" y="78"/>
                    <a:pt x="17" y="79"/>
                  </a:cubicBezTo>
                  <a:cubicBezTo>
                    <a:pt x="18" y="74"/>
                    <a:pt x="20" y="68"/>
                    <a:pt x="21" y="63"/>
                  </a:cubicBezTo>
                  <a:cubicBezTo>
                    <a:pt x="21" y="62"/>
                    <a:pt x="21" y="62"/>
                    <a:pt x="21" y="61"/>
                  </a:cubicBezTo>
                  <a:cubicBezTo>
                    <a:pt x="21" y="60"/>
                    <a:pt x="22" y="58"/>
                    <a:pt x="21" y="57"/>
                  </a:cubicBezTo>
                  <a:cubicBezTo>
                    <a:pt x="22" y="56"/>
                    <a:pt x="23" y="56"/>
                    <a:pt x="25" y="55"/>
                  </a:cubicBezTo>
                  <a:cubicBezTo>
                    <a:pt x="24" y="55"/>
                    <a:pt x="24" y="55"/>
                    <a:pt x="24" y="54"/>
                  </a:cubicBezTo>
                  <a:cubicBezTo>
                    <a:pt x="25" y="53"/>
                    <a:pt x="26" y="52"/>
                    <a:pt x="28" y="52"/>
                  </a:cubicBezTo>
                  <a:cubicBezTo>
                    <a:pt x="28" y="52"/>
                    <a:pt x="28" y="50"/>
                    <a:pt x="29" y="50"/>
                  </a:cubicBezTo>
                  <a:cubicBezTo>
                    <a:pt x="29" y="51"/>
                    <a:pt x="29" y="51"/>
                    <a:pt x="29" y="52"/>
                  </a:cubicBezTo>
                  <a:cubicBezTo>
                    <a:pt x="31" y="51"/>
                    <a:pt x="33" y="48"/>
                    <a:pt x="36" y="49"/>
                  </a:cubicBezTo>
                  <a:cubicBezTo>
                    <a:pt x="35" y="50"/>
                    <a:pt x="35" y="50"/>
                    <a:pt x="35" y="50"/>
                  </a:cubicBezTo>
                  <a:cubicBezTo>
                    <a:pt x="37" y="52"/>
                    <a:pt x="40" y="52"/>
                    <a:pt x="43" y="53"/>
                  </a:cubicBezTo>
                  <a:cubicBezTo>
                    <a:pt x="47" y="52"/>
                    <a:pt x="50" y="52"/>
                    <a:pt x="52" y="52"/>
                  </a:cubicBezTo>
                  <a:cubicBezTo>
                    <a:pt x="53" y="52"/>
                    <a:pt x="54" y="52"/>
                    <a:pt x="55" y="52"/>
                  </a:cubicBezTo>
                  <a:cubicBezTo>
                    <a:pt x="56" y="52"/>
                    <a:pt x="57" y="52"/>
                    <a:pt x="57" y="52"/>
                  </a:cubicBezTo>
                  <a:cubicBezTo>
                    <a:pt x="60" y="52"/>
                    <a:pt x="62" y="50"/>
                    <a:pt x="64" y="50"/>
                  </a:cubicBezTo>
                  <a:cubicBezTo>
                    <a:pt x="66" y="50"/>
                    <a:pt x="68" y="50"/>
                    <a:pt x="68" y="52"/>
                  </a:cubicBezTo>
                  <a:cubicBezTo>
                    <a:pt x="69" y="51"/>
                    <a:pt x="68" y="51"/>
                    <a:pt x="69" y="51"/>
                  </a:cubicBezTo>
                  <a:cubicBezTo>
                    <a:pt x="71" y="50"/>
                    <a:pt x="75" y="51"/>
                    <a:pt x="78" y="52"/>
                  </a:cubicBezTo>
                  <a:cubicBezTo>
                    <a:pt x="79" y="52"/>
                    <a:pt x="81" y="52"/>
                    <a:pt x="83" y="52"/>
                  </a:cubicBezTo>
                  <a:cubicBezTo>
                    <a:pt x="87" y="53"/>
                    <a:pt x="92" y="54"/>
                    <a:pt x="96" y="55"/>
                  </a:cubicBezTo>
                  <a:cubicBezTo>
                    <a:pt x="99" y="55"/>
                    <a:pt x="102" y="55"/>
                    <a:pt x="105" y="56"/>
                  </a:cubicBezTo>
                  <a:cubicBezTo>
                    <a:pt x="107" y="56"/>
                    <a:pt x="109" y="56"/>
                    <a:pt x="110" y="56"/>
                  </a:cubicBezTo>
                  <a:cubicBezTo>
                    <a:pt x="111" y="56"/>
                    <a:pt x="112" y="55"/>
                    <a:pt x="112" y="54"/>
                  </a:cubicBezTo>
                  <a:cubicBezTo>
                    <a:pt x="116" y="51"/>
                    <a:pt x="120" y="47"/>
                    <a:pt x="122" y="43"/>
                  </a:cubicBezTo>
                  <a:cubicBezTo>
                    <a:pt x="126" y="38"/>
                    <a:pt x="130" y="33"/>
                    <a:pt x="134" y="27"/>
                  </a:cubicBezTo>
                  <a:cubicBezTo>
                    <a:pt x="134" y="27"/>
                    <a:pt x="134" y="26"/>
                    <a:pt x="135" y="26"/>
                  </a:cubicBezTo>
                  <a:cubicBezTo>
                    <a:pt x="135" y="26"/>
                    <a:pt x="135" y="25"/>
                    <a:pt x="135" y="25"/>
                  </a:cubicBezTo>
                  <a:cubicBezTo>
                    <a:pt x="136" y="24"/>
                    <a:pt x="137" y="23"/>
                    <a:pt x="138" y="22"/>
                  </a:cubicBezTo>
                  <a:cubicBezTo>
                    <a:pt x="138" y="21"/>
                    <a:pt x="138" y="21"/>
                    <a:pt x="138" y="21"/>
                  </a:cubicBezTo>
                  <a:cubicBezTo>
                    <a:pt x="138" y="20"/>
                    <a:pt x="139" y="20"/>
                    <a:pt x="139" y="19"/>
                  </a:cubicBezTo>
                  <a:cubicBezTo>
                    <a:pt x="139" y="19"/>
                    <a:pt x="139" y="19"/>
                    <a:pt x="139" y="19"/>
                  </a:cubicBezTo>
                  <a:cubicBezTo>
                    <a:pt x="139" y="17"/>
                    <a:pt x="141" y="16"/>
                    <a:pt x="141" y="15"/>
                  </a:cubicBezTo>
                  <a:cubicBezTo>
                    <a:pt x="141" y="15"/>
                    <a:pt x="141" y="15"/>
                    <a:pt x="141" y="14"/>
                  </a:cubicBezTo>
                  <a:cubicBezTo>
                    <a:pt x="143" y="12"/>
                    <a:pt x="144" y="10"/>
                    <a:pt x="146" y="8"/>
                  </a:cubicBezTo>
                  <a:cubicBezTo>
                    <a:pt x="147" y="8"/>
                    <a:pt x="147" y="9"/>
                    <a:pt x="148" y="9"/>
                  </a:cubicBezTo>
                  <a:cubicBezTo>
                    <a:pt x="148" y="8"/>
                    <a:pt x="149" y="7"/>
                    <a:pt x="149" y="5"/>
                  </a:cubicBezTo>
                  <a:cubicBezTo>
                    <a:pt x="150" y="4"/>
                    <a:pt x="150" y="3"/>
                    <a:pt x="152" y="2"/>
                  </a:cubicBezTo>
                  <a:cubicBezTo>
                    <a:pt x="152" y="1"/>
                    <a:pt x="152" y="0"/>
                    <a:pt x="153" y="0"/>
                  </a:cubicBezTo>
                  <a:cubicBezTo>
                    <a:pt x="153" y="1"/>
                    <a:pt x="153" y="1"/>
                    <a:pt x="153" y="1"/>
                  </a:cubicBezTo>
                  <a:cubicBezTo>
                    <a:pt x="153" y="2"/>
                    <a:pt x="152" y="3"/>
                    <a:pt x="151" y="4"/>
                  </a:cubicBezTo>
                  <a:cubicBezTo>
                    <a:pt x="151" y="4"/>
                    <a:pt x="151" y="5"/>
                    <a:pt x="151" y="5"/>
                  </a:cubicBezTo>
                  <a:cubicBezTo>
                    <a:pt x="151" y="6"/>
                    <a:pt x="150" y="6"/>
                    <a:pt x="150" y="7"/>
                  </a:cubicBezTo>
                  <a:cubicBezTo>
                    <a:pt x="149" y="7"/>
                    <a:pt x="150" y="8"/>
                    <a:pt x="149" y="8"/>
                  </a:cubicBezTo>
                  <a:cubicBezTo>
                    <a:pt x="149" y="10"/>
                    <a:pt x="147" y="12"/>
                    <a:pt x="148" y="14"/>
                  </a:cubicBezTo>
                  <a:cubicBezTo>
                    <a:pt x="147" y="15"/>
                    <a:pt x="149" y="18"/>
                    <a:pt x="149" y="19"/>
                  </a:cubicBezTo>
                  <a:cubicBezTo>
                    <a:pt x="148" y="20"/>
                    <a:pt x="146" y="21"/>
                    <a:pt x="145" y="21"/>
                  </a:cubicBezTo>
                  <a:cubicBezTo>
                    <a:pt x="145" y="22"/>
                    <a:pt x="144" y="22"/>
                    <a:pt x="145" y="22"/>
                  </a:cubicBezTo>
                  <a:cubicBezTo>
                    <a:pt x="142" y="24"/>
                    <a:pt x="139" y="26"/>
                    <a:pt x="138" y="29"/>
                  </a:cubicBezTo>
                  <a:cubicBezTo>
                    <a:pt x="138" y="29"/>
                    <a:pt x="138" y="29"/>
                    <a:pt x="138" y="29"/>
                  </a:cubicBezTo>
                  <a:cubicBezTo>
                    <a:pt x="137" y="29"/>
                    <a:pt x="137" y="29"/>
                    <a:pt x="137" y="29"/>
                  </a:cubicBezTo>
                  <a:cubicBezTo>
                    <a:pt x="134" y="31"/>
                    <a:pt x="133" y="35"/>
                    <a:pt x="130" y="37"/>
                  </a:cubicBezTo>
                  <a:cubicBezTo>
                    <a:pt x="130" y="37"/>
                    <a:pt x="129" y="37"/>
                    <a:pt x="129" y="38"/>
                  </a:cubicBezTo>
                  <a:cubicBezTo>
                    <a:pt x="129" y="38"/>
                    <a:pt x="129" y="39"/>
                    <a:pt x="129" y="39"/>
                  </a:cubicBezTo>
                  <a:cubicBezTo>
                    <a:pt x="128" y="40"/>
                    <a:pt x="127" y="41"/>
                    <a:pt x="126" y="42"/>
                  </a:cubicBezTo>
                  <a:cubicBezTo>
                    <a:pt x="126" y="43"/>
                    <a:pt x="126" y="43"/>
                    <a:pt x="126" y="43"/>
                  </a:cubicBezTo>
                  <a:cubicBezTo>
                    <a:pt x="126" y="43"/>
                    <a:pt x="126" y="43"/>
                    <a:pt x="126" y="43"/>
                  </a:cubicBezTo>
                  <a:cubicBezTo>
                    <a:pt x="124" y="45"/>
                    <a:pt x="123" y="48"/>
                    <a:pt x="121" y="50"/>
                  </a:cubicBezTo>
                  <a:cubicBezTo>
                    <a:pt x="119" y="54"/>
                    <a:pt x="116" y="57"/>
                    <a:pt x="114" y="61"/>
                  </a:cubicBezTo>
                  <a:cubicBezTo>
                    <a:pt x="114" y="61"/>
                    <a:pt x="114" y="61"/>
                    <a:pt x="113" y="61"/>
                  </a:cubicBezTo>
                  <a:cubicBezTo>
                    <a:pt x="113" y="61"/>
                    <a:pt x="113" y="61"/>
                    <a:pt x="113" y="60"/>
                  </a:cubicBezTo>
                  <a:cubicBezTo>
                    <a:pt x="112" y="60"/>
                    <a:pt x="111" y="61"/>
                    <a:pt x="110" y="61"/>
                  </a:cubicBezTo>
                  <a:cubicBezTo>
                    <a:pt x="109" y="61"/>
                    <a:pt x="108" y="60"/>
                    <a:pt x="106" y="60"/>
                  </a:cubicBezTo>
                  <a:cubicBezTo>
                    <a:pt x="106" y="60"/>
                    <a:pt x="106" y="61"/>
                    <a:pt x="106" y="61"/>
                  </a:cubicBezTo>
                  <a:cubicBezTo>
                    <a:pt x="100" y="60"/>
                    <a:pt x="95" y="59"/>
                    <a:pt x="90" y="59"/>
                  </a:cubicBezTo>
                  <a:cubicBezTo>
                    <a:pt x="89" y="59"/>
                    <a:pt x="87" y="59"/>
                    <a:pt x="86" y="59"/>
                  </a:cubicBezTo>
                  <a:cubicBezTo>
                    <a:pt x="85" y="59"/>
                    <a:pt x="83" y="58"/>
                    <a:pt x="82" y="59"/>
                  </a:cubicBezTo>
                  <a:cubicBezTo>
                    <a:pt x="81" y="59"/>
                    <a:pt x="80" y="60"/>
                    <a:pt x="78" y="60"/>
                  </a:cubicBezTo>
                  <a:cubicBezTo>
                    <a:pt x="79" y="59"/>
                    <a:pt x="79" y="59"/>
                    <a:pt x="80" y="59"/>
                  </a:cubicBezTo>
                  <a:cubicBezTo>
                    <a:pt x="77" y="59"/>
                    <a:pt x="74" y="58"/>
                    <a:pt x="72" y="58"/>
                  </a:cubicBezTo>
                  <a:cubicBezTo>
                    <a:pt x="72" y="63"/>
                    <a:pt x="72" y="71"/>
                    <a:pt x="71" y="76"/>
                  </a:cubicBezTo>
                  <a:cubicBezTo>
                    <a:pt x="71" y="78"/>
                    <a:pt x="70" y="79"/>
                    <a:pt x="70" y="81"/>
                  </a:cubicBezTo>
                  <a:cubicBezTo>
                    <a:pt x="70" y="82"/>
                    <a:pt x="70" y="82"/>
                    <a:pt x="70" y="83"/>
                  </a:cubicBezTo>
                  <a:cubicBezTo>
                    <a:pt x="70" y="84"/>
                    <a:pt x="70" y="85"/>
                    <a:pt x="70" y="86"/>
                  </a:cubicBezTo>
                  <a:cubicBezTo>
                    <a:pt x="70" y="87"/>
                    <a:pt x="70" y="87"/>
                    <a:pt x="70" y="88"/>
                  </a:cubicBezTo>
                  <a:cubicBezTo>
                    <a:pt x="69" y="90"/>
                    <a:pt x="69" y="91"/>
                    <a:pt x="69" y="93"/>
                  </a:cubicBezTo>
                  <a:cubicBezTo>
                    <a:pt x="69" y="94"/>
                    <a:pt x="69" y="95"/>
                    <a:pt x="69" y="97"/>
                  </a:cubicBezTo>
                  <a:cubicBezTo>
                    <a:pt x="69" y="98"/>
                    <a:pt x="68" y="100"/>
                    <a:pt x="68" y="102"/>
                  </a:cubicBezTo>
                  <a:cubicBezTo>
                    <a:pt x="67" y="104"/>
                    <a:pt x="68" y="106"/>
                    <a:pt x="67" y="108"/>
                  </a:cubicBezTo>
                  <a:cubicBezTo>
                    <a:pt x="67" y="109"/>
                    <a:pt x="67" y="111"/>
                    <a:pt x="67" y="112"/>
                  </a:cubicBezTo>
                  <a:cubicBezTo>
                    <a:pt x="67" y="114"/>
                    <a:pt x="67" y="117"/>
                    <a:pt x="67" y="118"/>
                  </a:cubicBezTo>
                  <a:cubicBezTo>
                    <a:pt x="67" y="119"/>
                    <a:pt x="68" y="119"/>
                    <a:pt x="68" y="119"/>
                  </a:cubicBezTo>
                  <a:cubicBezTo>
                    <a:pt x="68" y="119"/>
                    <a:pt x="67" y="119"/>
                    <a:pt x="67" y="120"/>
                  </a:cubicBezTo>
                  <a:cubicBezTo>
                    <a:pt x="67" y="120"/>
                    <a:pt x="67" y="123"/>
                    <a:pt x="67" y="124"/>
                  </a:cubicBezTo>
                  <a:cubicBezTo>
                    <a:pt x="67" y="125"/>
                    <a:pt x="66" y="128"/>
                    <a:pt x="66" y="129"/>
                  </a:cubicBezTo>
                  <a:cubicBezTo>
                    <a:pt x="66" y="130"/>
                    <a:pt x="66" y="130"/>
                    <a:pt x="66" y="131"/>
                  </a:cubicBezTo>
                  <a:cubicBezTo>
                    <a:pt x="66" y="131"/>
                    <a:pt x="66" y="132"/>
                    <a:pt x="66" y="133"/>
                  </a:cubicBezTo>
                  <a:cubicBezTo>
                    <a:pt x="66" y="137"/>
                    <a:pt x="66" y="141"/>
                    <a:pt x="66" y="147"/>
                  </a:cubicBezTo>
                  <a:cubicBezTo>
                    <a:pt x="66" y="147"/>
                    <a:pt x="66" y="148"/>
                    <a:pt x="66" y="149"/>
                  </a:cubicBezTo>
                  <a:cubicBezTo>
                    <a:pt x="66" y="152"/>
                    <a:pt x="67" y="157"/>
                    <a:pt x="66" y="161"/>
                  </a:cubicBezTo>
                  <a:cubicBezTo>
                    <a:pt x="67" y="164"/>
                    <a:pt x="66" y="167"/>
                    <a:pt x="66" y="170"/>
                  </a:cubicBezTo>
                  <a:cubicBezTo>
                    <a:pt x="66" y="170"/>
                    <a:pt x="67" y="170"/>
                    <a:pt x="67" y="170"/>
                  </a:cubicBezTo>
                  <a:cubicBezTo>
                    <a:pt x="67" y="171"/>
                    <a:pt x="67" y="171"/>
                    <a:pt x="66" y="171"/>
                  </a:cubicBezTo>
                  <a:cubicBezTo>
                    <a:pt x="66" y="174"/>
                    <a:pt x="66" y="176"/>
                    <a:pt x="66" y="179"/>
                  </a:cubicBezTo>
                  <a:cubicBezTo>
                    <a:pt x="66" y="179"/>
                    <a:pt x="66" y="179"/>
                    <a:pt x="66" y="180"/>
                  </a:cubicBezTo>
                  <a:cubicBezTo>
                    <a:pt x="66" y="180"/>
                    <a:pt x="66" y="181"/>
                    <a:pt x="66" y="181"/>
                  </a:cubicBezTo>
                  <a:cubicBezTo>
                    <a:pt x="67" y="183"/>
                    <a:pt x="66" y="185"/>
                    <a:pt x="66" y="187"/>
                  </a:cubicBezTo>
                  <a:cubicBezTo>
                    <a:pt x="66" y="190"/>
                    <a:pt x="66" y="194"/>
                    <a:pt x="66" y="197"/>
                  </a:cubicBezTo>
                  <a:cubicBezTo>
                    <a:pt x="67" y="201"/>
                    <a:pt x="66" y="207"/>
                    <a:pt x="67" y="212"/>
                  </a:cubicBezTo>
                  <a:cubicBezTo>
                    <a:pt x="67" y="213"/>
                    <a:pt x="67" y="214"/>
                    <a:pt x="67" y="215"/>
                  </a:cubicBezTo>
                  <a:cubicBezTo>
                    <a:pt x="68" y="215"/>
                    <a:pt x="69" y="216"/>
                    <a:pt x="70" y="216"/>
                  </a:cubicBezTo>
                  <a:cubicBezTo>
                    <a:pt x="70" y="217"/>
                    <a:pt x="70" y="218"/>
                    <a:pt x="69" y="217"/>
                  </a:cubicBezTo>
                  <a:cubicBezTo>
                    <a:pt x="70" y="219"/>
                    <a:pt x="71" y="220"/>
                    <a:pt x="72" y="221"/>
                  </a:cubicBezTo>
                  <a:cubicBezTo>
                    <a:pt x="72" y="223"/>
                    <a:pt x="72" y="226"/>
                    <a:pt x="72" y="227"/>
                  </a:cubicBezTo>
                  <a:cubicBezTo>
                    <a:pt x="70" y="228"/>
                    <a:pt x="68" y="229"/>
                    <a:pt x="65" y="229"/>
                  </a:cubicBezTo>
                  <a:cubicBezTo>
                    <a:pt x="65" y="229"/>
                    <a:pt x="65" y="230"/>
                    <a:pt x="65" y="230"/>
                  </a:cubicBezTo>
                  <a:cubicBezTo>
                    <a:pt x="65" y="230"/>
                    <a:pt x="64" y="230"/>
                    <a:pt x="63" y="230"/>
                  </a:cubicBezTo>
                  <a:cubicBezTo>
                    <a:pt x="63" y="230"/>
                    <a:pt x="63" y="229"/>
                    <a:pt x="62" y="229"/>
                  </a:cubicBezTo>
                  <a:cubicBezTo>
                    <a:pt x="59" y="229"/>
                    <a:pt x="56" y="229"/>
                    <a:pt x="53" y="229"/>
                  </a:cubicBezTo>
                  <a:cubicBezTo>
                    <a:pt x="53" y="229"/>
                    <a:pt x="53" y="229"/>
                    <a:pt x="53" y="229"/>
                  </a:cubicBezTo>
                  <a:cubicBezTo>
                    <a:pt x="52" y="227"/>
                    <a:pt x="54" y="228"/>
                    <a:pt x="54" y="227"/>
                  </a:cubicBezTo>
                  <a:cubicBezTo>
                    <a:pt x="53" y="227"/>
                    <a:pt x="53" y="228"/>
                    <a:pt x="51" y="228"/>
                  </a:cubicBezTo>
                  <a:cubicBezTo>
                    <a:pt x="51" y="226"/>
                    <a:pt x="53" y="225"/>
                    <a:pt x="54" y="223"/>
                  </a:cubicBezTo>
                  <a:cubicBezTo>
                    <a:pt x="53" y="223"/>
                    <a:pt x="51" y="226"/>
                    <a:pt x="50" y="225"/>
                  </a:cubicBezTo>
                  <a:cubicBezTo>
                    <a:pt x="52" y="222"/>
                    <a:pt x="55" y="221"/>
                    <a:pt x="57" y="218"/>
                  </a:cubicBezTo>
                  <a:cubicBezTo>
                    <a:pt x="57" y="218"/>
                    <a:pt x="56" y="218"/>
                    <a:pt x="56" y="218"/>
                  </a:cubicBezTo>
                  <a:cubicBezTo>
                    <a:pt x="55" y="217"/>
                    <a:pt x="56" y="215"/>
                    <a:pt x="57" y="214"/>
                  </a:cubicBezTo>
                  <a:cubicBezTo>
                    <a:pt x="57" y="212"/>
                    <a:pt x="58" y="211"/>
                    <a:pt x="59" y="209"/>
                  </a:cubicBezTo>
                  <a:cubicBezTo>
                    <a:pt x="60" y="209"/>
                    <a:pt x="60" y="209"/>
                    <a:pt x="60" y="208"/>
                  </a:cubicBezTo>
                  <a:cubicBezTo>
                    <a:pt x="60" y="208"/>
                    <a:pt x="60" y="208"/>
                    <a:pt x="60" y="208"/>
                  </a:cubicBezTo>
                  <a:cubicBezTo>
                    <a:pt x="59" y="208"/>
                    <a:pt x="59" y="210"/>
                    <a:pt x="57" y="210"/>
                  </a:cubicBezTo>
                  <a:cubicBezTo>
                    <a:pt x="56" y="209"/>
                    <a:pt x="57" y="208"/>
                    <a:pt x="57" y="207"/>
                  </a:cubicBezTo>
                  <a:cubicBezTo>
                    <a:pt x="57" y="207"/>
                    <a:pt x="57" y="206"/>
                    <a:pt x="57" y="206"/>
                  </a:cubicBezTo>
                  <a:cubicBezTo>
                    <a:pt x="57" y="204"/>
                    <a:pt x="57" y="202"/>
                    <a:pt x="56" y="199"/>
                  </a:cubicBezTo>
                  <a:cubicBezTo>
                    <a:pt x="56" y="199"/>
                    <a:pt x="56" y="200"/>
                    <a:pt x="55" y="199"/>
                  </a:cubicBezTo>
                  <a:cubicBezTo>
                    <a:pt x="55" y="197"/>
                    <a:pt x="57" y="196"/>
                    <a:pt x="56" y="194"/>
                  </a:cubicBezTo>
                  <a:cubicBezTo>
                    <a:pt x="57" y="193"/>
                    <a:pt x="55" y="192"/>
                    <a:pt x="55" y="190"/>
                  </a:cubicBezTo>
                  <a:cubicBezTo>
                    <a:pt x="55" y="190"/>
                    <a:pt x="56" y="190"/>
                    <a:pt x="56" y="190"/>
                  </a:cubicBezTo>
                  <a:cubicBezTo>
                    <a:pt x="56" y="187"/>
                    <a:pt x="56" y="184"/>
                    <a:pt x="56" y="182"/>
                  </a:cubicBezTo>
                  <a:cubicBezTo>
                    <a:pt x="56" y="181"/>
                    <a:pt x="55" y="181"/>
                    <a:pt x="55" y="180"/>
                  </a:cubicBezTo>
                  <a:cubicBezTo>
                    <a:pt x="55" y="179"/>
                    <a:pt x="55" y="179"/>
                    <a:pt x="55" y="179"/>
                  </a:cubicBezTo>
                  <a:cubicBezTo>
                    <a:pt x="56" y="178"/>
                    <a:pt x="55" y="178"/>
                    <a:pt x="55" y="177"/>
                  </a:cubicBezTo>
                  <a:cubicBezTo>
                    <a:pt x="55" y="170"/>
                    <a:pt x="54" y="161"/>
                    <a:pt x="53" y="153"/>
                  </a:cubicBezTo>
                  <a:cubicBezTo>
                    <a:pt x="53" y="153"/>
                    <a:pt x="52" y="153"/>
                    <a:pt x="52" y="153"/>
                  </a:cubicBezTo>
                  <a:cubicBezTo>
                    <a:pt x="52" y="152"/>
                    <a:pt x="53" y="151"/>
                    <a:pt x="52" y="149"/>
                  </a:cubicBezTo>
                  <a:cubicBezTo>
                    <a:pt x="52" y="149"/>
                    <a:pt x="51" y="150"/>
                    <a:pt x="51" y="149"/>
                  </a:cubicBezTo>
                  <a:cubicBezTo>
                    <a:pt x="51" y="149"/>
                    <a:pt x="51" y="149"/>
                    <a:pt x="51" y="148"/>
                  </a:cubicBezTo>
                  <a:cubicBezTo>
                    <a:pt x="49" y="147"/>
                    <a:pt x="50" y="144"/>
                    <a:pt x="48" y="143"/>
                  </a:cubicBezTo>
                  <a:cubicBezTo>
                    <a:pt x="48" y="144"/>
                    <a:pt x="48" y="145"/>
                    <a:pt x="47" y="145"/>
                  </a:cubicBezTo>
                  <a:cubicBezTo>
                    <a:pt x="47" y="144"/>
                    <a:pt x="47" y="144"/>
                    <a:pt x="47" y="143"/>
                  </a:cubicBezTo>
                  <a:cubicBezTo>
                    <a:pt x="46" y="145"/>
                    <a:pt x="45" y="147"/>
                    <a:pt x="44" y="149"/>
                  </a:cubicBezTo>
                  <a:cubicBezTo>
                    <a:pt x="44" y="151"/>
                    <a:pt x="43" y="152"/>
                    <a:pt x="44" y="154"/>
                  </a:cubicBezTo>
                  <a:cubicBezTo>
                    <a:pt x="43" y="157"/>
                    <a:pt x="43" y="161"/>
                    <a:pt x="42" y="163"/>
                  </a:cubicBezTo>
                  <a:cubicBezTo>
                    <a:pt x="42" y="163"/>
                    <a:pt x="42" y="162"/>
                    <a:pt x="41" y="162"/>
                  </a:cubicBezTo>
                  <a:cubicBezTo>
                    <a:pt x="43" y="158"/>
                    <a:pt x="43" y="153"/>
                    <a:pt x="43" y="149"/>
                  </a:cubicBezTo>
                  <a:cubicBezTo>
                    <a:pt x="42" y="149"/>
                    <a:pt x="43" y="152"/>
                    <a:pt x="42" y="152"/>
                  </a:cubicBezTo>
                  <a:cubicBezTo>
                    <a:pt x="42" y="153"/>
                    <a:pt x="42" y="154"/>
                    <a:pt x="42" y="156"/>
                  </a:cubicBezTo>
                  <a:cubicBezTo>
                    <a:pt x="41" y="157"/>
                    <a:pt x="41" y="158"/>
                    <a:pt x="41" y="160"/>
                  </a:cubicBezTo>
                  <a:cubicBezTo>
                    <a:pt x="41" y="160"/>
                    <a:pt x="41" y="161"/>
                    <a:pt x="41" y="162"/>
                  </a:cubicBezTo>
                  <a:cubicBezTo>
                    <a:pt x="41" y="163"/>
                    <a:pt x="40" y="166"/>
                    <a:pt x="41" y="169"/>
                  </a:cubicBezTo>
                  <a:cubicBezTo>
                    <a:pt x="41" y="170"/>
                    <a:pt x="40" y="172"/>
                    <a:pt x="40" y="174"/>
                  </a:cubicBezTo>
                  <a:cubicBezTo>
                    <a:pt x="40" y="175"/>
                    <a:pt x="40" y="175"/>
                    <a:pt x="40" y="176"/>
                  </a:cubicBezTo>
                  <a:cubicBezTo>
                    <a:pt x="40" y="179"/>
                    <a:pt x="40" y="181"/>
                    <a:pt x="39" y="185"/>
                  </a:cubicBezTo>
                  <a:cubicBezTo>
                    <a:pt x="39" y="187"/>
                    <a:pt x="39" y="189"/>
                    <a:pt x="39" y="190"/>
                  </a:cubicBezTo>
                  <a:cubicBezTo>
                    <a:pt x="39" y="191"/>
                    <a:pt x="39" y="191"/>
                    <a:pt x="39" y="191"/>
                  </a:cubicBezTo>
                  <a:cubicBezTo>
                    <a:pt x="39" y="192"/>
                    <a:pt x="39" y="192"/>
                    <a:pt x="39" y="193"/>
                  </a:cubicBezTo>
                  <a:cubicBezTo>
                    <a:pt x="38" y="197"/>
                    <a:pt x="38" y="201"/>
                    <a:pt x="38" y="205"/>
                  </a:cubicBezTo>
                  <a:cubicBezTo>
                    <a:pt x="37" y="207"/>
                    <a:pt x="37" y="208"/>
                    <a:pt x="37" y="210"/>
                  </a:cubicBezTo>
                  <a:cubicBezTo>
                    <a:pt x="37" y="211"/>
                    <a:pt x="38" y="212"/>
                    <a:pt x="38" y="213"/>
                  </a:cubicBezTo>
                  <a:cubicBezTo>
                    <a:pt x="38" y="213"/>
                    <a:pt x="37" y="214"/>
                    <a:pt x="37" y="213"/>
                  </a:cubicBezTo>
                  <a:cubicBezTo>
                    <a:pt x="37" y="214"/>
                    <a:pt x="37" y="214"/>
                    <a:pt x="37" y="214"/>
                  </a:cubicBezTo>
                  <a:cubicBezTo>
                    <a:pt x="38" y="216"/>
                    <a:pt x="39" y="217"/>
                    <a:pt x="39" y="219"/>
                  </a:cubicBezTo>
                  <a:close/>
                  <a:moveTo>
                    <a:pt x="37" y="215"/>
                  </a:moveTo>
                  <a:cubicBezTo>
                    <a:pt x="37" y="214"/>
                    <a:pt x="36" y="214"/>
                    <a:pt x="36" y="214"/>
                  </a:cubicBezTo>
                  <a:cubicBezTo>
                    <a:pt x="36" y="214"/>
                    <a:pt x="37" y="215"/>
                    <a:pt x="37" y="215"/>
                  </a:cubicBezTo>
                  <a:close/>
                  <a:moveTo>
                    <a:pt x="144" y="15"/>
                  </a:moveTo>
                  <a:cubicBezTo>
                    <a:pt x="144" y="15"/>
                    <a:pt x="145" y="14"/>
                    <a:pt x="145" y="14"/>
                  </a:cubicBezTo>
                  <a:cubicBezTo>
                    <a:pt x="145" y="14"/>
                    <a:pt x="145" y="15"/>
                    <a:pt x="144" y="15"/>
                  </a:cubicBezTo>
                  <a:close/>
                  <a:moveTo>
                    <a:pt x="146" y="15"/>
                  </a:moveTo>
                  <a:cubicBezTo>
                    <a:pt x="147" y="15"/>
                    <a:pt x="146" y="16"/>
                    <a:pt x="147" y="16"/>
                  </a:cubicBezTo>
                  <a:cubicBezTo>
                    <a:pt x="147" y="15"/>
                    <a:pt x="147" y="14"/>
                    <a:pt x="146" y="14"/>
                  </a:cubicBezTo>
                  <a:cubicBezTo>
                    <a:pt x="147" y="14"/>
                    <a:pt x="146" y="14"/>
                    <a:pt x="146" y="14"/>
                  </a:cubicBezTo>
                  <a:cubicBezTo>
                    <a:pt x="146" y="14"/>
                    <a:pt x="146" y="14"/>
                    <a:pt x="146" y="15"/>
                  </a:cubicBezTo>
                  <a:close/>
                  <a:moveTo>
                    <a:pt x="142" y="18"/>
                  </a:moveTo>
                  <a:cubicBezTo>
                    <a:pt x="143" y="18"/>
                    <a:pt x="144" y="18"/>
                    <a:pt x="144" y="17"/>
                  </a:cubicBezTo>
                  <a:cubicBezTo>
                    <a:pt x="143" y="17"/>
                    <a:pt x="143" y="18"/>
                    <a:pt x="142" y="18"/>
                  </a:cubicBezTo>
                  <a:close/>
                  <a:moveTo>
                    <a:pt x="130" y="34"/>
                  </a:moveTo>
                  <a:cubicBezTo>
                    <a:pt x="132" y="32"/>
                    <a:pt x="134" y="30"/>
                    <a:pt x="135" y="28"/>
                  </a:cubicBezTo>
                  <a:cubicBezTo>
                    <a:pt x="133" y="30"/>
                    <a:pt x="131" y="32"/>
                    <a:pt x="130" y="34"/>
                  </a:cubicBezTo>
                  <a:close/>
                  <a:moveTo>
                    <a:pt x="122" y="44"/>
                  </a:moveTo>
                  <a:cubicBezTo>
                    <a:pt x="122" y="44"/>
                    <a:pt x="123" y="44"/>
                    <a:pt x="123" y="44"/>
                  </a:cubicBezTo>
                  <a:cubicBezTo>
                    <a:pt x="124" y="43"/>
                    <a:pt x="125" y="41"/>
                    <a:pt x="125" y="40"/>
                  </a:cubicBezTo>
                  <a:cubicBezTo>
                    <a:pt x="124" y="42"/>
                    <a:pt x="123" y="43"/>
                    <a:pt x="122" y="44"/>
                  </a:cubicBezTo>
                  <a:close/>
                  <a:moveTo>
                    <a:pt x="30" y="52"/>
                  </a:moveTo>
                  <a:cubicBezTo>
                    <a:pt x="30" y="52"/>
                    <a:pt x="30" y="52"/>
                    <a:pt x="31" y="52"/>
                  </a:cubicBezTo>
                  <a:cubicBezTo>
                    <a:pt x="31" y="52"/>
                    <a:pt x="31" y="52"/>
                    <a:pt x="31" y="51"/>
                  </a:cubicBezTo>
                  <a:cubicBezTo>
                    <a:pt x="31" y="51"/>
                    <a:pt x="31" y="51"/>
                    <a:pt x="31" y="51"/>
                  </a:cubicBezTo>
                  <a:cubicBezTo>
                    <a:pt x="31" y="52"/>
                    <a:pt x="30" y="52"/>
                    <a:pt x="30" y="52"/>
                  </a:cubicBezTo>
                  <a:close/>
                  <a:moveTo>
                    <a:pt x="61" y="56"/>
                  </a:moveTo>
                  <a:cubicBezTo>
                    <a:pt x="62" y="56"/>
                    <a:pt x="62" y="58"/>
                    <a:pt x="63" y="59"/>
                  </a:cubicBezTo>
                  <a:cubicBezTo>
                    <a:pt x="63" y="59"/>
                    <a:pt x="63" y="58"/>
                    <a:pt x="64" y="58"/>
                  </a:cubicBezTo>
                  <a:cubicBezTo>
                    <a:pt x="64" y="57"/>
                    <a:pt x="64" y="56"/>
                    <a:pt x="64" y="55"/>
                  </a:cubicBezTo>
                  <a:cubicBezTo>
                    <a:pt x="63" y="56"/>
                    <a:pt x="64" y="57"/>
                    <a:pt x="63" y="57"/>
                  </a:cubicBezTo>
                  <a:cubicBezTo>
                    <a:pt x="61" y="55"/>
                    <a:pt x="65" y="51"/>
                    <a:pt x="66" y="55"/>
                  </a:cubicBezTo>
                  <a:cubicBezTo>
                    <a:pt x="67" y="55"/>
                    <a:pt x="68" y="54"/>
                    <a:pt x="68" y="54"/>
                  </a:cubicBezTo>
                  <a:cubicBezTo>
                    <a:pt x="67" y="53"/>
                    <a:pt x="66" y="53"/>
                    <a:pt x="67" y="52"/>
                  </a:cubicBezTo>
                  <a:cubicBezTo>
                    <a:pt x="65" y="51"/>
                    <a:pt x="62" y="51"/>
                    <a:pt x="60" y="52"/>
                  </a:cubicBezTo>
                  <a:cubicBezTo>
                    <a:pt x="62" y="53"/>
                    <a:pt x="63" y="51"/>
                    <a:pt x="64" y="52"/>
                  </a:cubicBezTo>
                  <a:cubicBezTo>
                    <a:pt x="64" y="54"/>
                    <a:pt x="62" y="54"/>
                    <a:pt x="61" y="56"/>
                  </a:cubicBezTo>
                  <a:close/>
                  <a:moveTo>
                    <a:pt x="112" y="56"/>
                  </a:moveTo>
                  <a:cubicBezTo>
                    <a:pt x="114" y="55"/>
                    <a:pt x="114" y="53"/>
                    <a:pt x="116" y="52"/>
                  </a:cubicBezTo>
                  <a:cubicBezTo>
                    <a:pt x="116" y="52"/>
                    <a:pt x="117" y="52"/>
                    <a:pt x="116" y="52"/>
                  </a:cubicBezTo>
                  <a:cubicBezTo>
                    <a:pt x="115" y="53"/>
                    <a:pt x="113" y="54"/>
                    <a:pt x="112" y="56"/>
                  </a:cubicBezTo>
                  <a:close/>
                  <a:moveTo>
                    <a:pt x="33" y="54"/>
                  </a:moveTo>
                  <a:cubicBezTo>
                    <a:pt x="33" y="54"/>
                    <a:pt x="33" y="54"/>
                    <a:pt x="33" y="54"/>
                  </a:cubicBezTo>
                  <a:cubicBezTo>
                    <a:pt x="32" y="55"/>
                    <a:pt x="32" y="56"/>
                    <a:pt x="32" y="57"/>
                  </a:cubicBezTo>
                  <a:cubicBezTo>
                    <a:pt x="32" y="57"/>
                    <a:pt x="31" y="58"/>
                    <a:pt x="32" y="59"/>
                  </a:cubicBezTo>
                  <a:cubicBezTo>
                    <a:pt x="34" y="57"/>
                    <a:pt x="34" y="54"/>
                    <a:pt x="35" y="52"/>
                  </a:cubicBezTo>
                  <a:cubicBezTo>
                    <a:pt x="33" y="51"/>
                    <a:pt x="33" y="53"/>
                    <a:pt x="33" y="54"/>
                  </a:cubicBezTo>
                  <a:close/>
                  <a:moveTo>
                    <a:pt x="71" y="52"/>
                  </a:moveTo>
                  <a:cubicBezTo>
                    <a:pt x="73" y="53"/>
                    <a:pt x="75" y="53"/>
                    <a:pt x="77" y="52"/>
                  </a:cubicBezTo>
                  <a:cubicBezTo>
                    <a:pt x="75" y="52"/>
                    <a:pt x="72" y="51"/>
                    <a:pt x="71" y="52"/>
                  </a:cubicBezTo>
                  <a:close/>
                  <a:moveTo>
                    <a:pt x="69" y="52"/>
                  </a:moveTo>
                  <a:cubicBezTo>
                    <a:pt x="69" y="52"/>
                    <a:pt x="70" y="53"/>
                    <a:pt x="70" y="52"/>
                  </a:cubicBezTo>
                  <a:cubicBezTo>
                    <a:pt x="69" y="53"/>
                    <a:pt x="69" y="52"/>
                    <a:pt x="69" y="52"/>
                  </a:cubicBezTo>
                  <a:close/>
                  <a:moveTo>
                    <a:pt x="35" y="55"/>
                  </a:moveTo>
                  <a:cubicBezTo>
                    <a:pt x="36" y="54"/>
                    <a:pt x="37" y="54"/>
                    <a:pt x="37" y="53"/>
                  </a:cubicBezTo>
                  <a:cubicBezTo>
                    <a:pt x="37" y="53"/>
                    <a:pt x="36" y="52"/>
                    <a:pt x="36" y="52"/>
                  </a:cubicBezTo>
                  <a:cubicBezTo>
                    <a:pt x="36" y="53"/>
                    <a:pt x="35" y="54"/>
                    <a:pt x="35" y="55"/>
                  </a:cubicBezTo>
                  <a:close/>
                  <a:moveTo>
                    <a:pt x="56" y="53"/>
                  </a:moveTo>
                  <a:cubicBezTo>
                    <a:pt x="53" y="54"/>
                    <a:pt x="48" y="53"/>
                    <a:pt x="45" y="54"/>
                  </a:cubicBezTo>
                  <a:cubicBezTo>
                    <a:pt x="49" y="55"/>
                    <a:pt x="53" y="54"/>
                    <a:pt x="56" y="53"/>
                  </a:cubicBezTo>
                  <a:close/>
                  <a:moveTo>
                    <a:pt x="37" y="56"/>
                  </a:moveTo>
                  <a:cubicBezTo>
                    <a:pt x="38" y="55"/>
                    <a:pt x="39" y="54"/>
                    <a:pt x="40" y="54"/>
                  </a:cubicBezTo>
                  <a:cubicBezTo>
                    <a:pt x="38" y="53"/>
                    <a:pt x="37" y="55"/>
                    <a:pt x="37" y="56"/>
                  </a:cubicBezTo>
                  <a:close/>
                  <a:moveTo>
                    <a:pt x="61" y="54"/>
                  </a:moveTo>
                  <a:cubicBezTo>
                    <a:pt x="61" y="54"/>
                    <a:pt x="62" y="54"/>
                    <a:pt x="62" y="54"/>
                  </a:cubicBezTo>
                  <a:cubicBezTo>
                    <a:pt x="61" y="54"/>
                    <a:pt x="61" y="54"/>
                    <a:pt x="61" y="54"/>
                  </a:cubicBezTo>
                  <a:close/>
                  <a:moveTo>
                    <a:pt x="29" y="54"/>
                  </a:moveTo>
                  <a:cubicBezTo>
                    <a:pt x="29" y="55"/>
                    <a:pt x="29" y="55"/>
                    <a:pt x="28" y="55"/>
                  </a:cubicBezTo>
                  <a:cubicBezTo>
                    <a:pt x="28" y="55"/>
                    <a:pt x="28" y="54"/>
                    <a:pt x="28" y="54"/>
                  </a:cubicBezTo>
                  <a:cubicBezTo>
                    <a:pt x="28" y="55"/>
                    <a:pt x="27" y="54"/>
                    <a:pt x="27" y="54"/>
                  </a:cubicBezTo>
                  <a:cubicBezTo>
                    <a:pt x="27" y="55"/>
                    <a:pt x="27" y="55"/>
                    <a:pt x="27" y="56"/>
                  </a:cubicBezTo>
                  <a:cubicBezTo>
                    <a:pt x="26" y="55"/>
                    <a:pt x="26" y="55"/>
                    <a:pt x="26" y="55"/>
                  </a:cubicBezTo>
                  <a:cubicBezTo>
                    <a:pt x="26" y="56"/>
                    <a:pt x="26" y="57"/>
                    <a:pt x="26" y="57"/>
                  </a:cubicBezTo>
                  <a:cubicBezTo>
                    <a:pt x="27" y="57"/>
                    <a:pt x="26" y="56"/>
                    <a:pt x="27" y="56"/>
                  </a:cubicBezTo>
                  <a:cubicBezTo>
                    <a:pt x="27" y="56"/>
                    <a:pt x="26" y="57"/>
                    <a:pt x="27" y="58"/>
                  </a:cubicBezTo>
                  <a:cubicBezTo>
                    <a:pt x="27" y="57"/>
                    <a:pt x="27" y="55"/>
                    <a:pt x="29" y="56"/>
                  </a:cubicBezTo>
                  <a:cubicBezTo>
                    <a:pt x="29" y="55"/>
                    <a:pt x="30" y="55"/>
                    <a:pt x="30" y="54"/>
                  </a:cubicBezTo>
                  <a:cubicBezTo>
                    <a:pt x="29" y="54"/>
                    <a:pt x="29" y="54"/>
                    <a:pt x="29" y="54"/>
                  </a:cubicBezTo>
                  <a:close/>
                  <a:moveTo>
                    <a:pt x="63" y="54"/>
                  </a:moveTo>
                  <a:cubicBezTo>
                    <a:pt x="64" y="54"/>
                    <a:pt x="64" y="54"/>
                    <a:pt x="64" y="54"/>
                  </a:cubicBezTo>
                  <a:cubicBezTo>
                    <a:pt x="63" y="54"/>
                    <a:pt x="63" y="54"/>
                    <a:pt x="63" y="54"/>
                  </a:cubicBezTo>
                  <a:close/>
                  <a:moveTo>
                    <a:pt x="38" y="59"/>
                  </a:moveTo>
                  <a:cubicBezTo>
                    <a:pt x="39" y="57"/>
                    <a:pt x="41" y="56"/>
                    <a:pt x="43" y="54"/>
                  </a:cubicBezTo>
                  <a:cubicBezTo>
                    <a:pt x="42" y="54"/>
                    <a:pt x="42" y="54"/>
                    <a:pt x="41" y="54"/>
                  </a:cubicBezTo>
                  <a:cubicBezTo>
                    <a:pt x="40" y="56"/>
                    <a:pt x="38" y="57"/>
                    <a:pt x="38" y="59"/>
                  </a:cubicBezTo>
                  <a:close/>
                  <a:moveTo>
                    <a:pt x="60" y="55"/>
                  </a:moveTo>
                  <a:cubicBezTo>
                    <a:pt x="59" y="55"/>
                    <a:pt x="59" y="55"/>
                    <a:pt x="59" y="55"/>
                  </a:cubicBezTo>
                  <a:cubicBezTo>
                    <a:pt x="59" y="54"/>
                    <a:pt x="59" y="54"/>
                    <a:pt x="59" y="54"/>
                  </a:cubicBezTo>
                  <a:cubicBezTo>
                    <a:pt x="58" y="54"/>
                    <a:pt x="58" y="55"/>
                    <a:pt x="57" y="56"/>
                  </a:cubicBezTo>
                  <a:cubicBezTo>
                    <a:pt x="57" y="57"/>
                    <a:pt x="58" y="57"/>
                    <a:pt x="58" y="58"/>
                  </a:cubicBezTo>
                  <a:cubicBezTo>
                    <a:pt x="59" y="57"/>
                    <a:pt x="60" y="56"/>
                    <a:pt x="60" y="55"/>
                  </a:cubicBezTo>
                  <a:cubicBezTo>
                    <a:pt x="60" y="55"/>
                    <a:pt x="60" y="55"/>
                    <a:pt x="60" y="55"/>
                  </a:cubicBezTo>
                  <a:close/>
                  <a:moveTo>
                    <a:pt x="55" y="54"/>
                  </a:moveTo>
                  <a:cubicBezTo>
                    <a:pt x="53" y="56"/>
                    <a:pt x="52" y="57"/>
                    <a:pt x="51" y="59"/>
                  </a:cubicBezTo>
                  <a:cubicBezTo>
                    <a:pt x="51" y="60"/>
                    <a:pt x="51" y="61"/>
                    <a:pt x="52" y="61"/>
                  </a:cubicBezTo>
                  <a:cubicBezTo>
                    <a:pt x="53" y="61"/>
                    <a:pt x="55" y="58"/>
                    <a:pt x="54" y="57"/>
                  </a:cubicBezTo>
                  <a:cubicBezTo>
                    <a:pt x="54" y="57"/>
                    <a:pt x="54" y="57"/>
                    <a:pt x="54" y="57"/>
                  </a:cubicBezTo>
                  <a:cubicBezTo>
                    <a:pt x="54" y="57"/>
                    <a:pt x="54" y="58"/>
                    <a:pt x="55" y="58"/>
                  </a:cubicBezTo>
                  <a:cubicBezTo>
                    <a:pt x="55" y="57"/>
                    <a:pt x="56" y="56"/>
                    <a:pt x="56" y="56"/>
                  </a:cubicBezTo>
                  <a:cubicBezTo>
                    <a:pt x="57" y="55"/>
                    <a:pt x="57" y="55"/>
                    <a:pt x="57" y="54"/>
                  </a:cubicBezTo>
                  <a:cubicBezTo>
                    <a:pt x="56" y="55"/>
                    <a:pt x="54" y="56"/>
                    <a:pt x="53" y="57"/>
                  </a:cubicBezTo>
                  <a:cubicBezTo>
                    <a:pt x="54" y="56"/>
                    <a:pt x="54" y="55"/>
                    <a:pt x="55" y="54"/>
                  </a:cubicBezTo>
                  <a:close/>
                  <a:moveTo>
                    <a:pt x="67" y="56"/>
                  </a:moveTo>
                  <a:cubicBezTo>
                    <a:pt x="67" y="57"/>
                    <a:pt x="67" y="58"/>
                    <a:pt x="68" y="59"/>
                  </a:cubicBezTo>
                  <a:cubicBezTo>
                    <a:pt x="68" y="58"/>
                    <a:pt x="69" y="58"/>
                    <a:pt x="68" y="57"/>
                  </a:cubicBezTo>
                  <a:cubicBezTo>
                    <a:pt x="69" y="57"/>
                    <a:pt x="70" y="57"/>
                    <a:pt x="71" y="57"/>
                  </a:cubicBezTo>
                  <a:cubicBezTo>
                    <a:pt x="70" y="57"/>
                    <a:pt x="71" y="57"/>
                    <a:pt x="71" y="57"/>
                  </a:cubicBezTo>
                  <a:cubicBezTo>
                    <a:pt x="70" y="57"/>
                    <a:pt x="70" y="57"/>
                    <a:pt x="70" y="56"/>
                  </a:cubicBezTo>
                  <a:cubicBezTo>
                    <a:pt x="70" y="56"/>
                    <a:pt x="70" y="55"/>
                    <a:pt x="71" y="55"/>
                  </a:cubicBezTo>
                  <a:cubicBezTo>
                    <a:pt x="71" y="54"/>
                    <a:pt x="70" y="54"/>
                    <a:pt x="69" y="54"/>
                  </a:cubicBezTo>
                  <a:cubicBezTo>
                    <a:pt x="69" y="55"/>
                    <a:pt x="69" y="55"/>
                    <a:pt x="69" y="55"/>
                  </a:cubicBezTo>
                  <a:cubicBezTo>
                    <a:pt x="68" y="55"/>
                    <a:pt x="68" y="56"/>
                    <a:pt x="67" y="56"/>
                  </a:cubicBezTo>
                  <a:close/>
                  <a:moveTo>
                    <a:pt x="96" y="56"/>
                  </a:moveTo>
                  <a:cubicBezTo>
                    <a:pt x="93" y="55"/>
                    <a:pt x="87" y="55"/>
                    <a:pt x="84" y="55"/>
                  </a:cubicBezTo>
                  <a:cubicBezTo>
                    <a:pt x="88" y="56"/>
                    <a:pt x="91" y="56"/>
                    <a:pt x="96" y="56"/>
                  </a:cubicBezTo>
                  <a:close/>
                  <a:moveTo>
                    <a:pt x="45" y="56"/>
                  </a:moveTo>
                  <a:cubicBezTo>
                    <a:pt x="46" y="56"/>
                    <a:pt x="46" y="55"/>
                    <a:pt x="47" y="56"/>
                  </a:cubicBezTo>
                  <a:cubicBezTo>
                    <a:pt x="47" y="56"/>
                    <a:pt x="46" y="57"/>
                    <a:pt x="46" y="57"/>
                  </a:cubicBezTo>
                  <a:cubicBezTo>
                    <a:pt x="46" y="58"/>
                    <a:pt x="46" y="58"/>
                    <a:pt x="46" y="58"/>
                  </a:cubicBezTo>
                  <a:cubicBezTo>
                    <a:pt x="47" y="58"/>
                    <a:pt x="47" y="57"/>
                    <a:pt x="48" y="57"/>
                  </a:cubicBezTo>
                  <a:cubicBezTo>
                    <a:pt x="48" y="56"/>
                    <a:pt x="49" y="56"/>
                    <a:pt x="49" y="55"/>
                  </a:cubicBezTo>
                  <a:cubicBezTo>
                    <a:pt x="48" y="55"/>
                    <a:pt x="47" y="55"/>
                    <a:pt x="45" y="55"/>
                  </a:cubicBezTo>
                  <a:cubicBezTo>
                    <a:pt x="45" y="55"/>
                    <a:pt x="45" y="56"/>
                    <a:pt x="45" y="56"/>
                  </a:cubicBezTo>
                  <a:close/>
                  <a:moveTo>
                    <a:pt x="38" y="56"/>
                  </a:moveTo>
                  <a:cubicBezTo>
                    <a:pt x="37" y="57"/>
                    <a:pt x="36" y="57"/>
                    <a:pt x="36" y="58"/>
                  </a:cubicBezTo>
                  <a:cubicBezTo>
                    <a:pt x="36" y="58"/>
                    <a:pt x="35" y="59"/>
                    <a:pt x="36" y="60"/>
                  </a:cubicBezTo>
                  <a:cubicBezTo>
                    <a:pt x="37" y="58"/>
                    <a:pt x="38" y="57"/>
                    <a:pt x="39" y="55"/>
                  </a:cubicBezTo>
                  <a:cubicBezTo>
                    <a:pt x="38" y="55"/>
                    <a:pt x="39" y="56"/>
                    <a:pt x="38" y="56"/>
                  </a:cubicBezTo>
                  <a:close/>
                  <a:moveTo>
                    <a:pt x="35" y="57"/>
                  </a:moveTo>
                  <a:cubicBezTo>
                    <a:pt x="35" y="56"/>
                    <a:pt x="36" y="55"/>
                    <a:pt x="36" y="55"/>
                  </a:cubicBezTo>
                  <a:cubicBezTo>
                    <a:pt x="35" y="56"/>
                    <a:pt x="34" y="56"/>
                    <a:pt x="35" y="57"/>
                  </a:cubicBezTo>
                  <a:close/>
                  <a:moveTo>
                    <a:pt x="51" y="55"/>
                  </a:moveTo>
                  <a:cubicBezTo>
                    <a:pt x="50" y="56"/>
                    <a:pt x="50" y="56"/>
                    <a:pt x="50" y="57"/>
                  </a:cubicBezTo>
                  <a:cubicBezTo>
                    <a:pt x="50" y="57"/>
                    <a:pt x="50" y="57"/>
                    <a:pt x="50" y="57"/>
                  </a:cubicBezTo>
                  <a:cubicBezTo>
                    <a:pt x="51" y="56"/>
                    <a:pt x="52" y="56"/>
                    <a:pt x="52" y="55"/>
                  </a:cubicBezTo>
                  <a:cubicBezTo>
                    <a:pt x="52" y="55"/>
                    <a:pt x="52" y="55"/>
                    <a:pt x="51" y="55"/>
                  </a:cubicBezTo>
                  <a:close/>
                  <a:moveTo>
                    <a:pt x="39" y="61"/>
                  </a:moveTo>
                  <a:cubicBezTo>
                    <a:pt x="39" y="61"/>
                    <a:pt x="39" y="62"/>
                    <a:pt x="40" y="62"/>
                  </a:cubicBezTo>
                  <a:cubicBezTo>
                    <a:pt x="40" y="61"/>
                    <a:pt x="43" y="60"/>
                    <a:pt x="42" y="58"/>
                  </a:cubicBezTo>
                  <a:cubicBezTo>
                    <a:pt x="42" y="58"/>
                    <a:pt x="42" y="57"/>
                    <a:pt x="43" y="57"/>
                  </a:cubicBezTo>
                  <a:cubicBezTo>
                    <a:pt x="43" y="58"/>
                    <a:pt x="43" y="58"/>
                    <a:pt x="43" y="58"/>
                  </a:cubicBezTo>
                  <a:cubicBezTo>
                    <a:pt x="44" y="58"/>
                    <a:pt x="44" y="57"/>
                    <a:pt x="45" y="57"/>
                  </a:cubicBezTo>
                  <a:cubicBezTo>
                    <a:pt x="44" y="56"/>
                    <a:pt x="44" y="56"/>
                    <a:pt x="44" y="55"/>
                  </a:cubicBezTo>
                  <a:cubicBezTo>
                    <a:pt x="42" y="57"/>
                    <a:pt x="41" y="59"/>
                    <a:pt x="39" y="61"/>
                  </a:cubicBezTo>
                  <a:close/>
                  <a:moveTo>
                    <a:pt x="71" y="56"/>
                  </a:moveTo>
                  <a:cubicBezTo>
                    <a:pt x="73" y="56"/>
                    <a:pt x="74" y="56"/>
                    <a:pt x="75" y="55"/>
                  </a:cubicBezTo>
                  <a:cubicBezTo>
                    <a:pt x="73" y="55"/>
                    <a:pt x="72" y="55"/>
                    <a:pt x="71" y="56"/>
                  </a:cubicBezTo>
                  <a:close/>
                  <a:moveTo>
                    <a:pt x="41" y="56"/>
                  </a:moveTo>
                  <a:cubicBezTo>
                    <a:pt x="41" y="58"/>
                    <a:pt x="38" y="58"/>
                    <a:pt x="38" y="60"/>
                  </a:cubicBezTo>
                  <a:cubicBezTo>
                    <a:pt x="40" y="59"/>
                    <a:pt x="42" y="57"/>
                    <a:pt x="42" y="55"/>
                  </a:cubicBezTo>
                  <a:cubicBezTo>
                    <a:pt x="42" y="56"/>
                    <a:pt x="42" y="56"/>
                    <a:pt x="41" y="56"/>
                  </a:cubicBezTo>
                  <a:close/>
                  <a:moveTo>
                    <a:pt x="24" y="57"/>
                  </a:moveTo>
                  <a:cubicBezTo>
                    <a:pt x="23" y="61"/>
                    <a:pt x="22" y="66"/>
                    <a:pt x="21" y="70"/>
                  </a:cubicBezTo>
                  <a:cubicBezTo>
                    <a:pt x="23" y="67"/>
                    <a:pt x="23" y="62"/>
                    <a:pt x="25" y="59"/>
                  </a:cubicBezTo>
                  <a:cubicBezTo>
                    <a:pt x="25" y="58"/>
                    <a:pt x="25" y="57"/>
                    <a:pt x="25" y="56"/>
                  </a:cubicBezTo>
                  <a:cubicBezTo>
                    <a:pt x="24" y="56"/>
                    <a:pt x="24" y="56"/>
                    <a:pt x="24" y="57"/>
                  </a:cubicBezTo>
                  <a:cubicBezTo>
                    <a:pt x="24" y="56"/>
                    <a:pt x="24" y="57"/>
                    <a:pt x="24" y="57"/>
                  </a:cubicBezTo>
                  <a:close/>
                  <a:moveTo>
                    <a:pt x="77" y="57"/>
                  </a:moveTo>
                  <a:cubicBezTo>
                    <a:pt x="77" y="57"/>
                    <a:pt x="78" y="57"/>
                    <a:pt x="78" y="56"/>
                  </a:cubicBezTo>
                  <a:cubicBezTo>
                    <a:pt x="78" y="56"/>
                    <a:pt x="77" y="56"/>
                    <a:pt x="77" y="57"/>
                  </a:cubicBezTo>
                  <a:close/>
                  <a:moveTo>
                    <a:pt x="83" y="57"/>
                  </a:moveTo>
                  <a:cubicBezTo>
                    <a:pt x="85" y="57"/>
                    <a:pt x="87" y="58"/>
                    <a:pt x="89" y="57"/>
                  </a:cubicBezTo>
                  <a:cubicBezTo>
                    <a:pt x="87" y="57"/>
                    <a:pt x="86" y="56"/>
                    <a:pt x="83" y="56"/>
                  </a:cubicBezTo>
                  <a:cubicBezTo>
                    <a:pt x="84" y="56"/>
                    <a:pt x="83" y="57"/>
                    <a:pt x="83" y="57"/>
                  </a:cubicBezTo>
                  <a:close/>
                  <a:moveTo>
                    <a:pt x="50" y="58"/>
                  </a:moveTo>
                  <a:cubicBezTo>
                    <a:pt x="50" y="58"/>
                    <a:pt x="50" y="58"/>
                    <a:pt x="50" y="58"/>
                  </a:cubicBezTo>
                  <a:cubicBezTo>
                    <a:pt x="51" y="58"/>
                    <a:pt x="51" y="57"/>
                    <a:pt x="51" y="57"/>
                  </a:cubicBezTo>
                  <a:cubicBezTo>
                    <a:pt x="51" y="57"/>
                    <a:pt x="50" y="57"/>
                    <a:pt x="50" y="58"/>
                  </a:cubicBezTo>
                  <a:close/>
                  <a:moveTo>
                    <a:pt x="59" y="59"/>
                  </a:moveTo>
                  <a:cubicBezTo>
                    <a:pt x="59" y="59"/>
                    <a:pt x="59" y="60"/>
                    <a:pt x="59" y="60"/>
                  </a:cubicBezTo>
                  <a:cubicBezTo>
                    <a:pt x="60" y="59"/>
                    <a:pt x="61" y="59"/>
                    <a:pt x="61" y="58"/>
                  </a:cubicBezTo>
                  <a:cubicBezTo>
                    <a:pt x="61" y="58"/>
                    <a:pt x="61" y="57"/>
                    <a:pt x="60" y="57"/>
                  </a:cubicBezTo>
                  <a:cubicBezTo>
                    <a:pt x="60" y="57"/>
                    <a:pt x="60" y="57"/>
                    <a:pt x="60" y="57"/>
                  </a:cubicBezTo>
                  <a:cubicBezTo>
                    <a:pt x="60" y="58"/>
                    <a:pt x="59" y="58"/>
                    <a:pt x="59" y="59"/>
                  </a:cubicBezTo>
                  <a:close/>
                  <a:moveTo>
                    <a:pt x="30" y="58"/>
                  </a:moveTo>
                  <a:cubicBezTo>
                    <a:pt x="31" y="58"/>
                    <a:pt x="31" y="57"/>
                    <a:pt x="31" y="57"/>
                  </a:cubicBezTo>
                  <a:cubicBezTo>
                    <a:pt x="31" y="57"/>
                    <a:pt x="30" y="57"/>
                    <a:pt x="30" y="58"/>
                  </a:cubicBezTo>
                  <a:close/>
                  <a:moveTo>
                    <a:pt x="108" y="57"/>
                  </a:moveTo>
                  <a:cubicBezTo>
                    <a:pt x="106" y="57"/>
                    <a:pt x="105" y="57"/>
                    <a:pt x="104" y="57"/>
                  </a:cubicBezTo>
                  <a:cubicBezTo>
                    <a:pt x="106" y="57"/>
                    <a:pt x="107" y="58"/>
                    <a:pt x="108" y="57"/>
                  </a:cubicBezTo>
                  <a:close/>
                  <a:moveTo>
                    <a:pt x="55" y="59"/>
                  </a:moveTo>
                  <a:cubicBezTo>
                    <a:pt x="55" y="59"/>
                    <a:pt x="55" y="60"/>
                    <a:pt x="56" y="61"/>
                  </a:cubicBezTo>
                  <a:cubicBezTo>
                    <a:pt x="58" y="60"/>
                    <a:pt x="56" y="58"/>
                    <a:pt x="56" y="57"/>
                  </a:cubicBezTo>
                  <a:cubicBezTo>
                    <a:pt x="56" y="57"/>
                    <a:pt x="55" y="58"/>
                    <a:pt x="55" y="59"/>
                  </a:cubicBezTo>
                  <a:close/>
                  <a:moveTo>
                    <a:pt x="47" y="60"/>
                  </a:moveTo>
                  <a:cubicBezTo>
                    <a:pt x="48" y="59"/>
                    <a:pt x="48" y="59"/>
                    <a:pt x="49" y="58"/>
                  </a:cubicBezTo>
                  <a:cubicBezTo>
                    <a:pt x="49" y="58"/>
                    <a:pt x="49" y="57"/>
                    <a:pt x="49" y="57"/>
                  </a:cubicBezTo>
                  <a:cubicBezTo>
                    <a:pt x="48" y="58"/>
                    <a:pt x="47" y="59"/>
                    <a:pt x="47" y="60"/>
                  </a:cubicBezTo>
                  <a:close/>
                  <a:moveTo>
                    <a:pt x="32" y="59"/>
                  </a:moveTo>
                  <a:cubicBezTo>
                    <a:pt x="32" y="60"/>
                    <a:pt x="32" y="60"/>
                    <a:pt x="32" y="60"/>
                  </a:cubicBezTo>
                  <a:cubicBezTo>
                    <a:pt x="32" y="59"/>
                    <a:pt x="33" y="58"/>
                    <a:pt x="33" y="59"/>
                  </a:cubicBezTo>
                  <a:cubicBezTo>
                    <a:pt x="33" y="58"/>
                    <a:pt x="33" y="58"/>
                    <a:pt x="33" y="58"/>
                  </a:cubicBezTo>
                  <a:cubicBezTo>
                    <a:pt x="33" y="58"/>
                    <a:pt x="32" y="59"/>
                    <a:pt x="32" y="59"/>
                  </a:cubicBezTo>
                  <a:close/>
                  <a:moveTo>
                    <a:pt x="101" y="58"/>
                  </a:moveTo>
                  <a:cubicBezTo>
                    <a:pt x="102" y="58"/>
                    <a:pt x="102" y="59"/>
                    <a:pt x="103" y="58"/>
                  </a:cubicBezTo>
                  <a:cubicBezTo>
                    <a:pt x="102" y="58"/>
                    <a:pt x="101" y="58"/>
                    <a:pt x="101" y="58"/>
                  </a:cubicBezTo>
                  <a:close/>
                  <a:moveTo>
                    <a:pt x="104" y="58"/>
                  </a:moveTo>
                  <a:cubicBezTo>
                    <a:pt x="104" y="58"/>
                    <a:pt x="105" y="58"/>
                    <a:pt x="105" y="58"/>
                  </a:cubicBezTo>
                  <a:cubicBezTo>
                    <a:pt x="105" y="58"/>
                    <a:pt x="104" y="58"/>
                    <a:pt x="104" y="58"/>
                  </a:cubicBezTo>
                  <a:close/>
                  <a:moveTo>
                    <a:pt x="29" y="59"/>
                  </a:moveTo>
                  <a:cubicBezTo>
                    <a:pt x="29" y="59"/>
                    <a:pt x="30" y="59"/>
                    <a:pt x="29" y="60"/>
                  </a:cubicBezTo>
                  <a:cubicBezTo>
                    <a:pt x="29" y="60"/>
                    <a:pt x="29" y="61"/>
                    <a:pt x="29" y="62"/>
                  </a:cubicBezTo>
                  <a:cubicBezTo>
                    <a:pt x="29" y="61"/>
                    <a:pt x="30" y="61"/>
                    <a:pt x="30" y="61"/>
                  </a:cubicBezTo>
                  <a:cubicBezTo>
                    <a:pt x="30" y="60"/>
                    <a:pt x="31" y="59"/>
                    <a:pt x="30" y="58"/>
                  </a:cubicBezTo>
                  <a:cubicBezTo>
                    <a:pt x="30" y="58"/>
                    <a:pt x="30" y="58"/>
                    <a:pt x="30" y="58"/>
                  </a:cubicBezTo>
                  <a:cubicBezTo>
                    <a:pt x="30" y="59"/>
                    <a:pt x="29" y="59"/>
                    <a:pt x="29" y="59"/>
                  </a:cubicBezTo>
                  <a:close/>
                  <a:moveTo>
                    <a:pt x="44" y="59"/>
                  </a:moveTo>
                  <a:cubicBezTo>
                    <a:pt x="44" y="60"/>
                    <a:pt x="44" y="60"/>
                    <a:pt x="44" y="60"/>
                  </a:cubicBezTo>
                  <a:cubicBezTo>
                    <a:pt x="44" y="60"/>
                    <a:pt x="46" y="59"/>
                    <a:pt x="45" y="58"/>
                  </a:cubicBezTo>
                  <a:cubicBezTo>
                    <a:pt x="45" y="58"/>
                    <a:pt x="45" y="59"/>
                    <a:pt x="44" y="59"/>
                  </a:cubicBezTo>
                  <a:close/>
                  <a:moveTo>
                    <a:pt x="113" y="59"/>
                  </a:moveTo>
                  <a:cubicBezTo>
                    <a:pt x="113" y="59"/>
                    <a:pt x="114" y="59"/>
                    <a:pt x="114" y="58"/>
                  </a:cubicBezTo>
                  <a:cubicBezTo>
                    <a:pt x="113" y="58"/>
                    <a:pt x="113" y="58"/>
                    <a:pt x="113" y="58"/>
                  </a:cubicBezTo>
                  <a:cubicBezTo>
                    <a:pt x="113" y="58"/>
                    <a:pt x="113" y="58"/>
                    <a:pt x="113" y="59"/>
                  </a:cubicBezTo>
                  <a:close/>
                  <a:moveTo>
                    <a:pt x="48" y="61"/>
                  </a:moveTo>
                  <a:cubicBezTo>
                    <a:pt x="48" y="61"/>
                    <a:pt x="49" y="60"/>
                    <a:pt x="50" y="59"/>
                  </a:cubicBezTo>
                  <a:cubicBezTo>
                    <a:pt x="49" y="58"/>
                    <a:pt x="46" y="61"/>
                    <a:pt x="48" y="61"/>
                  </a:cubicBezTo>
                  <a:close/>
                  <a:moveTo>
                    <a:pt x="33" y="62"/>
                  </a:moveTo>
                  <a:cubicBezTo>
                    <a:pt x="33" y="63"/>
                    <a:pt x="33" y="63"/>
                    <a:pt x="33" y="63"/>
                  </a:cubicBezTo>
                  <a:cubicBezTo>
                    <a:pt x="34" y="63"/>
                    <a:pt x="34" y="62"/>
                    <a:pt x="34" y="61"/>
                  </a:cubicBezTo>
                  <a:cubicBezTo>
                    <a:pt x="34" y="60"/>
                    <a:pt x="35" y="59"/>
                    <a:pt x="34" y="59"/>
                  </a:cubicBezTo>
                  <a:cubicBezTo>
                    <a:pt x="34" y="60"/>
                    <a:pt x="34" y="61"/>
                    <a:pt x="33" y="62"/>
                  </a:cubicBezTo>
                  <a:close/>
                  <a:moveTo>
                    <a:pt x="27" y="60"/>
                  </a:moveTo>
                  <a:cubicBezTo>
                    <a:pt x="28" y="60"/>
                    <a:pt x="28" y="60"/>
                    <a:pt x="28" y="59"/>
                  </a:cubicBezTo>
                  <a:cubicBezTo>
                    <a:pt x="27" y="59"/>
                    <a:pt x="27" y="59"/>
                    <a:pt x="27" y="59"/>
                  </a:cubicBezTo>
                  <a:cubicBezTo>
                    <a:pt x="27" y="59"/>
                    <a:pt x="27" y="60"/>
                    <a:pt x="27" y="60"/>
                  </a:cubicBezTo>
                  <a:close/>
                  <a:moveTo>
                    <a:pt x="68" y="62"/>
                  </a:moveTo>
                  <a:cubicBezTo>
                    <a:pt x="68" y="61"/>
                    <a:pt x="68" y="61"/>
                    <a:pt x="69" y="61"/>
                  </a:cubicBezTo>
                  <a:cubicBezTo>
                    <a:pt x="69" y="60"/>
                    <a:pt x="69" y="59"/>
                    <a:pt x="69" y="59"/>
                  </a:cubicBezTo>
                  <a:cubicBezTo>
                    <a:pt x="68" y="60"/>
                    <a:pt x="67" y="61"/>
                    <a:pt x="68" y="62"/>
                  </a:cubicBezTo>
                  <a:close/>
                  <a:moveTo>
                    <a:pt x="63" y="60"/>
                  </a:moveTo>
                  <a:cubicBezTo>
                    <a:pt x="64" y="60"/>
                    <a:pt x="63" y="61"/>
                    <a:pt x="64" y="61"/>
                  </a:cubicBezTo>
                  <a:cubicBezTo>
                    <a:pt x="64" y="60"/>
                    <a:pt x="64" y="60"/>
                    <a:pt x="64" y="59"/>
                  </a:cubicBezTo>
                  <a:cubicBezTo>
                    <a:pt x="64" y="60"/>
                    <a:pt x="63" y="59"/>
                    <a:pt x="63" y="60"/>
                  </a:cubicBezTo>
                  <a:close/>
                  <a:moveTo>
                    <a:pt x="52" y="62"/>
                  </a:moveTo>
                  <a:cubicBezTo>
                    <a:pt x="53" y="63"/>
                    <a:pt x="53" y="64"/>
                    <a:pt x="53" y="64"/>
                  </a:cubicBezTo>
                  <a:cubicBezTo>
                    <a:pt x="54" y="63"/>
                    <a:pt x="55" y="63"/>
                    <a:pt x="55" y="62"/>
                  </a:cubicBezTo>
                  <a:cubicBezTo>
                    <a:pt x="55" y="61"/>
                    <a:pt x="55" y="60"/>
                    <a:pt x="54" y="60"/>
                  </a:cubicBezTo>
                  <a:cubicBezTo>
                    <a:pt x="53" y="61"/>
                    <a:pt x="53" y="61"/>
                    <a:pt x="52" y="62"/>
                  </a:cubicBezTo>
                  <a:close/>
                  <a:moveTo>
                    <a:pt x="60" y="62"/>
                  </a:moveTo>
                  <a:cubicBezTo>
                    <a:pt x="61" y="61"/>
                    <a:pt x="62" y="60"/>
                    <a:pt x="62" y="60"/>
                  </a:cubicBezTo>
                  <a:cubicBezTo>
                    <a:pt x="61" y="60"/>
                    <a:pt x="59" y="61"/>
                    <a:pt x="60" y="62"/>
                  </a:cubicBezTo>
                  <a:close/>
                  <a:moveTo>
                    <a:pt x="44" y="61"/>
                  </a:moveTo>
                  <a:cubicBezTo>
                    <a:pt x="45" y="61"/>
                    <a:pt x="46" y="60"/>
                    <a:pt x="45" y="60"/>
                  </a:cubicBezTo>
                  <a:cubicBezTo>
                    <a:pt x="45" y="60"/>
                    <a:pt x="44" y="61"/>
                    <a:pt x="44" y="61"/>
                  </a:cubicBezTo>
                  <a:close/>
                  <a:moveTo>
                    <a:pt x="36" y="61"/>
                  </a:moveTo>
                  <a:cubicBezTo>
                    <a:pt x="37" y="61"/>
                    <a:pt x="37" y="60"/>
                    <a:pt x="37" y="60"/>
                  </a:cubicBezTo>
                  <a:cubicBezTo>
                    <a:pt x="37" y="60"/>
                    <a:pt x="36" y="61"/>
                    <a:pt x="36" y="61"/>
                  </a:cubicBezTo>
                  <a:close/>
                  <a:moveTo>
                    <a:pt x="48" y="62"/>
                  </a:moveTo>
                  <a:cubicBezTo>
                    <a:pt x="48" y="63"/>
                    <a:pt x="49" y="63"/>
                    <a:pt x="49" y="64"/>
                  </a:cubicBezTo>
                  <a:cubicBezTo>
                    <a:pt x="51" y="63"/>
                    <a:pt x="52" y="61"/>
                    <a:pt x="50" y="60"/>
                  </a:cubicBezTo>
                  <a:cubicBezTo>
                    <a:pt x="49" y="61"/>
                    <a:pt x="49" y="62"/>
                    <a:pt x="48" y="62"/>
                  </a:cubicBezTo>
                  <a:close/>
                  <a:moveTo>
                    <a:pt x="65" y="62"/>
                  </a:moveTo>
                  <a:cubicBezTo>
                    <a:pt x="66" y="62"/>
                    <a:pt x="65" y="60"/>
                    <a:pt x="65" y="60"/>
                  </a:cubicBezTo>
                  <a:cubicBezTo>
                    <a:pt x="65" y="61"/>
                    <a:pt x="65" y="61"/>
                    <a:pt x="65" y="62"/>
                  </a:cubicBezTo>
                  <a:close/>
                  <a:moveTo>
                    <a:pt x="56" y="62"/>
                  </a:moveTo>
                  <a:cubicBezTo>
                    <a:pt x="57" y="62"/>
                    <a:pt x="57" y="61"/>
                    <a:pt x="58" y="61"/>
                  </a:cubicBezTo>
                  <a:cubicBezTo>
                    <a:pt x="58" y="61"/>
                    <a:pt x="58" y="60"/>
                    <a:pt x="57" y="60"/>
                  </a:cubicBezTo>
                  <a:cubicBezTo>
                    <a:pt x="57" y="61"/>
                    <a:pt x="56" y="62"/>
                    <a:pt x="56" y="62"/>
                  </a:cubicBezTo>
                  <a:close/>
                  <a:moveTo>
                    <a:pt x="31" y="62"/>
                  </a:moveTo>
                  <a:cubicBezTo>
                    <a:pt x="31" y="62"/>
                    <a:pt x="32" y="61"/>
                    <a:pt x="31" y="61"/>
                  </a:cubicBezTo>
                  <a:cubicBezTo>
                    <a:pt x="31" y="61"/>
                    <a:pt x="31" y="61"/>
                    <a:pt x="31" y="62"/>
                  </a:cubicBezTo>
                  <a:close/>
                  <a:moveTo>
                    <a:pt x="41" y="64"/>
                  </a:moveTo>
                  <a:cubicBezTo>
                    <a:pt x="41" y="63"/>
                    <a:pt x="44" y="62"/>
                    <a:pt x="43" y="61"/>
                  </a:cubicBezTo>
                  <a:cubicBezTo>
                    <a:pt x="42" y="62"/>
                    <a:pt x="40" y="63"/>
                    <a:pt x="41" y="64"/>
                  </a:cubicBezTo>
                  <a:close/>
                  <a:moveTo>
                    <a:pt x="36" y="62"/>
                  </a:moveTo>
                  <a:cubicBezTo>
                    <a:pt x="37" y="62"/>
                    <a:pt x="37" y="62"/>
                    <a:pt x="37" y="62"/>
                  </a:cubicBezTo>
                  <a:cubicBezTo>
                    <a:pt x="37" y="62"/>
                    <a:pt x="38" y="62"/>
                    <a:pt x="38" y="61"/>
                  </a:cubicBezTo>
                  <a:cubicBezTo>
                    <a:pt x="38" y="61"/>
                    <a:pt x="38" y="61"/>
                    <a:pt x="37" y="61"/>
                  </a:cubicBezTo>
                  <a:cubicBezTo>
                    <a:pt x="37" y="61"/>
                    <a:pt x="37" y="61"/>
                    <a:pt x="36" y="62"/>
                  </a:cubicBezTo>
                  <a:close/>
                  <a:moveTo>
                    <a:pt x="45" y="62"/>
                  </a:moveTo>
                  <a:cubicBezTo>
                    <a:pt x="45" y="61"/>
                    <a:pt x="46" y="61"/>
                    <a:pt x="46" y="61"/>
                  </a:cubicBezTo>
                  <a:cubicBezTo>
                    <a:pt x="46" y="61"/>
                    <a:pt x="45" y="62"/>
                    <a:pt x="45" y="62"/>
                  </a:cubicBezTo>
                  <a:close/>
                  <a:moveTo>
                    <a:pt x="45" y="63"/>
                  </a:moveTo>
                  <a:cubicBezTo>
                    <a:pt x="45" y="63"/>
                    <a:pt x="46" y="63"/>
                    <a:pt x="45" y="64"/>
                  </a:cubicBezTo>
                  <a:cubicBezTo>
                    <a:pt x="46" y="64"/>
                    <a:pt x="46" y="63"/>
                    <a:pt x="47" y="62"/>
                  </a:cubicBezTo>
                  <a:cubicBezTo>
                    <a:pt x="47" y="61"/>
                    <a:pt x="45" y="62"/>
                    <a:pt x="45" y="63"/>
                  </a:cubicBezTo>
                  <a:close/>
                  <a:moveTo>
                    <a:pt x="70" y="61"/>
                  </a:moveTo>
                  <a:cubicBezTo>
                    <a:pt x="71" y="62"/>
                    <a:pt x="70" y="62"/>
                    <a:pt x="70" y="63"/>
                  </a:cubicBezTo>
                  <a:cubicBezTo>
                    <a:pt x="70" y="63"/>
                    <a:pt x="70" y="63"/>
                    <a:pt x="70" y="63"/>
                  </a:cubicBezTo>
                  <a:cubicBezTo>
                    <a:pt x="70" y="64"/>
                    <a:pt x="71" y="65"/>
                    <a:pt x="70" y="66"/>
                  </a:cubicBezTo>
                  <a:cubicBezTo>
                    <a:pt x="69" y="65"/>
                    <a:pt x="70" y="65"/>
                    <a:pt x="69" y="65"/>
                  </a:cubicBezTo>
                  <a:cubicBezTo>
                    <a:pt x="69" y="66"/>
                    <a:pt x="70" y="68"/>
                    <a:pt x="70" y="70"/>
                  </a:cubicBezTo>
                  <a:cubicBezTo>
                    <a:pt x="69" y="70"/>
                    <a:pt x="69" y="70"/>
                    <a:pt x="69" y="70"/>
                  </a:cubicBezTo>
                  <a:cubicBezTo>
                    <a:pt x="69" y="71"/>
                    <a:pt x="69" y="71"/>
                    <a:pt x="69" y="72"/>
                  </a:cubicBezTo>
                  <a:cubicBezTo>
                    <a:pt x="70" y="73"/>
                    <a:pt x="69" y="75"/>
                    <a:pt x="70" y="75"/>
                  </a:cubicBezTo>
                  <a:cubicBezTo>
                    <a:pt x="70" y="70"/>
                    <a:pt x="71" y="66"/>
                    <a:pt x="71" y="62"/>
                  </a:cubicBezTo>
                  <a:cubicBezTo>
                    <a:pt x="71" y="62"/>
                    <a:pt x="71" y="62"/>
                    <a:pt x="71" y="62"/>
                  </a:cubicBezTo>
                  <a:cubicBezTo>
                    <a:pt x="71" y="61"/>
                    <a:pt x="71" y="62"/>
                    <a:pt x="71" y="61"/>
                  </a:cubicBezTo>
                  <a:cubicBezTo>
                    <a:pt x="71" y="61"/>
                    <a:pt x="70" y="61"/>
                    <a:pt x="70" y="61"/>
                  </a:cubicBezTo>
                  <a:close/>
                  <a:moveTo>
                    <a:pt x="61" y="63"/>
                  </a:moveTo>
                  <a:cubicBezTo>
                    <a:pt x="61" y="64"/>
                    <a:pt x="61" y="65"/>
                    <a:pt x="62" y="66"/>
                  </a:cubicBezTo>
                  <a:cubicBezTo>
                    <a:pt x="62" y="64"/>
                    <a:pt x="62" y="62"/>
                    <a:pt x="62" y="61"/>
                  </a:cubicBezTo>
                  <a:cubicBezTo>
                    <a:pt x="62" y="62"/>
                    <a:pt x="61" y="62"/>
                    <a:pt x="61" y="63"/>
                  </a:cubicBezTo>
                  <a:close/>
                  <a:moveTo>
                    <a:pt x="25" y="65"/>
                  </a:moveTo>
                  <a:cubicBezTo>
                    <a:pt x="26" y="64"/>
                    <a:pt x="27" y="63"/>
                    <a:pt x="27" y="62"/>
                  </a:cubicBezTo>
                  <a:cubicBezTo>
                    <a:pt x="26" y="63"/>
                    <a:pt x="26" y="64"/>
                    <a:pt x="25" y="65"/>
                  </a:cubicBezTo>
                  <a:close/>
                  <a:moveTo>
                    <a:pt x="31" y="63"/>
                  </a:moveTo>
                  <a:cubicBezTo>
                    <a:pt x="31" y="63"/>
                    <a:pt x="32" y="63"/>
                    <a:pt x="32" y="64"/>
                  </a:cubicBezTo>
                  <a:cubicBezTo>
                    <a:pt x="31" y="64"/>
                    <a:pt x="31" y="64"/>
                    <a:pt x="31" y="64"/>
                  </a:cubicBezTo>
                  <a:cubicBezTo>
                    <a:pt x="31" y="63"/>
                    <a:pt x="31" y="64"/>
                    <a:pt x="31" y="63"/>
                  </a:cubicBezTo>
                  <a:cubicBezTo>
                    <a:pt x="31" y="63"/>
                    <a:pt x="32" y="63"/>
                    <a:pt x="32" y="62"/>
                  </a:cubicBezTo>
                  <a:cubicBezTo>
                    <a:pt x="31" y="62"/>
                    <a:pt x="31" y="63"/>
                    <a:pt x="31" y="63"/>
                  </a:cubicBezTo>
                  <a:cubicBezTo>
                    <a:pt x="31" y="64"/>
                    <a:pt x="31" y="64"/>
                    <a:pt x="31" y="64"/>
                  </a:cubicBezTo>
                  <a:cubicBezTo>
                    <a:pt x="31" y="64"/>
                    <a:pt x="31" y="64"/>
                    <a:pt x="31" y="64"/>
                  </a:cubicBezTo>
                  <a:cubicBezTo>
                    <a:pt x="31" y="65"/>
                    <a:pt x="31" y="65"/>
                    <a:pt x="32" y="66"/>
                  </a:cubicBezTo>
                  <a:cubicBezTo>
                    <a:pt x="32" y="65"/>
                    <a:pt x="32" y="63"/>
                    <a:pt x="32" y="62"/>
                  </a:cubicBezTo>
                  <a:cubicBezTo>
                    <a:pt x="31" y="63"/>
                    <a:pt x="32" y="63"/>
                    <a:pt x="31" y="63"/>
                  </a:cubicBezTo>
                  <a:close/>
                  <a:moveTo>
                    <a:pt x="42" y="64"/>
                  </a:moveTo>
                  <a:cubicBezTo>
                    <a:pt x="41" y="64"/>
                    <a:pt x="41" y="65"/>
                    <a:pt x="41" y="65"/>
                  </a:cubicBezTo>
                  <a:cubicBezTo>
                    <a:pt x="41" y="64"/>
                    <a:pt x="41" y="65"/>
                    <a:pt x="41" y="65"/>
                  </a:cubicBezTo>
                  <a:cubicBezTo>
                    <a:pt x="42" y="64"/>
                    <a:pt x="44" y="63"/>
                    <a:pt x="43" y="62"/>
                  </a:cubicBezTo>
                  <a:cubicBezTo>
                    <a:pt x="42" y="63"/>
                    <a:pt x="42" y="64"/>
                    <a:pt x="41" y="65"/>
                  </a:cubicBezTo>
                  <a:cubicBezTo>
                    <a:pt x="41" y="64"/>
                    <a:pt x="42" y="64"/>
                    <a:pt x="42" y="64"/>
                  </a:cubicBezTo>
                  <a:close/>
                  <a:moveTo>
                    <a:pt x="35" y="65"/>
                  </a:moveTo>
                  <a:cubicBezTo>
                    <a:pt x="35" y="65"/>
                    <a:pt x="36" y="64"/>
                    <a:pt x="36" y="63"/>
                  </a:cubicBezTo>
                  <a:cubicBezTo>
                    <a:pt x="36" y="63"/>
                    <a:pt x="36" y="62"/>
                    <a:pt x="36" y="62"/>
                  </a:cubicBezTo>
                  <a:cubicBezTo>
                    <a:pt x="35" y="63"/>
                    <a:pt x="35" y="64"/>
                    <a:pt x="35" y="65"/>
                  </a:cubicBezTo>
                  <a:close/>
                  <a:moveTo>
                    <a:pt x="37" y="64"/>
                  </a:moveTo>
                  <a:cubicBezTo>
                    <a:pt x="38" y="64"/>
                    <a:pt x="38" y="64"/>
                    <a:pt x="38" y="64"/>
                  </a:cubicBezTo>
                  <a:cubicBezTo>
                    <a:pt x="38" y="64"/>
                    <a:pt x="39" y="63"/>
                    <a:pt x="39" y="63"/>
                  </a:cubicBezTo>
                  <a:cubicBezTo>
                    <a:pt x="39" y="63"/>
                    <a:pt x="39" y="62"/>
                    <a:pt x="38" y="62"/>
                  </a:cubicBezTo>
                  <a:cubicBezTo>
                    <a:pt x="38" y="63"/>
                    <a:pt x="37" y="63"/>
                    <a:pt x="37" y="64"/>
                  </a:cubicBezTo>
                  <a:close/>
                  <a:moveTo>
                    <a:pt x="57" y="64"/>
                  </a:moveTo>
                  <a:cubicBezTo>
                    <a:pt x="57" y="64"/>
                    <a:pt x="57" y="64"/>
                    <a:pt x="58" y="64"/>
                  </a:cubicBezTo>
                  <a:cubicBezTo>
                    <a:pt x="58" y="64"/>
                    <a:pt x="59" y="63"/>
                    <a:pt x="59" y="63"/>
                  </a:cubicBezTo>
                  <a:cubicBezTo>
                    <a:pt x="58" y="63"/>
                    <a:pt x="58" y="63"/>
                    <a:pt x="57" y="64"/>
                  </a:cubicBezTo>
                  <a:close/>
                  <a:moveTo>
                    <a:pt x="63" y="64"/>
                  </a:moveTo>
                  <a:cubicBezTo>
                    <a:pt x="63" y="64"/>
                    <a:pt x="63" y="64"/>
                    <a:pt x="64" y="64"/>
                  </a:cubicBezTo>
                  <a:cubicBezTo>
                    <a:pt x="63" y="63"/>
                    <a:pt x="63" y="63"/>
                    <a:pt x="63" y="63"/>
                  </a:cubicBezTo>
                  <a:cubicBezTo>
                    <a:pt x="63" y="63"/>
                    <a:pt x="63" y="64"/>
                    <a:pt x="63" y="64"/>
                  </a:cubicBezTo>
                  <a:close/>
                  <a:moveTo>
                    <a:pt x="50" y="65"/>
                  </a:moveTo>
                  <a:cubicBezTo>
                    <a:pt x="50" y="66"/>
                    <a:pt x="50" y="66"/>
                    <a:pt x="51" y="67"/>
                  </a:cubicBezTo>
                  <a:cubicBezTo>
                    <a:pt x="52" y="67"/>
                    <a:pt x="52" y="66"/>
                    <a:pt x="52" y="65"/>
                  </a:cubicBezTo>
                  <a:cubicBezTo>
                    <a:pt x="52" y="64"/>
                    <a:pt x="52" y="63"/>
                    <a:pt x="51" y="63"/>
                  </a:cubicBezTo>
                  <a:cubicBezTo>
                    <a:pt x="51" y="64"/>
                    <a:pt x="50" y="64"/>
                    <a:pt x="50" y="65"/>
                  </a:cubicBezTo>
                  <a:close/>
                  <a:moveTo>
                    <a:pt x="46" y="65"/>
                  </a:moveTo>
                  <a:cubicBezTo>
                    <a:pt x="47" y="65"/>
                    <a:pt x="47" y="66"/>
                    <a:pt x="47" y="66"/>
                  </a:cubicBezTo>
                  <a:cubicBezTo>
                    <a:pt x="47" y="66"/>
                    <a:pt x="47" y="66"/>
                    <a:pt x="48" y="66"/>
                  </a:cubicBezTo>
                  <a:cubicBezTo>
                    <a:pt x="48" y="66"/>
                    <a:pt x="48" y="66"/>
                    <a:pt x="48" y="66"/>
                  </a:cubicBezTo>
                  <a:cubicBezTo>
                    <a:pt x="48" y="66"/>
                    <a:pt x="48" y="66"/>
                    <a:pt x="48" y="65"/>
                  </a:cubicBezTo>
                  <a:cubicBezTo>
                    <a:pt x="48" y="65"/>
                    <a:pt x="48" y="64"/>
                    <a:pt x="47" y="63"/>
                  </a:cubicBezTo>
                  <a:cubicBezTo>
                    <a:pt x="47" y="64"/>
                    <a:pt x="46" y="64"/>
                    <a:pt x="46" y="65"/>
                  </a:cubicBezTo>
                  <a:close/>
                  <a:moveTo>
                    <a:pt x="54" y="64"/>
                  </a:moveTo>
                  <a:cubicBezTo>
                    <a:pt x="54" y="65"/>
                    <a:pt x="54" y="65"/>
                    <a:pt x="54" y="65"/>
                  </a:cubicBezTo>
                  <a:cubicBezTo>
                    <a:pt x="54" y="65"/>
                    <a:pt x="55" y="65"/>
                    <a:pt x="54" y="64"/>
                  </a:cubicBezTo>
                  <a:close/>
                  <a:moveTo>
                    <a:pt x="54" y="66"/>
                  </a:moveTo>
                  <a:cubicBezTo>
                    <a:pt x="55" y="66"/>
                    <a:pt x="57" y="64"/>
                    <a:pt x="56" y="63"/>
                  </a:cubicBezTo>
                  <a:cubicBezTo>
                    <a:pt x="55" y="64"/>
                    <a:pt x="54" y="65"/>
                    <a:pt x="54" y="66"/>
                  </a:cubicBezTo>
                  <a:close/>
                  <a:moveTo>
                    <a:pt x="42" y="66"/>
                  </a:moveTo>
                  <a:cubicBezTo>
                    <a:pt x="42" y="65"/>
                    <a:pt x="43" y="65"/>
                    <a:pt x="43" y="65"/>
                  </a:cubicBezTo>
                  <a:cubicBezTo>
                    <a:pt x="43" y="66"/>
                    <a:pt x="42" y="66"/>
                    <a:pt x="42" y="66"/>
                  </a:cubicBezTo>
                  <a:cubicBezTo>
                    <a:pt x="42" y="67"/>
                    <a:pt x="42" y="67"/>
                    <a:pt x="43" y="67"/>
                  </a:cubicBezTo>
                  <a:cubicBezTo>
                    <a:pt x="44" y="66"/>
                    <a:pt x="44" y="66"/>
                    <a:pt x="45" y="65"/>
                  </a:cubicBezTo>
                  <a:cubicBezTo>
                    <a:pt x="45" y="64"/>
                    <a:pt x="45" y="64"/>
                    <a:pt x="44" y="64"/>
                  </a:cubicBezTo>
                  <a:cubicBezTo>
                    <a:pt x="43" y="63"/>
                    <a:pt x="42" y="65"/>
                    <a:pt x="42" y="66"/>
                  </a:cubicBezTo>
                  <a:close/>
                  <a:moveTo>
                    <a:pt x="27" y="67"/>
                  </a:moveTo>
                  <a:cubicBezTo>
                    <a:pt x="27" y="66"/>
                    <a:pt x="28" y="65"/>
                    <a:pt x="28" y="64"/>
                  </a:cubicBezTo>
                  <a:cubicBezTo>
                    <a:pt x="27" y="65"/>
                    <a:pt x="27" y="66"/>
                    <a:pt x="27" y="67"/>
                  </a:cubicBezTo>
                  <a:close/>
                  <a:moveTo>
                    <a:pt x="36" y="67"/>
                  </a:moveTo>
                  <a:cubicBezTo>
                    <a:pt x="36" y="67"/>
                    <a:pt x="37" y="66"/>
                    <a:pt x="37" y="65"/>
                  </a:cubicBezTo>
                  <a:cubicBezTo>
                    <a:pt x="37" y="64"/>
                    <a:pt x="37" y="64"/>
                    <a:pt x="37" y="64"/>
                  </a:cubicBezTo>
                  <a:cubicBezTo>
                    <a:pt x="36" y="65"/>
                    <a:pt x="35" y="66"/>
                    <a:pt x="36" y="67"/>
                  </a:cubicBezTo>
                  <a:close/>
                  <a:moveTo>
                    <a:pt x="58" y="65"/>
                  </a:moveTo>
                  <a:cubicBezTo>
                    <a:pt x="58" y="65"/>
                    <a:pt x="59" y="64"/>
                    <a:pt x="59" y="64"/>
                  </a:cubicBezTo>
                  <a:cubicBezTo>
                    <a:pt x="58" y="64"/>
                    <a:pt x="58" y="65"/>
                    <a:pt x="58" y="65"/>
                  </a:cubicBezTo>
                  <a:close/>
                  <a:moveTo>
                    <a:pt x="39" y="65"/>
                  </a:moveTo>
                  <a:cubicBezTo>
                    <a:pt x="39" y="66"/>
                    <a:pt x="39" y="66"/>
                    <a:pt x="39" y="66"/>
                  </a:cubicBezTo>
                  <a:cubicBezTo>
                    <a:pt x="39" y="66"/>
                    <a:pt x="40" y="65"/>
                    <a:pt x="40" y="65"/>
                  </a:cubicBezTo>
                  <a:cubicBezTo>
                    <a:pt x="40" y="65"/>
                    <a:pt x="40" y="64"/>
                    <a:pt x="40" y="64"/>
                  </a:cubicBezTo>
                  <a:cubicBezTo>
                    <a:pt x="39" y="65"/>
                    <a:pt x="39" y="65"/>
                    <a:pt x="39" y="65"/>
                  </a:cubicBezTo>
                  <a:close/>
                  <a:moveTo>
                    <a:pt x="58" y="66"/>
                  </a:moveTo>
                  <a:cubicBezTo>
                    <a:pt x="59" y="67"/>
                    <a:pt x="59" y="68"/>
                    <a:pt x="59" y="68"/>
                  </a:cubicBezTo>
                  <a:cubicBezTo>
                    <a:pt x="60" y="68"/>
                    <a:pt x="61" y="67"/>
                    <a:pt x="61" y="66"/>
                  </a:cubicBezTo>
                  <a:cubicBezTo>
                    <a:pt x="60" y="67"/>
                    <a:pt x="60" y="65"/>
                    <a:pt x="59" y="64"/>
                  </a:cubicBezTo>
                  <a:cubicBezTo>
                    <a:pt x="59" y="65"/>
                    <a:pt x="58" y="66"/>
                    <a:pt x="58" y="66"/>
                  </a:cubicBezTo>
                  <a:close/>
                  <a:moveTo>
                    <a:pt x="29" y="67"/>
                  </a:moveTo>
                  <a:cubicBezTo>
                    <a:pt x="30" y="66"/>
                    <a:pt x="30" y="66"/>
                    <a:pt x="30" y="65"/>
                  </a:cubicBezTo>
                  <a:cubicBezTo>
                    <a:pt x="30" y="65"/>
                    <a:pt x="30" y="65"/>
                    <a:pt x="30" y="65"/>
                  </a:cubicBezTo>
                  <a:cubicBezTo>
                    <a:pt x="30" y="66"/>
                    <a:pt x="29" y="66"/>
                    <a:pt x="29" y="67"/>
                  </a:cubicBezTo>
                  <a:close/>
                  <a:moveTo>
                    <a:pt x="63" y="65"/>
                  </a:moveTo>
                  <a:cubicBezTo>
                    <a:pt x="63" y="66"/>
                    <a:pt x="62" y="67"/>
                    <a:pt x="63" y="68"/>
                  </a:cubicBezTo>
                  <a:cubicBezTo>
                    <a:pt x="64" y="67"/>
                    <a:pt x="65" y="67"/>
                    <a:pt x="64" y="66"/>
                  </a:cubicBezTo>
                  <a:cubicBezTo>
                    <a:pt x="64" y="66"/>
                    <a:pt x="64" y="65"/>
                    <a:pt x="64" y="65"/>
                  </a:cubicBezTo>
                  <a:cubicBezTo>
                    <a:pt x="64" y="65"/>
                    <a:pt x="63" y="65"/>
                    <a:pt x="63" y="65"/>
                  </a:cubicBezTo>
                  <a:cubicBezTo>
                    <a:pt x="63" y="65"/>
                    <a:pt x="63" y="66"/>
                    <a:pt x="63" y="65"/>
                  </a:cubicBezTo>
                  <a:close/>
                  <a:moveTo>
                    <a:pt x="24" y="69"/>
                  </a:moveTo>
                  <a:cubicBezTo>
                    <a:pt x="25" y="68"/>
                    <a:pt x="26" y="67"/>
                    <a:pt x="26" y="65"/>
                  </a:cubicBezTo>
                  <a:cubicBezTo>
                    <a:pt x="25" y="66"/>
                    <a:pt x="24" y="67"/>
                    <a:pt x="24" y="69"/>
                  </a:cubicBezTo>
                  <a:close/>
                  <a:moveTo>
                    <a:pt x="39" y="67"/>
                  </a:moveTo>
                  <a:cubicBezTo>
                    <a:pt x="40" y="67"/>
                    <a:pt x="40" y="66"/>
                    <a:pt x="41" y="66"/>
                  </a:cubicBezTo>
                  <a:cubicBezTo>
                    <a:pt x="41" y="66"/>
                    <a:pt x="40" y="66"/>
                    <a:pt x="40" y="66"/>
                  </a:cubicBezTo>
                  <a:cubicBezTo>
                    <a:pt x="40" y="66"/>
                    <a:pt x="39" y="66"/>
                    <a:pt x="39" y="67"/>
                  </a:cubicBezTo>
                  <a:close/>
                  <a:moveTo>
                    <a:pt x="43" y="69"/>
                  </a:moveTo>
                  <a:cubicBezTo>
                    <a:pt x="44" y="69"/>
                    <a:pt x="44" y="70"/>
                    <a:pt x="44" y="70"/>
                  </a:cubicBezTo>
                  <a:cubicBezTo>
                    <a:pt x="45" y="69"/>
                    <a:pt x="47" y="67"/>
                    <a:pt x="45" y="66"/>
                  </a:cubicBezTo>
                  <a:cubicBezTo>
                    <a:pt x="45" y="67"/>
                    <a:pt x="43" y="68"/>
                    <a:pt x="43" y="69"/>
                  </a:cubicBezTo>
                  <a:close/>
                  <a:moveTo>
                    <a:pt x="51" y="68"/>
                  </a:moveTo>
                  <a:cubicBezTo>
                    <a:pt x="51" y="68"/>
                    <a:pt x="52" y="69"/>
                    <a:pt x="52" y="69"/>
                  </a:cubicBezTo>
                  <a:cubicBezTo>
                    <a:pt x="53" y="69"/>
                    <a:pt x="53" y="68"/>
                    <a:pt x="54" y="67"/>
                  </a:cubicBezTo>
                  <a:cubicBezTo>
                    <a:pt x="53" y="66"/>
                    <a:pt x="53" y="66"/>
                    <a:pt x="53" y="66"/>
                  </a:cubicBezTo>
                  <a:cubicBezTo>
                    <a:pt x="52" y="66"/>
                    <a:pt x="52" y="67"/>
                    <a:pt x="51" y="68"/>
                  </a:cubicBezTo>
                  <a:close/>
                  <a:moveTo>
                    <a:pt x="55" y="67"/>
                  </a:moveTo>
                  <a:cubicBezTo>
                    <a:pt x="55" y="67"/>
                    <a:pt x="55" y="68"/>
                    <a:pt x="55" y="68"/>
                  </a:cubicBezTo>
                  <a:cubicBezTo>
                    <a:pt x="56" y="67"/>
                    <a:pt x="56" y="66"/>
                    <a:pt x="56" y="66"/>
                  </a:cubicBezTo>
                  <a:cubicBezTo>
                    <a:pt x="56" y="66"/>
                    <a:pt x="55" y="67"/>
                    <a:pt x="55" y="67"/>
                  </a:cubicBezTo>
                  <a:close/>
                  <a:moveTo>
                    <a:pt x="30" y="67"/>
                  </a:moveTo>
                  <a:cubicBezTo>
                    <a:pt x="31" y="68"/>
                    <a:pt x="31" y="67"/>
                    <a:pt x="31" y="67"/>
                  </a:cubicBezTo>
                  <a:cubicBezTo>
                    <a:pt x="31" y="66"/>
                    <a:pt x="31" y="66"/>
                    <a:pt x="30" y="66"/>
                  </a:cubicBezTo>
                  <a:cubicBezTo>
                    <a:pt x="30" y="66"/>
                    <a:pt x="30" y="67"/>
                    <a:pt x="30" y="67"/>
                  </a:cubicBezTo>
                  <a:close/>
                  <a:moveTo>
                    <a:pt x="32" y="67"/>
                  </a:moveTo>
                  <a:cubicBezTo>
                    <a:pt x="32" y="67"/>
                    <a:pt x="33" y="68"/>
                    <a:pt x="33" y="68"/>
                  </a:cubicBezTo>
                  <a:cubicBezTo>
                    <a:pt x="33" y="67"/>
                    <a:pt x="34" y="67"/>
                    <a:pt x="33" y="66"/>
                  </a:cubicBezTo>
                  <a:cubicBezTo>
                    <a:pt x="33" y="66"/>
                    <a:pt x="33" y="67"/>
                    <a:pt x="32" y="67"/>
                  </a:cubicBezTo>
                  <a:close/>
                  <a:moveTo>
                    <a:pt x="48" y="68"/>
                  </a:moveTo>
                  <a:cubicBezTo>
                    <a:pt x="49" y="68"/>
                    <a:pt x="48" y="69"/>
                    <a:pt x="49" y="69"/>
                  </a:cubicBezTo>
                  <a:cubicBezTo>
                    <a:pt x="49" y="69"/>
                    <a:pt x="50" y="68"/>
                    <a:pt x="50" y="68"/>
                  </a:cubicBezTo>
                  <a:cubicBezTo>
                    <a:pt x="49" y="67"/>
                    <a:pt x="50" y="66"/>
                    <a:pt x="49" y="66"/>
                  </a:cubicBezTo>
                  <a:cubicBezTo>
                    <a:pt x="49" y="67"/>
                    <a:pt x="48" y="67"/>
                    <a:pt x="48" y="68"/>
                  </a:cubicBezTo>
                  <a:close/>
                  <a:moveTo>
                    <a:pt x="36" y="68"/>
                  </a:moveTo>
                  <a:cubicBezTo>
                    <a:pt x="37" y="69"/>
                    <a:pt x="36" y="69"/>
                    <a:pt x="37" y="69"/>
                  </a:cubicBezTo>
                  <a:cubicBezTo>
                    <a:pt x="37" y="68"/>
                    <a:pt x="38" y="68"/>
                    <a:pt x="38" y="67"/>
                  </a:cubicBezTo>
                  <a:cubicBezTo>
                    <a:pt x="38" y="66"/>
                    <a:pt x="37" y="68"/>
                    <a:pt x="36" y="68"/>
                  </a:cubicBezTo>
                  <a:close/>
                  <a:moveTo>
                    <a:pt x="40" y="68"/>
                  </a:moveTo>
                  <a:cubicBezTo>
                    <a:pt x="40" y="68"/>
                    <a:pt x="41" y="68"/>
                    <a:pt x="40" y="69"/>
                  </a:cubicBezTo>
                  <a:cubicBezTo>
                    <a:pt x="41" y="69"/>
                    <a:pt x="41" y="69"/>
                    <a:pt x="41" y="69"/>
                  </a:cubicBezTo>
                  <a:cubicBezTo>
                    <a:pt x="42" y="68"/>
                    <a:pt x="42" y="67"/>
                    <a:pt x="41" y="67"/>
                  </a:cubicBezTo>
                  <a:cubicBezTo>
                    <a:pt x="41" y="67"/>
                    <a:pt x="40" y="67"/>
                    <a:pt x="40" y="68"/>
                  </a:cubicBezTo>
                  <a:close/>
                  <a:moveTo>
                    <a:pt x="66" y="70"/>
                  </a:moveTo>
                  <a:cubicBezTo>
                    <a:pt x="66" y="69"/>
                    <a:pt x="66" y="69"/>
                    <a:pt x="67" y="69"/>
                  </a:cubicBezTo>
                  <a:cubicBezTo>
                    <a:pt x="67" y="68"/>
                    <a:pt x="66" y="67"/>
                    <a:pt x="66" y="67"/>
                  </a:cubicBezTo>
                  <a:cubicBezTo>
                    <a:pt x="66" y="67"/>
                    <a:pt x="66" y="68"/>
                    <a:pt x="66" y="68"/>
                  </a:cubicBezTo>
                  <a:cubicBezTo>
                    <a:pt x="65" y="69"/>
                    <a:pt x="66" y="70"/>
                    <a:pt x="66" y="70"/>
                  </a:cubicBezTo>
                  <a:close/>
                  <a:moveTo>
                    <a:pt x="57" y="68"/>
                  </a:moveTo>
                  <a:cubicBezTo>
                    <a:pt x="56" y="68"/>
                    <a:pt x="56" y="68"/>
                    <a:pt x="56" y="68"/>
                  </a:cubicBezTo>
                  <a:cubicBezTo>
                    <a:pt x="57" y="69"/>
                    <a:pt x="56" y="70"/>
                    <a:pt x="57" y="71"/>
                  </a:cubicBezTo>
                  <a:cubicBezTo>
                    <a:pt x="58" y="70"/>
                    <a:pt x="58" y="70"/>
                    <a:pt x="59" y="69"/>
                  </a:cubicBezTo>
                  <a:cubicBezTo>
                    <a:pt x="58" y="69"/>
                    <a:pt x="58" y="67"/>
                    <a:pt x="57" y="67"/>
                  </a:cubicBezTo>
                  <a:cubicBezTo>
                    <a:pt x="57" y="67"/>
                    <a:pt x="56" y="68"/>
                    <a:pt x="57" y="68"/>
                  </a:cubicBezTo>
                  <a:close/>
                  <a:moveTo>
                    <a:pt x="64" y="69"/>
                  </a:moveTo>
                  <a:cubicBezTo>
                    <a:pt x="64" y="69"/>
                    <a:pt x="64" y="70"/>
                    <a:pt x="65" y="70"/>
                  </a:cubicBezTo>
                  <a:cubicBezTo>
                    <a:pt x="65" y="69"/>
                    <a:pt x="65" y="68"/>
                    <a:pt x="65" y="67"/>
                  </a:cubicBezTo>
                  <a:cubicBezTo>
                    <a:pt x="65" y="68"/>
                    <a:pt x="64" y="68"/>
                    <a:pt x="64" y="69"/>
                  </a:cubicBezTo>
                  <a:close/>
                  <a:moveTo>
                    <a:pt x="34" y="68"/>
                  </a:moveTo>
                  <a:cubicBezTo>
                    <a:pt x="35" y="68"/>
                    <a:pt x="35" y="68"/>
                    <a:pt x="35" y="68"/>
                  </a:cubicBezTo>
                  <a:cubicBezTo>
                    <a:pt x="35" y="67"/>
                    <a:pt x="35" y="67"/>
                    <a:pt x="35" y="67"/>
                  </a:cubicBezTo>
                  <a:cubicBezTo>
                    <a:pt x="34" y="67"/>
                    <a:pt x="35" y="68"/>
                    <a:pt x="34" y="68"/>
                  </a:cubicBezTo>
                  <a:close/>
                  <a:moveTo>
                    <a:pt x="37" y="70"/>
                  </a:moveTo>
                  <a:cubicBezTo>
                    <a:pt x="38" y="69"/>
                    <a:pt x="38" y="68"/>
                    <a:pt x="39" y="68"/>
                  </a:cubicBezTo>
                  <a:cubicBezTo>
                    <a:pt x="38" y="68"/>
                    <a:pt x="38" y="69"/>
                    <a:pt x="37" y="70"/>
                  </a:cubicBezTo>
                  <a:close/>
                  <a:moveTo>
                    <a:pt x="27" y="72"/>
                  </a:moveTo>
                  <a:cubicBezTo>
                    <a:pt x="27" y="72"/>
                    <a:pt x="28" y="71"/>
                    <a:pt x="28" y="70"/>
                  </a:cubicBezTo>
                  <a:cubicBezTo>
                    <a:pt x="27" y="70"/>
                    <a:pt x="29" y="68"/>
                    <a:pt x="28" y="68"/>
                  </a:cubicBezTo>
                  <a:cubicBezTo>
                    <a:pt x="27" y="69"/>
                    <a:pt x="26" y="71"/>
                    <a:pt x="27" y="72"/>
                  </a:cubicBezTo>
                  <a:close/>
                  <a:moveTo>
                    <a:pt x="61" y="70"/>
                  </a:moveTo>
                  <a:cubicBezTo>
                    <a:pt x="61" y="70"/>
                    <a:pt x="61" y="70"/>
                    <a:pt x="62" y="69"/>
                  </a:cubicBezTo>
                  <a:cubicBezTo>
                    <a:pt x="61" y="69"/>
                    <a:pt x="62" y="69"/>
                    <a:pt x="61" y="68"/>
                  </a:cubicBezTo>
                  <a:cubicBezTo>
                    <a:pt x="60" y="68"/>
                    <a:pt x="60" y="70"/>
                    <a:pt x="61" y="70"/>
                  </a:cubicBezTo>
                  <a:close/>
                  <a:moveTo>
                    <a:pt x="53" y="71"/>
                  </a:moveTo>
                  <a:cubicBezTo>
                    <a:pt x="53" y="70"/>
                    <a:pt x="54" y="70"/>
                    <a:pt x="55" y="69"/>
                  </a:cubicBezTo>
                  <a:cubicBezTo>
                    <a:pt x="54" y="67"/>
                    <a:pt x="52" y="70"/>
                    <a:pt x="53" y="71"/>
                  </a:cubicBezTo>
                  <a:close/>
                  <a:moveTo>
                    <a:pt x="33" y="69"/>
                  </a:moveTo>
                  <a:cubicBezTo>
                    <a:pt x="33" y="69"/>
                    <a:pt x="34" y="69"/>
                    <a:pt x="34" y="68"/>
                  </a:cubicBezTo>
                  <a:cubicBezTo>
                    <a:pt x="33" y="68"/>
                    <a:pt x="33" y="69"/>
                    <a:pt x="33" y="69"/>
                  </a:cubicBezTo>
                  <a:close/>
                  <a:moveTo>
                    <a:pt x="38" y="71"/>
                  </a:moveTo>
                  <a:cubicBezTo>
                    <a:pt x="39" y="70"/>
                    <a:pt x="39" y="69"/>
                    <a:pt x="40" y="69"/>
                  </a:cubicBezTo>
                  <a:cubicBezTo>
                    <a:pt x="40" y="69"/>
                    <a:pt x="40" y="69"/>
                    <a:pt x="39" y="69"/>
                  </a:cubicBezTo>
                  <a:cubicBezTo>
                    <a:pt x="39" y="69"/>
                    <a:pt x="38" y="70"/>
                    <a:pt x="38" y="71"/>
                  </a:cubicBezTo>
                  <a:close/>
                  <a:moveTo>
                    <a:pt x="45" y="71"/>
                  </a:moveTo>
                  <a:cubicBezTo>
                    <a:pt x="46" y="71"/>
                    <a:pt x="46" y="72"/>
                    <a:pt x="46" y="72"/>
                  </a:cubicBezTo>
                  <a:cubicBezTo>
                    <a:pt x="47" y="71"/>
                    <a:pt x="48" y="71"/>
                    <a:pt x="48" y="70"/>
                  </a:cubicBezTo>
                  <a:cubicBezTo>
                    <a:pt x="48" y="70"/>
                    <a:pt x="48" y="69"/>
                    <a:pt x="47" y="69"/>
                  </a:cubicBezTo>
                  <a:cubicBezTo>
                    <a:pt x="46" y="69"/>
                    <a:pt x="46" y="70"/>
                    <a:pt x="45" y="71"/>
                  </a:cubicBezTo>
                  <a:close/>
                  <a:moveTo>
                    <a:pt x="41" y="70"/>
                  </a:moveTo>
                  <a:cubicBezTo>
                    <a:pt x="42" y="71"/>
                    <a:pt x="42" y="71"/>
                    <a:pt x="43" y="72"/>
                  </a:cubicBezTo>
                  <a:cubicBezTo>
                    <a:pt x="43" y="71"/>
                    <a:pt x="43" y="71"/>
                    <a:pt x="44" y="71"/>
                  </a:cubicBezTo>
                  <a:cubicBezTo>
                    <a:pt x="43" y="70"/>
                    <a:pt x="43" y="69"/>
                    <a:pt x="42" y="69"/>
                  </a:cubicBezTo>
                  <a:cubicBezTo>
                    <a:pt x="42" y="69"/>
                    <a:pt x="42" y="70"/>
                    <a:pt x="41" y="70"/>
                  </a:cubicBezTo>
                  <a:close/>
                  <a:moveTo>
                    <a:pt x="49" y="70"/>
                  </a:moveTo>
                  <a:cubicBezTo>
                    <a:pt x="50" y="70"/>
                    <a:pt x="50" y="71"/>
                    <a:pt x="50" y="71"/>
                  </a:cubicBezTo>
                  <a:cubicBezTo>
                    <a:pt x="51" y="71"/>
                    <a:pt x="51" y="71"/>
                    <a:pt x="51" y="70"/>
                  </a:cubicBezTo>
                  <a:cubicBezTo>
                    <a:pt x="51" y="69"/>
                    <a:pt x="50" y="69"/>
                    <a:pt x="49" y="70"/>
                  </a:cubicBezTo>
                  <a:close/>
                  <a:moveTo>
                    <a:pt x="35" y="71"/>
                  </a:moveTo>
                  <a:cubicBezTo>
                    <a:pt x="35" y="71"/>
                    <a:pt x="35" y="71"/>
                    <a:pt x="35" y="71"/>
                  </a:cubicBezTo>
                  <a:cubicBezTo>
                    <a:pt x="35" y="71"/>
                    <a:pt x="36" y="70"/>
                    <a:pt x="36" y="70"/>
                  </a:cubicBezTo>
                  <a:cubicBezTo>
                    <a:pt x="36" y="69"/>
                    <a:pt x="36" y="69"/>
                    <a:pt x="36" y="69"/>
                  </a:cubicBezTo>
                  <a:cubicBezTo>
                    <a:pt x="35" y="70"/>
                    <a:pt x="35" y="70"/>
                    <a:pt x="35" y="71"/>
                  </a:cubicBezTo>
                  <a:close/>
                  <a:moveTo>
                    <a:pt x="39" y="71"/>
                  </a:moveTo>
                  <a:cubicBezTo>
                    <a:pt x="38" y="71"/>
                    <a:pt x="38" y="71"/>
                    <a:pt x="38" y="71"/>
                  </a:cubicBezTo>
                  <a:cubicBezTo>
                    <a:pt x="38" y="72"/>
                    <a:pt x="39" y="71"/>
                    <a:pt x="39" y="72"/>
                  </a:cubicBezTo>
                  <a:cubicBezTo>
                    <a:pt x="39" y="71"/>
                    <a:pt x="40" y="71"/>
                    <a:pt x="40" y="70"/>
                  </a:cubicBezTo>
                  <a:cubicBezTo>
                    <a:pt x="40" y="70"/>
                    <a:pt x="40" y="69"/>
                    <a:pt x="40" y="69"/>
                  </a:cubicBezTo>
                  <a:cubicBezTo>
                    <a:pt x="40" y="70"/>
                    <a:pt x="38" y="70"/>
                    <a:pt x="39" y="71"/>
                  </a:cubicBezTo>
                  <a:close/>
                  <a:moveTo>
                    <a:pt x="54" y="71"/>
                  </a:moveTo>
                  <a:cubicBezTo>
                    <a:pt x="54" y="72"/>
                    <a:pt x="54" y="73"/>
                    <a:pt x="55" y="73"/>
                  </a:cubicBezTo>
                  <a:cubicBezTo>
                    <a:pt x="56" y="73"/>
                    <a:pt x="56" y="70"/>
                    <a:pt x="55" y="70"/>
                  </a:cubicBezTo>
                  <a:cubicBezTo>
                    <a:pt x="55" y="70"/>
                    <a:pt x="54" y="71"/>
                    <a:pt x="54" y="71"/>
                  </a:cubicBezTo>
                  <a:close/>
                  <a:moveTo>
                    <a:pt x="32" y="71"/>
                  </a:moveTo>
                  <a:cubicBezTo>
                    <a:pt x="33" y="71"/>
                    <a:pt x="33" y="70"/>
                    <a:pt x="33" y="70"/>
                  </a:cubicBezTo>
                  <a:cubicBezTo>
                    <a:pt x="33" y="70"/>
                    <a:pt x="32" y="70"/>
                    <a:pt x="32" y="71"/>
                  </a:cubicBezTo>
                  <a:close/>
                  <a:moveTo>
                    <a:pt x="64" y="72"/>
                  </a:moveTo>
                  <a:cubicBezTo>
                    <a:pt x="64" y="72"/>
                    <a:pt x="64" y="72"/>
                    <a:pt x="64" y="72"/>
                  </a:cubicBezTo>
                  <a:cubicBezTo>
                    <a:pt x="64" y="71"/>
                    <a:pt x="63" y="70"/>
                    <a:pt x="63" y="70"/>
                  </a:cubicBezTo>
                  <a:cubicBezTo>
                    <a:pt x="63" y="71"/>
                    <a:pt x="63" y="72"/>
                    <a:pt x="64" y="72"/>
                  </a:cubicBezTo>
                  <a:close/>
                  <a:moveTo>
                    <a:pt x="36" y="72"/>
                  </a:moveTo>
                  <a:cubicBezTo>
                    <a:pt x="36" y="71"/>
                    <a:pt x="37" y="71"/>
                    <a:pt x="36" y="70"/>
                  </a:cubicBezTo>
                  <a:cubicBezTo>
                    <a:pt x="36" y="71"/>
                    <a:pt x="35" y="71"/>
                    <a:pt x="36" y="72"/>
                  </a:cubicBezTo>
                  <a:close/>
                  <a:moveTo>
                    <a:pt x="29" y="73"/>
                  </a:moveTo>
                  <a:cubicBezTo>
                    <a:pt x="30" y="72"/>
                    <a:pt x="30" y="72"/>
                    <a:pt x="31" y="71"/>
                  </a:cubicBezTo>
                  <a:cubicBezTo>
                    <a:pt x="30" y="71"/>
                    <a:pt x="31" y="70"/>
                    <a:pt x="30" y="70"/>
                  </a:cubicBezTo>
                  <a:cubicBezTo>
                    <a:pt x="30" y="71"/>
                    <a:pt x="29" y="71"/>
                    <a:pt x="29" y="73"/>
                  </a:cubicBezTo>
                  <a:close/>
                  <a:moveTo>
                    <a:pt x="58" y="72"/>
                  </a:moveTo>
                  <a:cubicBezTo>
                    <a:pt x="58" y="72"/>
                    <a:pt x="58" y="71"/>
                    <a:pt x="58" y="71"/>
                  </a:cubicBezTo>
                  <a:cubicBezTo>
                    <a:pt x="59" y="71"/>
                    <a:pt x="59" y="72"/>
                    <a:pt x="59" y="72"/>
                  </a:cubicBezTo>
                  <a:cubicBezTo>
                    <a:pt x="60" y="72"/>
                    <a:pt x="59" y="71"/>
                    <a:pt x="59" y="70"/>
                  </a:cubicBezTo>
                  <a:cubicBezTo>
                    <a:pt x="59" y="71"/>
                    <a:pt x="57" y="71"/>
                    <a:pt x="58" y="72"/>
                  </a:cubicBezTo>
                  <a:close/>
                  <a:moveTo>
                    <a:pt x="62" y="72"/>
                  </a:moveTo>
                  <a:cubicBezTo>
                    <a:pt x="61" y="71"/>
                    <a:pt x="62" y="71"/>
                    <a:pt x="62" y="71"/>
                  </a:cubicBezTo>
                  <a:cubicBezTo>
                    <a:pt x="61" y="71"/>
                    <a:pt x="61" y="72"/>
                    <a:pt x="62" y="72"/>
                  </a:cubicBezTo>
                  <a:close/>
                  <a:moveTo>
                    <a:pt x="21" y="79"/>
                  </a:moveTo>
                  <a:cubicBezTo>
                    <a:pt x="22" y="77"/>
                    <a:pt x="24" y="74"/>
                    <a:pt x="24" y="72"/>
                  </a:cubicBezTo>
                  <a:cubicBezTo>
                    <a:pt x="24" y="72"/>
                    <a:pt x="24" y="71"/>
                    <a:pt x="23" y="71"/>
                  </a:cubicBezTo>
                  <a:cubicBezTo>
                    <a:pt x="23" y="74"/>
                    <a:pt x="22" y="76"/>
                    <a:pt x="21" y="79"/>
                  </a:cubicBezTo>
                  <a:close/>
                  <a:moveTo>
                    <a:pt x="66" y="72"/>
                  </a:moveTo>
                  <a:cubicBezTo>
                    <a:pt x="66" y="72"/>
                    <a:pt x="66" y="72"/>
                    <a:pt x="66" y="72"/>
                  </a:cubicBezTo>
                  <a:cubicBezTo>
                    <a:pt x="66" y="72"/>
                    <a:pt x="67" y="71"/>
                    <a:pt x="66" y="71"/>
                  </a:cubicBezTo>
                  <a:cubicBezTo>
                    <a:pt x="66" y="71"/>
                    <a:pt x="66" y="71"/>
                    <a:pt x="66" y="72"/>
                  </a:cubicBezTo>
                  <a:close/>
                  <a:moveTo>
                    <a:pt x="25" y="73"/>
                  </a:moveTo>
                  <a:cubicBezTo>
                    <a:pt x="25" y="73"/>
                    <a:pt x="26" y="72"/>
                    <a:pt x="26" y="71"/>
                  </a:cubicBezTo>
                  <a:cubicBezTo>
                    <a:pt x="26" y="72"/>
                    <a:pt x="25" y="73"/>
                    <a:pt x="25" y="73"/>
                  </a:cubicBezTo>
                  <a:close/>
                  <a:moveTo>
                    <a:pt x="39" y="73"/>
                  </a:moveTo>
                  <a:cubicBezTo>
                    <a:pt x="40" y="73"/>
                    <a:pt x="40" y="74"/>
                    <a:pt x="40" y="74"/>
                  </a:cubicBezTo>
                  <a:cubicBezTo>
                    <a:pt x="41" y="74"/>
                    <a:pt x="42" y="73"/>
                    <a:pt x="42" y="73"/>
                  </a:cubicBezTo>
                  <a:cubicBezTo>
                    <a:pt x="42" y="72"/>
                    <a:pt x="41" y="71"/>
                    <a:pt x="41" y="71"/>
                  </a:cubicBezTo>
                  <a:cubicBezTo>
                    <a:pt x="40" y="71"/>
                    <a:pt x="40" y="72"/>
                    <a:pt x="39" y="73"/>
                  </a:cubicBezTo>
                  <a:close/>
                  <a:moveTo>
                    <a:pt x="51" y="73"/>
                  </a:moveTo>
                  <a:cubicBezTo>
                    <a:pt x="52" y="73"/>
                    <a:pt x="52" y="72"/>
                    <a:pt x="52" y="72"/>
                  </a:cubicBezTo>
                  <a:cubicBezTo>
                    <a:pt x="52" y="71"/>
                    <a:pt x="52" y="71"/>
                    <a:pt x="52" y="71"/>
                  </a:cubicBezTo>
                  <a:cubicBezTo>
                    <a:pt x="51" y="71"/>
                    <a:pt x="51" y="72"/>
                    <a:pt x="51" y="73"/>
                  </a:cubicBezTo>
                  <a:close/>
                  <a:moveTo>
                    <a:pt x="47" y="73"/>
                  </a:moveTo>
                  <a:cubicBezTo>
                    <a:pt x="47" y="74"/>
                    <a:pt x="47" y="74"/>
                    <a:pt x="48" y="74"/>
                  </a:cubicBezTo>
                  <a:cubicBezTo>
                    <a:pt x="48" y="74"/>
                    <a:pt x="49" y="73"/>
                    <a:pt x="50" y="72"/>
                  </a:cubicBezTo>
                  <a:cubicBezTo>
                    <a:pt x="49" y="70"/>
                    <a:pt x="47" y="72"/>
                    <a:pt x="47" y="73"/>
                  </a:cubicBezTo>
                  <a:close/>
                  <a:moveTo>
                    <a:pt x="37" y="72"/>
                  </a:moveTo>
                  <a:cubicBezTo>
                    <a:pt x="37" y="72"/>
                    <a:pt x="38" y="72"/>
                    <a:pt x="37" y="71"/>
                  </a:cubicBezTo>
                  <a:cubicBezTo>
                    <a:pt x="37" y="71"/>
                    <a:pt x="36" y="72"/>
                    <a:pt x="37" y="72"/>
                  </a:cubicBezTo>
                  <a:close/>
                  <a:moveTo>
                    <a:pt x="63" y="73"/>
                  </a:moveTo>
                  <a:cubicBezTo>
                    <a:pt x="63" y="73"/>
                    <a:pt x="63" y="73"/>
                    <a:pt x="63" y="72"/>
                  </a:cubicBezTo>
                  <a:cubicBezTo>
                    <a:pt x="63" y="72"/>
                    <a:pt x="63" y="71"/>
                    <a:pt x="62" y="72"/>
                  </a:cubicBezTo>
                  <a:cubicBezTo>
                    <a:pt x="63" y="72"/>
                    <a:pt x="62" y="73"/>
                    <a:pt x="63" y="73"/>
                  </a:cubicBezTo>
                  <a:close/>
                  <a:moveTo>
                    <a:pt x="43" y="73"/>
                  </a:moveTo>
                  <a:cubicBezTo>
                    <a:pt x="44" y="73"/>
                    <a:pt x="44" y="74"/>
                    <a:pt x="44" y="74"/>
                  </a:cubicBezTo>
                  <a:cubicBezTo>
                    <a:pt x="45" y="74"/>
                    <a:pt x="45" y="73"/>
                    <a:pt x="45" y="73"/>
                  </a:cubicBezTo>
                  <a:cubicBezTo>
                    <a:pt x="45" y="73"/>
                    <a:pt x="45" y="72"/>
                    <a:pt x="44" y="72"/>
                  </a:cubicBezTo>
                  <a:cubicBezTo>
                    <a:pt x="44" y="72"/>
                    <a:pt x="43" y="72"/>
                    <a:pt x="43" y="73"/>
                  </a:cubicBezTo>
                  <a:close/>
                  <a:moveTo>
                    <a:pt x="36" y="74"/>
                  </a:moveTo>
                  <a:cubicBezTo>
                    <a:pt x="37" y="74"/>
                    <a:pt x="37" y="74"/>
                    <a:pt x="37" y="74"/>
                  </a:cubicBezTo>
                  <a:cubicBezTo>
                    <a:pt x="37" y="74"/>
                    <a:pt x="38" y="73"/>
                    <a:pt x="38" y="72"/>
                  </a:cubicBezTo>
                  <a:cubicBezTo>
                    <a:pt x="37" y="72"/>
                    <a:pt x="37" y="73"/>
                    <a:pt x="36" y="74"/>
                  </a:cubicBezTo>
                  <a:close/>
                  <a:moveTo>
                    <a:pt x="33" y="73"/>
                  </a:moveTo>
                  <a:cubicBezTo>
                    <a:pt x="34" y="73"/>
                    <a:pt x="34" y="73"/>
                    <a:pt x="34" y="72"/>
                  </a:cubicBezTo>
                  <a:cubicBezTo>
                    <a:pt x="33" y="72"/>
                    <a:pt x="33" y="73"/>
                    <a:pt x="33" y="73"/>
                  </a:cubicBezTo>
                  <a:close/>
                  <a:moveTo>
                    <a:pt x="67" y="73"/>
                  </a:moveTo>
                  <a:cubicBezTo>
                    <a:pt x="67" y="73"/>
                    <a:pt x="67" y="73"/>
                    <a:pt x="67" y="72"/>
                  </a:cubicBezTo>
                  <a:cubicBezTo>
                    <a:pt x="67" y="72"/>
                    <a:pt x="67" y="72"/>
                    <a:pt x="67" y="72"/>
                  </a:cubicBezTo>
                  <a:cubicBezTo>
                    <a:pt x="67" y="73"/>
                    <a:pt x="67" y="73"/>
                    <a:pt x="67" y="73"/>
                  </a:cubicBezTo>
                  <a:close/>
                  <a:moveTo>
                    <a:pt x="53" y="73"/>
                  </a:moveTo>
                  <a:cubicBezTo>
                    <a:pt x="53" y="74"/>
                    <a:pt x="52" y="75"/>
                    <a:pt x="53" y="75"/>
                  </a:cubicBezTo>
                  <a:cubicBezTo>
                    <a:pt x="54" y="75"/>
                    <a:pt x="54" y="75"/>
                    <a:pt x="54" y="74"/>
                  </a:cubicBezTo>
                  <a:cubicBezTo>
                    <a:pt x="54" y="74"/>
                    <a:pt x="53" y="73"/>
                    <a:pt x="53" y="73"/>
                  </a:cubicBezTo>
                  <a:close/>
                  <a:moveTo>
                    <a:pt x="53" y="73"/>
                  </a:moveTo>
                  <a:cubicBezTo>
                    <a:pt x="53" y="73"/>
                    <a:pt x="53" y="72"/>
                    <a:pt x="53" y="73"/>
                  </a:cubicBezTo>
                  <a:cubicBezTo>
                    <a:pt x="53" y="73"/>
                    <a:pt x="52" y="73"/>
                    <a:pt x="53" y="73"/>
                  </a:cubicBezTo>
                  <a:cubicBezTo>
                    <a:pt x="53" y="73"/>
                    <a:pt x="53" y="73"/>
                    <a:pt x="53" y="73"/>
                  </a:cubicBezTo>
                  <a:close/>
                  <a:moveTo>
                    <a:pt x="34" y="74"/>
                  </a:moveTo>
                  <a:cubicBezTo>
                    <a:pt x="35" y="73"/>
                    <a:pt x="35" y="73"/>
                    <a:pt x="35" y="73"/>
                  </a:cubicBezTo>
                  <a:cubicBezTo>
                    <a:pt x="35" y="73"/>
                    <a:pt x="34" y="73"/>
                    <a:pt x="34" y="74"/>
                  </a:cubicBezTo>
                  <a:close/>
                  <a:moveTo>
                    <a:pt x="59" y="74"/>
                  </a:moveTo>
                  <a:cubicBezTo>
                    <a:pt x="59" y="75"/>
                    <a:pt x="60" y="75"/>
                    <a:pt x="60" y="76"/>
                  </a:cubicBezTo>
                  <a:cubicBezTo>
                    <a:pt x="62" y="75"/>
                    <a:pt x="60" y="73"/>
                    <a:pt x="60" y="73"/>
                  </a:cubicBezTo>
                  <a:cubicBezTo>
                    <a:pt x="60" y="73"/>
                    <a:pt x="59" y="73"/>
                    <a:pt x="59" y="74"/>
                  </a:cubicBezTo>
                  <a:close/>
                  <a:moveTo>
                    <a:pt x="64" y="73"/>
                  </a:moveTo>
                  <a:cubicBezTo>
                    <a:pt x="64" y="73"/>
                    <a:pt x="65" y="73"/>
                    <a:pt x="65" y="73"/>
                  </a:cubicBezTo>
                  <a:cubicBezTo>
                    <a:pt x="65" y="73"/>
                    <a:pt x="64" y="73"/>
                    <a:pt x="64" y="73"/>
                  </a:cubicBezTo>
                  <a:cubicBezTo>
                    <a:pt x="64" y="73"/>
                    <a:pt x="64" y="74"/>
                    <a:pt x="64" y="73"/>
                  </a:cubicBezTo>
                  <a:close/>
                  <a:moveTo>
                    <a:pt x="19" y="74"/>
                  </a:moveTo>
                  <a:cubicBezTo>
                    <a:pt x="19" y="74"/>
                    <a:pt x="20" y="73"/>
                    <a:pt x="19" y="73"/>
                  </a:cubicBezTo>
                  <a:cubicBezTo>
                    <a:pt x="19" y="73"/>
                    <a:pt x="19" y="73"/>
                    <a:pt x="19" y="74"/>
                  </a:cubicBezTo>
                  <a:close/>
                  <a:moveTo>
                    <a:pt x="29" y="74"/>
                  </a:moveTo>
                  <a:cubicBezTo>
                    <a:pt x="30" y="74"/>
                    <a:pt x="30" y="73"/>
                    <a:pt x="30" y="73"/>
                  </a:cubicBezTo>
                  <a:cubicBezTo>
                    <a:pt x="30" y="74"/>
                    <a:pt x="29" y="74"/>
                    <a:pt x="29" y="74"/>
                  </a:cubicBezTo>
                  <a:close/>
                  <a:moveTo>
                    <a:pt x="49" y="74"/>
                  </a:moveTo>
                  <a:cubicBezTo>
                    <a:pt x="49" y="74"/>
                    <a:pt x="48" y="75"/>
                    <a:pt x="48" y="75"/>
                  </a:cubicBezTo>
                  <a:cubicBezTo>
                    <a:pt x="48" y="76"/>
                    <a:pt x="48" y="76"/>
                    <a:pt x="49" y="76"/>
                  </a:cubicBezTo>
                  <a:cubicBezTo>
                    <a:pt x="49" y="75"/>
                    <a:pt x="50" y="74"/>
                    <a:pt x="51" y="73"/>
                  </a:cubicBezTo>
                  <a:cubicBezTo>
                    <a:pt x="50" y="73"/>
                    <a:pt x="50" y="73"/>
                    <a:pt x="50" y="73"/>
                  </a:cubicBezTo>
                  <a:cubicBezTo>
                    <a:pt x="50" y="73"/>
                    <a:pt x="49" y="74"/>
                    <a:pt x="49" y="74"/>
                  </a:cubicBezTo>
                  <a:close/>
                  <a:moveTo>
                    <a:pt x="56" y="76"/>
                  </a:moveTo>
                  <a:cubicBezTo>
                    <a:pt x="57" y="75"/>
                    <a:pt x="57" y="75"/>
                    <a:pt x="57" y="75"/>
                  </a:cubicBezTo>
                  <a:cubicBezTo>
                    <a:pt x="57" y="74"/>
                    <a:pt x="57" y="73"/>
                    <a:pt x="56" y="73"/>
                  </a:cubicBezTo>
                  <a:cubicBezTo>
                    <a:pt x="56" y="74"/>
                    <a:pt x="56" y="75"/>
                    <a:pt x="56" y="76"/>
                  </a:cubicBezTo>
                  <a:close/>
                  <a:moveTo>
                    <a:pt x="43" y="74"/>
                  </a:moveTo>
                  <a:cubicBezTo>
                    <a:pt x="42" y="74"/>
                    <a:pt x="42" y="75"/>
                    <a:pt x="41" y="76"/>
                  </a:cubicBezTo>
                  <a:cubicBezTo>
                    <a:pt x="41" y="76"/>
                    <a:pt x="42" y="76"/>
                    <a:pt x="42" y="77"/>
                  </a:cubicBezTo>
                  <a:cubicBezTo>
                    <a:pt x="43" y="76"/>
                    <a:pt x="43" y="76"/>
                    <a:pt x="44" y="75"/>
                  </a:cubicBezTo>
                  <a:cubicBezTo>
                    <a:pt x="43" y="75"/>
                    <a:pt x="43" y="74"/>
                    <a:pt x="43" y="74"/>
                  </a:cubicBezTo>
                  <a:close/>
                  <a:moveTo>
                    <a:pt x="64" y="75"/>
                  </a:moveTo>
                  <a:cubicBezTo>
                    <a:pt x="64" y="75"/>
                    <a:pt x="64" y="75"/>
                    <a:pt x="64" y="75"/>
                  </a:cubicBezTo>
                  <a:cubicBezTo>
                    <a:pt x="64" y="75"/>
                    <a:pt x="64" y="74"/>
                    <a:pt x="64" y="74"/>
                  </a:cubicBezTo>
                  <a:cubicBezTo>
                    <a:pt x="64" y="74"/>
                    <a:pt x="64" y="74"/>
                    <a:pt x="63" y="74"/>
                  </a:cubicBezTo>
                  <a:cubicBezTo>
                    <a:pt x="63" y="74"/>
                    <a:pt x="64" y="76"/>
                    <a:pt x="64" y="75"/>
                  </a:cubicBezTo>
                  <a:close/>
                  <a:moveTo>
                    <a:pt x="27" y="76"/>
                  </a:moveTo>
                  <a:cubicBezTo>
                    <a:pt x="28" y="75"/>
                    <a:pt x="28" y="74"/>
                    <a:pt x="27" y="74"/>
                  </a:cubicBezTo>
                  <a:cubicBezTo>
                    <a:pt x="27" y="74"/>
                    <a:pt x="27" y="75"/>
                    <a:pt x="27" y="76"/>
                  </a:cubicBezTo>
                  <a:close/>
                  <a:moveTo>
                    <a:pt x="46" y="76"/>
                  </a:moveTo>
                  <a:cubicBezTo>
                    <a:pt x="46" y="76"/>
                    <a:pt x="47" y="76"/>
                    <a:pt x="47" y="75"/>
                  </a:cubicBezTo>
                  <a:cubicBezTo>
                    <a:pt x="47" y="75"/>
                    <a:pt x="46" y="74"/>
                    <a:pt x="46" y="74"/>
                  </a:cubicBezTo>
                  <a:cubicBezTo>
                    <a:pt x="45" y="74"/>
                    <a:pt x="45" y="75"/>
                    <a:pt x="45" y="75"/>
                  </a:cubicBezTo>
                  <a:cubicBezTo>
                    <a:pt x="45" y="75"/>
                    <a:pt x="45" y="75"/>
                    <a:pt x="45" y="75"/>
                  </a:cubicBezTo>
                  <a:cubicBezTo>
                    <a:pt x="45" y="76"/>
                    <a:pt x="46" y="76"/>
                    <a:pt x="46" y="76"/>
                  </a:cubicBezTo>
                  <a:close/>
                  <a:moveTo>
                    <a:pt x="39" y="77"/>
                  </a:moveTo>
                  <a:cubicBezTo>
                    <a:pt x="40" y="76"/>
                    <a:pt x="40" y="74"/>
                    <a:pt x="39" y="74"/>
                  </a:cubicBezTo>
                  <a:cubicBezTo>
                    <a:pt x="38" y="75"/>
                    <a:pt x="38" y="76"/>
                    <a:pt x="39" y="77"/>
                  </a:cubicBezTo>
                  <a:close/>
                  <a:moveTo>
                    <a:pt x="19" y="75"/>
                  </a:moveTo>
                  <a:cubicBezTo>
                    <a:pt x="19" y="75"/>
                    <a:pt x="19" y="74"/>
                    <a:pt x="19" y="74"/>
                  </a:cubicBezTo>
                  <a:cubicBezTo>
                    <a:pt x="19" y="75"/>
                    <a:pt x="18" y="75"/>
                    <a:pt x="19" y="75"/>
                  </a:cubicBezTo>
                  <a:close/>
                  <a:moveTo>
                    <a:pt x="35" y="76"/>
                  </a:moveTo>
                  <a:cubicBezTo>
                    <a:pt x="35" y="76"/>
                    <a:pt x="36" y="75"/>
                    <a:pt x="36" y="74"/>
                  </a:cubicBezTo>
                  <a:cubicBezTo>
                    <a:pt x="35" y="74"/>
                    <a:pt x="35" y="75"/>
                    <a:pt x="35" y="76"/>
                  </a:cubicBezTo>
                  <a:close/>
                  <a:moveTo>
                    <a:pt x="49" y="77"/>
                  </a:moveTo>
                  <a:cubicBezTo>
                    <a:pt x="50" y="77"/>
                    <a:pt x="50" y="78"/>
                    <a:pt x="50" y="78"/>
                  </a:cubicBezTo>
                  <a:cubicBezTo>
                    <a:pt x="52" y="78"/>
                    <a:pt x="52" y="75"/>
                    <a:pt x="51" y="74"/>
                  </a:cubicBezTo>
                  <a:cubicBezTo>
                    <a:pt x="50" y="75"/>
                    <a:pt x="50" y="76"/>
                    <a:pt x="49" y="77"/>
                  </a:cubicBezTo>
                  <a:close/>
                  <a:moveTo>
                    <a:pt x="19" y="84"/>
                  </a:moveTo>
                  <a:cubicBezTo>
                    <a:pt x="19" y="81"/>
                    <a:pt x="21" y="77"/>
                    <a:pt x="22" y="75"/>
                  </a:cubicBezTo>
                  <a:cubicBezTo>
                    <a:pt x="22" y="75"/>
                    <a:pt x="22" y="74"/>
                    <a:pt x="22" y="75"/>
                  </a:cubicBezTo>
                  <a:cubicBezTo>
                    <a:pt x="21" y="78"/>
                    <a:pt x="19" y="81"/>
                    <a:pt x="19" y="84"/>
                  </a:cubicBezTo>
                  <a:close/>
                  <a:moveTo>
                    <a:pt x="30" y="76"/>
                  </a:moveTo>
                  <a:cubicBezTo>
                    <a:pt x="30" y="75"/>
                    <a:pt x="31" y="75"/>
                    <a:pt x="30" y="75"/>
                  </a:cubicBezTo>
                  <a:cubicBezTo>
                    <a:pt x="30" y="75"/>
                    <a:pt x="29" y="75"/>
                    <a:pt x="30" y="76"/>
                  </a:cubicBezTo>
                  <a:close/>
                  <a:moveTo>
                    <a:pt x="25" y="75"/>
                  </a:moveTo>
                  <a:cubicBezTo>
                    <a:pt x="26" y="82"/>
                    <a:pt x="27" y="89"/>
                    <a:pt x="28" y="95"/>
                  </a:cubicBezTo>
                  <a:cubicBezTo>
                    <a:pt x="28" y="95"/>
                    <a:pt x="27" y="95"/>
                    <a:pt x="27" y="95"/>
                  </a:cubicBezTo>
                  <a:cubicBezTo>
                    <a:pt x="28" y="98"/>
                    <a:pt x="28" y="102"/>
                    <a:pt x="29" y="104"/>
                  </a:cubicBezTo>
                  <a:cubicBezTo>
                    <a:pt x="29" y="104"/>
                    <a:pt x="28" y="104"/>
                    <a:pt x="28" y="105"/>
                  </a:cubicBezTo>
                  <a:cubicBezTo>
                    <a:pt x="29" y="106"/>
                    <a:pt x="29" y="107"/>
                    <a:pt x="29" y="108"/>
                  </a:cubicBezTo>
                  <a:cubicBezTo>
                    <a:pt x="30" y="115"/>
                    <a:pt x="30" y="121"/>
                    <a:pt x="30" y="126"/>
                  </a:cubicBezTo>
                  <a:cubicBezTo>
                    <a:pt x="31" y="130"/>
                    <a:pt x="31" y="135"/>
                    <a:pt x="32" y="139"/>
                  </a:cubicBezTo>
                  <a:cubicBezTo>
                    <a:pt x="31" y="128"/>
                    <a:pt x="30" y="119"/>
                    <a:pt x="30" y="109"/>
                  </a:cubicBezTo>
                  <a:cubicBezTo>
                    <a:pt x="30" y="108"/>
                    <a:pt x="30" y="108"/>
                    <a:pt x="30" y="108"/>
                  </a:cubicBezTo>
                  <a:cubicBezTo>
                    <a:pt x="29" y="97"/>
                    <a:pt x="27" y="84"/>
                    <a:pt x="26" y="75"/>
                  </a:cubicBezTo>
                  <a:cubicBezTo>
                    <a:pt x="26" y="75"/>
                    <a:pt x="25" y="75"/>
                    <a:pt x="25" y="75"/>
                  </a:cubicBezTo>
                  <a:close/>
                  <a:moveTo>
                    <a:pt x="32" y="76"/>
                  </a:moveTo>
                  <a:cubicBezTo>
                    <a:pt x="32" y="76"/>
                    <a:pt x="33" y="75"/>
                    <a:pt x="33" y="75"/>
                  </a:cubicBezTo>
                  <a:cubicBezTo>
                    <a:pt x="33" y="75"/>
                    <a:pt x="32" y="76"/>
                    <a:pt x="32" y="76"/>
                  </a:cubicBezTo>
                  <a:close/>
                  <a:moveTo>
                    <a:pt x="55" y="77"/>
                  </a:moveTo>
                  <a:cubicBezTo>
                    <a:pt x="55" y="76"/>
                    <a:pt x="55" y="75"/>
                    <a:pt x="55" y="75"/>
                  </a:cubicBezTo>
                  <a:cubicBezTo>
                    <a:pt x="54" y="76"/>
                    <a:pt x="55" y="76"/>
                    <a:pt x="55" y="77"/>
                  </a:cubicBezTo>
                  <a:close/>
                  <a:moveTo>
                    <a:pt x="67" y="77"/>
                  </a:moveTo>
                  <a:cubicBezTo>
                    <a:pt x="67" y="76"/>
                    <a:pt x="67" y="75"/>
                    <a:pt x="67" y="75"/>
                  </a:cubicBezTo>
                  <a:cubicBezTo>
                    <a:pt x="67" y="76"/>
                    <a:pt x="66" y="77"/>
                    <a:pt x="67" y="77"/>
                  </a:cubicBezTo>
                  <a:close/>
                  <a:moveTo>
                    <a:pt x="22" y="81"/>
                  </a:moveTo>
                  <a:cubicBezTo>
                    <a:pt x="22" y="81"/>
                    <a:pt x="23" y="80"/>
                    <a:pt x="23" y="80"/>
                  </a:cubicBezTo>
                  <a:cubicBezTo>
                    <a:pt x="23" y="80"/>
                    <a:pt x="23" y="79"/>
                    <a:pt x="23" y="79"/>
                  </a:cubicBezTo>
                  <a:cubicBezTo>
                    <a:pt x="23" y="78"/>
                    <a:pt x="25" y="77"/>
                    <a:pt x="24" y="75"/>
                  </a:cubicBezTo>
                  <a:cubicBezTo>
                    <a:pt x="23" y="77"/>
                    <a:pt x="23" y="79"/>
                    <a:pt x="22" y="81"/>
                  </a:cubicBezTo>
                  <a:close/>
                  <a:moveTo>
                    <a:pt x="15" y="93"/>
                  </a:moveTo>
                  <a:cubicBezTo>
                    <a:pt x="17" y="87"/>
                    <a:pt x="19" y="81"/>
                    <a:pt x="20" y="75"/>
                  </a:cubicBezTo>
                  <a:cubicBezTo>
                    <a:pt x="18" y="81"/>
                    <a:pt x="16" y="87"/>
                    <a:pt x="15" y="93"/>
                  </a:cubicBezTo>
                  <a:close/>
                  <a:moveTo>
                    <a:pt x="35" y="77"/>
                  </a:moveTo>
                  <a:cubicBezTo>
                    <a:pt x="36" y="77"/>
                    <a:pt x="37" y="76"/>
                    <a:pt x="37" y="75"/>
                  </a:cubicBezTo>
                  <a:cubicBezTo>
                    <a:pt x="36" y="76"/>
                    <a:pt x="35" y="76"/>
                    <a:pt x="35" y="77"/>
                  </a:cubicBezTo>
                  <a:close/>
                  <a:moveTo>
                    <a:pt x="59" y="77"/>
                  </a:moveTo>
                  <a:cubicBezTo>
                    <a:pt x="60" y="77"/>
                    <a:pt x="59" y="76"/>
                    <a:pt x="59" y="75"/>
                  </a:cubicBezTo>
                  <a:cubicBezTo>
                    <a:pt x="58" y="76"/>
                    <a:pt x="59" y="77"/>
                    <a:pt x="59" y="77"/>
                  </a:cubicBezTo>
                  <a:close/>
                  <a:moveTo>
                    <a:pt x="65" y="76"/>
                  </a:moveTo>
                  <a:cubicBezTo>
                    <a:pt x="65" y="76"/>
                    <a:pt x="65" y="76"/>
                    <a:pt x="66" y="77"/>
                  </a:cubicBezTo>
                  <a:cubicBezTo>
                    <a:pt x="65" y="77"/>
                    <a:pt x="66" y="77"/>
                    <a:pt x="66" y="77"/>
                  </a:cubicBezTo>
                  <a:cubicBezTo>
                    <a:pt x="66" y="76"/>
                    <a:pt x="66" y="75"/>
                    <a:pt x="65" y="75"/>
                  </a:cubicBezTo>
                  <a:cubicBezTo>
                    <a:pt x="65" y="76"/>
                    <a:pt x="66" y="76"/>
                    <a:pt x="65" y="76"/>
                  </a:cubicBezTo>
                  <a:close/>
                  <a:moveTo>
                    <a:pt x="54" y="76"/>
                  </a:moveTo>
                  <a:cubicBezTo>
                    <a:pt x="54" y="77"/>
                    <a:pt x="54" y="77"/>
                    <a:pt x="54" y="78"/>
                  </a:cubicBezTo>
                  <a:cubicBezTo>
                    <a:pt x="55" y="78"/>
                    <a:pt x="55" y="77"/>
                    <a:pt x="55" y="77"/>
                  </a:cubicBezTo>
                  <a:cubicBezTo>
                    <a:pt x="55" y="77"/>
                    <a:pt x="54" y="76"/>
                    <a:pt x="54" y="75"/>
                  </a:cubicBezTo>
                  <a:cubicBezTo>
                    <a:pt x="54" y="76"/>
                    <a:pt x="54" y="76"/>
                    <a:pt x="54" y="76"/>
                  </a:cubicBezTo>
                  <a:close/>
                  <a:moveTo>
                    <a:pt x="43" y="78"/>
                  </a:moveTo>
                  <a:cubicBezTo>
                    <a:pt x="43" y="78"/>
                    <a:pt x="43" y="79"/>
                    <a:pt x="44" y="79"/>
                  </a:cubicBezTo>
                  <a:cubicBezTo>
                    <a:pt x="45" y="78"/>
                    <a:pt x="46" y="77"/>
                    <a:pt x="44" y="76"/>
                  </a:cubicBezTo>
                  <a:cubicBezTo>
                    <a:pt x="44" y="77"/>
                    <a:pt x="43" y="77"/>
                    <a:pt x="43" y="78"/>
                  </a:cubicBezTo>
                  <a:close/>
                  <a:moveTo>
                    <a:pt x="57" y="77"/>
                  </a:moveTo>
                  <a:cubicBezTo>
                    <a:pt x="58" y="77"/>
                    <a:pt x="57" y="76"/>
                    <a:pt x="58" y="76"/>
                  </a:cubicBezTo>
                  <a:cubicBezTo>
                    <a:pt x="57" y="76"/>
                    <a:pt x="57" y="77"/>
                    <a:pt x="57" y="77"/>
                  </a:cubicBezTo>
                  <a:close/>
                  <a:moveTo>
                    <a:pt x="61" y="77"/>
                  </a:moveTo>
                  <a:cubicBezTo>
                    <a:pt x="61" y="77"/>
                    <a:pt x="61" y="77"/>
                    <a:pt x="61" y="77"/>
                  </a:cubicBezTo>
                  <a:cubicBezTo>
                    <a:pt x="61" y="76"/>
                    <a:pt x="62" y="76"/>
                    <a:pt x="61" y="76"/>
                  </a:cubicBezTo>
                  <a:cubicBezTo>
                    <a:pt x="61" y="76"/>
                    <a:pt x="61" y="76"/>
                    <a:pt x="61" y="77"/>
                  </a:cubicBezTo>
                  <a:close/>
                  <a:moveTo>
                    <a:pt x="47" y="78"/>
                  </a:moveTo>
                  <a:cubicBezTo>
                    <a:pt x="47" y="78"/>
                    <a:pt x="47" y="78"/>
                    <a:pt x="47" y="78"/>
                  </a:cubicBezTo>
                  <a:cubicBezTo>
                    <a:pt x="47" y="77"/>
                    <a:pt x="48" y="77"/>
                    <a:pt x="48" y="76"/>
                  </a:cubicBezTo>
                  <a:cubicBezTo>
                    <a:pt x="48" y="76"/>
                    <a:pt x="48" y="76"/>
                    <a:pt x="47" y="76"/>
                  </a:cubicBezTo>
                  <a:cubicBezTo>
                    <a:pt x="47" y="77"/>
                    <a:pt x="46" y="77"/>
                    <a:pt x="47" y="78"/>
                  </a:cubicBezTo>
                  <a:close/>
                  <a:moveTo>
                    <a:pt x="33" y="77"/>
                  </a:moveTo>
                  <a:cubicBezTo>
                    <a:pt x="33" y="77"/>
                    <a:pt x="34" y="76"/>
                    <a:pt x="33" y="76"/>
                  </a:cubicBezTo>
                  <a:cubicBezTo>
                    <a:pt x="33" y="76"/>
                    <a:pt x="33" y="77"/>
                    <a:pt x="33" y="77"/>
                  </a:cubicBezTo>
                  <a:close/>
                  <a:moveTo>
                    <a:pt x="36" y="78"/>
                  </a:moveTo>
                  <a:cubicBezTo>
                    <a:pt x="36" y="79"/>
                    <a:pt x="36" y="79"/>
                    <a:pt x="36" y="79"/>
                  </a:cubicBezTo>
                  <a:cubicBezTo>
                    <a:pt x="37" y="79"/>
                    <a:pt x="38" y="78"/>
                    <a:pt x="38" y="77"/>
                  </a:cubicBezTo>
                  <a:cubicBezTo>
                    <a:pt x="38" y="77"/>
                    <a:pt x="38" y="76"/>
                    <a:pt x="37" y="76"/>
                  </a:cubicBezTo>
                  <a:cubicBezTo>
                    <a:pt x="37" y="77"/>
                    <a:pt x="36" y="77"/>
                    <a:pt x="36" y="78"/>
                  </a:cubicBezTo>
                  <a:close/>
                  <a:moveTo>
                    <a:pt x="63" y="77"/>
                  </a:moveTo>
                  <a:cubicBezTo>
                    <a:pt x="63" y="77"/>
                    <a:pt x="63" y="76"/>
                    <a:pt x="63" y="76"/>
                  </a:cubicBezTo>
                  <a:cubicBezTo>
                    <a:pt x="63" y="76"/>
                    <a:pt x="63" y="77"/>
                    <a:pt x="63" y="77"/>
                  </a:cubicBezTo>
                  <a:close/>
                  <a:moveTo>
                    <a:pt x="31" y="77"/>
                  </a:moveTo>
                  <a:cubicBezTo>
                    <a:pt x="31" y="77"/>
                    <a:pt x="31" y="76"/>
                    <a:pt x="30" y="76"/>
                  </a:cubicBezTo>
                  <a:cubicBezTo>
                    <a:pt x="30" y="77"/>
                    <a:pt x="30" y="77"/>
                    <a:pt x="31" y="77"/>
                  </a:cubicBezTo>
                  <a:close/>
                  <a:moveTo>
                    <a:pt x="40" y="78"/>
                  </a:moveTo>
                  <a:cubicBezTo>
                    <a:pt x="40" y="78"/>
                    <a:pt x="40" y="78"/>
                    <a:pt x="41" y="79"/>
                  </a:cubicBezTo>
                  <a:cubicBezTo>
                    <a:pt x="41" y="78"/>
                    <a:pt x="41" y="78"/>
                    <a:pt x="41" y="78"/>
                  </a:cubicBezTo>
                  <a:cubicBezTo>
                    <a:pt x="41" y="76"/>
                    <a:pt x="40" y="76"/>
                    <a:pt x="40" y="78"/>
                  </a:cubicBezTo>
                  <a:close/>
                  <a:moveTo>
                    <a:pt x="69" y="78"/>
                  </a:moveTo>
                  <a:cubicBezTo>
                    <a:pt x="69" y="77"/>
                    <a:pt x="69" y="76"/>
                    <a:pt x="68" y="76"/>
                  </a:cubicBezTo>
                  <a:cubicBezTo>
                    <a:pt x="69" y="77"/>
                    <a:pt x="69" y="78"/>
                    <a:pt x="69" y="78"/>
                  </a:cubicBezTo>
                  <a:close/>
                  <a:moveTo>
                    <a:pt x="33" y="78"/>
                  </a:moveTo>
                  <a:cubicBezTo>
                    <a:pt x="33" y="78"/>
                    <a:pt x="33" y="78"/>
                    <a:pt x="33" y="78"/>
                  </a:cubicBezTo>
                  <a:cubicBezTo>
                    <a:pt x="34" y="78"/>
                    <a:pt x="34" y="78"/>
                    <a:pt x="34" y="77"/>
                  </a:cubicBezTo>
                  <a:cubicBezTo>
                    <a:pt x="34" y="77"/>
                    <a:pt x="34" y="77"/>
                    <a:pt x="34" y="77"/>
                  </a:cubicBezTo>
                  <a:cubicBezTo>
                    <a:pt x="34" y="77"/>
                    <a:pt x="33" y="77"/>
                    <a:pt x="33" y="78"/>
                  </a:cubicBezTo>
                  <a:close/>
                  <a:moveTo>
                    <a:pt x="57" y="80"/>
                  </a:moveTo>
                  <a:cubicBezTo>
                    <a:pt x="57" y="80"/>
                    <a:pt x="57" y="79"/>
                    <a:pt x="57" y="79"/>
                  </a:cubicBezTo>
                  <a:cubicBezTo>
                    <a:pt x="57" y="78"/>
                    <a:pt x="57" y="78"/>
                    <a:pt x="56" y="77"/>
                  </a:cubicBezTo>
                  <a:cubicBezTo>
                    <a:pt x="56" y="78"/>
                    <a:pt x="57" y="79"/>
                    <a:pt x="57" y="80"/>
                  </a:cubicBezTo>
                  <a:close/>
                  <a:moveTo>
                    <a:pt x="27" y="77"/>
                  </a:moveTo>
                  <a:cubicBezTo>
                    <a:pt x="28" y="78"/>
                    <a:pt x="27" y="79"/>
                    <a:pt x="28" y="79"/>
                  </a:cubicBezTo>
                  <a:cubicBezTo>
                    <a:pt x="28" y="78"/>
                    <a:pt x="28" y="78"/>
                    <a:pt x="29" y="77"/>
                  </a:cubicBezTo>
                  <a:cubicBezTo>
                    <a:pt x="28" y="77"/>
                    <a:pt x="28" y="77"/>
                    <a:pt x="27" y="77"/>
                  </a:cubicBezTo>
                  <a:close/>
                  <a:moveTo>
                    <a:pt x="31" y="78"/>
                  </a:moveTo>
                  <a:cubicBezTo>
                    <a:pt x="31" y="78"/>
                    <a:pt x="31" y="77"/>
                    <a:pt x="31" y="77"/>
                  </a:cubicBezTo>
                  <a:cubicBezTo>
                    <a:pt x="31" y="77"/>
                    <a:pt x="30" y="78"/>
                    <a:pt x="31" y="78"/>
                  </a:cubicBezTo>
                  <a:close/>
                  <a:moveTo>
                    <a:pt x="47" y="79"/>
                  </a:moveTo>
                  <a:cubicBezTo>
                    <a:pt x="48" y="79"/>
                    <a:pt x="48" y="80"/>
                    <a:pt x="49" y="80"/>
                  </a:cubicBezTo>
                  <a:cubicBezTo>
                    <a:pt x="49" y="80"/>
                    <a:pt x="49" y="80"/>
                    <a:pt x="50" y="79"/>
                  </a:cubicBezTo>
                  <a:cubicBezTo>
                    <a:pt x="49" y="79"/>
                    <a:pt x="49" y="78"/>
                    <a:pt x="48" y="77"/>
                  </a:cubicBezTo>
                  <a:cubicBezTo>
                    <a:pt x="48" y="78"/>
                    <a:pt x="47" y="78"/>
                    <a:pt x="47" y="79"/>
                  </a:cubicBezTo>
                  <a:close/>
                  <a:moveTo>
                    <a:pt x="53" y="80"/>
                  </a:moveTo>
                  <a:cubicBezTo>
                    <a:pt x="53" y="79"/>
                    <a:pt x="54" y="79"/>
                    <a:pt x="54" y="78"/>
                  </a:cubicBezTo>
                  <a:cubicBezTo>
                    <a:pt x="53" y="76"/>
                    <a:pt x="52" y="79"/>
                    <a:pt x="53" y="80"/>
                  </a:cubicBezTo>
                  <a:close/>
                  <a:moveTo>
                    <a:pt x="64" y="78"/>
                  </a:moveTo>
                  <a:cubicBezTo>
                    <a:pt x="64" y="78"/>
                    <a:pt x="64" y="77"/>
                    <a:pt x="64" y="77"/>
                  </a:cubicBezTo>
                  <a:cubicBezTo>
                    <a:pt x="64" y="77"/>
                    <a:pt x="63" y="78"/>
                    <a:pt x="63" y="78"/>
                  </a:cubicBezTo>
                  <a:cubicBezTo>
                    <a:pt x="64" y="78"/>
                    <a:pt x="64" y="78"/>
                    <a:pt x="64" y="78"/>
                  </a:cubicBezTo>
                  <a:close/>
                  <a:moveTo>
                    <a:pt x="60" y="78"/>
                  </a:moveTo>
                  <a:cubicBezTo>
                    <a:pt x="60" y="79"/>
                    <a:pt x="60" y="79"/>
                    <a:pt x="61" y="80"/>
                  </a:cubicBezTo>
                  <a:cubicBezTo>
                    <a:pt x="61" y="79"/>
                    <a:pt x="61" y="79"/>
                    <a:pt x="61" y="79"/>
                  </a:cubicBezTo>
                  <a:cubicBezTo>
                    <a:pt x="61" y="79"/>
                    <a:pt x="61" y="78"/>
                    <a:pt x="60" y="77"/>
                  </a:cubicBezTo>
                  <a:cubicBezTo>
                    <a:pt x="60" y="78"/>
                    <a:pt x="59" y="78"/>
                    <a:pt x="60" y="78"/>
                  </a:cubicBezTo>
                  <a:close/>
                  <a:moveTo>
                    <a:pt x="68" y="78"/>
                  </a:moveTo>
                  <a:cubicBezTo>
                    <a:pt x="68" y="78"/>
                    <a:pt x="68" y="79"/>
                    <a:pt x="68" y="80"/>
                  </a:cubicBezTo>
                  <a:cubicBezTo>
                    <a:pt x="68" y="80"/>
                    <a:pt x="69" y="80"/>
                    <a:pt x="69" y="80"/>
                  </a:cubicBezTo>
                  <a:cubicBezTo>
                    <a:pt x="67" y="81"/>
                    <a:pt x="68" y="85"/>
                    <a:pt x="68" y="87"/>
                  </a:cubicBezTo>
                  <a:cubicBezTo>
                    <a:pt x="68" y="87"/>
                    <a:pt x="68" y="87"/>
                    <a:pt x="67" y="87"/>
                  </a:cubicBezTo>
                  <a:cubicBezTo>
                    <a:pt x="67" y="89"/>
                    <a:pt x="67" y="91"/>
                    <a:pt x="68" y="93"/>
                  </a:cubicBezTo>
                  <a:cubicBezTo>
                    <a:pt x="69" y="88"/>
                    <a:pt x="70" y="83"/>
                    <a:pt x="69" y="79"/>
                  </a:cubicBezTo>
                  <a:cubicBezTo>
                    <a:pt x="69" y="79"/>
                    <a:pt x="69" y="78"/>
                    <a:pt x="68" y="78"/>
                  </a:cubicBezTo>
                  <a:close/>
                  <a:moveTo>
                    <a:pt x="34" y="80"/>
                  </a:moveTo>
                  <a:cubicBezTo>
                    <a:pt x="34" y="79"/>
                    <a:pt x="35" y="79"/>
                    <a:pt x="35" y="78"/>
                  </a:cubicBezTo>
                  <a:cubicBezTo>
                    <a:pt x="34" y="78"/>
                    <a:pt x="33" y="79"/>
                    <a:pt x="34" y="80"/>
                  </a:cubicBezTo>
                  <a:close/>
                  <a:moveTo>
                    <a:pt x="37" y="80"/>
                  </a:moveTo>
                  <a:cubicBezTo>
                    <a:pt x="38" y="80"/>
                    <a:pt x="38" y="81"/>
                    <a:pt x="38" y="81"/>
                  </a:cubicBezTo>
                  <a:cubicBezTo>
                    <a:pt x="39" y="81"/>
                    <a:pt x="41" y="79"/>
                    <a:pt x="39" y="78"/>
                  </a:cubicBezTo>
                  <a:cubicBezTo>
                    <a:pt x="38" y="79"/>
                    <a:pt x="38" y="79"/>
                    <a:pt x="37" y="80"/>
                  </a:cubicBezTo>
                  <a:close/>
                  <a:moveTo>
                    <a:pt x="46" y="79"/>
                  </a:moveTo>
                  <a:cubicBezTo>
                    <a:pt x="46" y="79"/>
                    <a:pt x="46" y="79"/>
                    <a:pt x="46" y="78"/>
                  </a:cubicBezTo>
                  <a:cubicBezTo>
                    <a:pt x="46" y="78"/>
                    <a:pt x="46" y="78"/>
                    <a:pt x="45" y="78"/>
                  </a:cubicBezTo>
                  <a:cubicBezTo>
                    <a:pt x="45" y="79"/>
                    <a:pt x="44" y="79"/>
                    <a:pt x="44" y="80"/>
                  </a:cubicBezTo>
                  <a:cubicBezTo>
                    <a:pt x="45" y="80"/>
                    <a:pt x="45" y="79"/>
                    <a:pt x="46" y="79"/>
                  </a:cubicBezTo>
                  <a:close/>
                  <a:moveTo>
                    <a:pt x="51" y="79"/>
                  </a:moveTo>
                  <a:cubicBezTo>
                    <a:pt x="51" y="79"/>
                    <a:pt x="51" y="80"/>
                    <a:pt x="52" y="80"/>
                  </a:cubicBezTo>
                  <a:cubicBezTo>
                    <a:pt x="52" y="79"/>
                    <a:pt x="52" y="79"/>
                    <a:pt x="52" y="78"/>
                  </a:cubicBezTo>
                  <a:cubicBezTo>
                    <a:pt x="51" y="78"/>
                    <a:pt x="51" y="79"/>
                    <a:pt x="51" y="79"/>
                  </a:cubicBezTo>
                  <a:close/>
                  <a:moveTo>
                    <a:pt x="41" y="80"/>
                  </a:moveTo>
                  <a:cubicBezTo>
                    <a:pt x="41" y="80"/>
                    <a:pt x="42" y="81"/>
                    <a:pt x="42" y="81"/>
                  </a:cubicBezTo>
                  <a:cubicBezTo>
                    <a:pt x="42" y="80"/>
                    <a:pt x="43" y="80"/>
                    <a:pt x="43" y="80"/>
                  </a:cubicBezTo>
                  <a:cubicBezTo>
                    <a:pt x="43" y="79"/>
                    <a:pt x="43" y="79"/>
                    <a:pt x="42" y="79"/>
                  </a:cubicBezTo>
                  <a:cubicBezTo>
                    <a:pt x="42" y="79"/>
                    <a:pt x="41" y="79"/>
                    <a:pt x="41" y="80"/>
                  </a:cubicBezTo>
                  <a:close/>
                  <a:moveTo>
                    <a:pt x="59" y="79"/>
                  </a:moveTo>
                  <a:cubicBezTo>
                    <a:pt x="59" y="79"/>
                    <a:pt x="60" y="80"/>
                    <a:pt x="60" y="80"/>
                  </a:cubicBezTo>
                  <a:cubicBezTo>
                    <a:pt x="60" y="80"/>
                    <a:pt x="60" y="79"/>
                    <a:pt x="59" y="79"/>
                  </a:cubicBezTo>
                  <a:cubicBezTo>
                    <a:pt x="59" y="79"/>
                    <a:pt x="59" y="79"/>
                    <a:pt x="59" y="79"/>
                  </a:cubicBezTo>
                  <a:close/>
                  <a:moveTo>
                    <a:pt x="34" y="80"/>
                  </a:moveTo>
                  <a:cubicBezTo>
                    <a:pt x="34" y="81"/>
                    <a:pt x="35" y="81"/>
                    <a:pt x="35" y="82"/>
                  </a:cubicBezTo>
                  <a:cubicBezTo>
                    <a:pt x="35" y="81"/>
                    <a:pt x="36" y="81"/>
                    <a:pt x="36" y="80"/>
                  </a:cubicBezTo>
                  <a:cubicBezTo>
                    <a:pt x="36" y="79"/>
                    <a:pt x="36" y="79"/>
                    <a:pt x="35" y="79"/>
                  </a:cubicBezTo>
                  <a:cubicBezTo>
                    <a:pt x="35" y="79"/>
                    <a:pt x="34" y="80"/>
                    <a:pt x="34" y="80"/>
                  </a:cubicBezTo>
                  <a:close/>
                  <a:moveTo>
                    <a:pt x="32" y="80"/>
                  </a:moveTo>
                  <a:cubicBezTo>
                    <a:pt x="32" y="80"/>
                    <a:pt x="33" y="79"/>
                    <a:pt x="32" y="79"/>
                  </a:cubicBezTo>
                  <a:cubicBezTo>
                    <a:pt x="32" y="79"/>
                    <a:pt x="32" y="80"/>
                    <a:pt x="32" y="80"/>
                  </a:cubicBezTo>
                  <a:close/>
                  <a:moveTo>
                    <a:pt x="47" y="83"/>
                  </a:moveTo>
                  <a:cubicBezTo>
                    <a:pt x="47" y="83"/>
                    <a:pt x="47" y="82"/>
                    <a:pt x="48" y="81"/>
                  </a:cubicBezTo>
                  <a:cubicBezTo>
                    <a:pt x="48" y="81"/>
                    <a:pt x="47" y="80"/>
                    <a:pt x="47" y="79"/>
                  </a:cubicBezTo>
                  <a:cubicBezTo>
                    <a:pt x="45" y="80"/>
                    <a:pt x="45" y="82"/>
                    <a:pt x="47" y="83"/>
                  </a:cubicBezTo>
                  <a:close/>
                  <a:moveTo>
                    <a:pt x="54" y="80"/>
                  </a:moveTo>
                  <a:cubicBezTo>
                    <a:pt x="53" y="81"/>
                    <a:pt x="54" y="81"/>
                    <a:pt x="54" y="81"/>
                  </a:cubicBezTo>
                  <a:cubicBezTo>
                    <a:pt x="54" y="82"/>
                    <a:pt x="54" y="81"/>
                    <a:pt x="54" y="82"/>
                  </a:cubicBezTo>
                  <a:cubicBezTo>
                    <a:pt x="55" y="82"/>
                    <a:pt x="54" y="82"/>
                    <a:pt x="54" y="82"/>
                  </a:cubicBezTo>
                  <a:cubicBezTo>
                    <a:pt x="55" y="82"/>
                    <a:pt x="55" y="82"/>
                    <a:pt x="55" y="82"/>
                  </a:cubicBezTo>
                  <a:cubicBezTo>
                    <a:pt x="56" y="82"/>
                    <a:pt x="55" y="80"/>
                    <a:pt x="54" y="79"/>
                  </a:cubicBezTo>
                  <a:cubicBezTo>
                    <a:pt x="54" y="80"/>
                    <a:pt x="54" y="80"/>
                    <a:pt x="54" y="80"/>
                  </a:cubicBezTo>
                  <a:close/>
                  <a:moveTo>
                    <a:pt x="57" y="80"/>
                  </a:moveTo>
                  <a:cubicBezTo>
                    <a:pt x="56" y="80"/>
                    <a:pt x="56" y="79"/>
                    <a:pt x="56" y="79"/>
                  </a:cubicBezTo>
                  <a:cubicBezTo>
                    <a:pt x="56" y="80"/>
                    <a:pt x="56" y="80"/>
                    <a:pt x="57" y="80"/>
                  </a:cubicBezTo>
                  <a:close/>
                  <a:moveTo>
                    <a:pt x="27" y="81"/>
                  </a:moveTo>
                  <a:cubicBezTo>
                    <a:pt x="28" y="81"/>
                    <a:pt x="28" y="80"/>
                    <a:pt x="28" y="80"/>
                  </a:cubicBezTo>
                  <a:cubicBezTo>
                    <a:pt x="28" y="80"/>
                    <a:pt x="28" y="79"/>
                    <a:pt x="27" y="80"/>
                  </a:cubicBezTo>
                  <a:cubicBezTo>
                    <a:pt x="28" y="80"/>
                    <a:pt x="28" y="80"/>
                    <a:pt x="27" y="81"/>
                  </a:cubicBezTo>
                  <a:close/>
                  <a:moveTo>
                    <a:pt x="49" y="81"/>
                  </a:moveTo>
                  <a:cubicBezTo>
                    <a:pt x="50" y="82"/>
                    <a:pt x="50" y="81"/>
                    <a:pt x="50" y="81"/>
                  </a:cubicBezTo>
                  <a:cubicBezTo>
                    <a:pt x="50" y="82"/>
                    <a:pt x="51" y="82"/>
                    <a:pt x="50" y="82"/>
                  </a:cubicBezTo>
                  <a:cubicBezTo>
                    <a:pt x="51" y="82"/>
                    <a:pt x="51" y="82"/>
                    <a:pt x="51" y="81"/>
                  </a:cubicBezTo>
                  <a:cubicBezTo>
                    <a:pt x="51" y="81"/>
                    <a:pt x="51" y="80"/>
                    <a:pt x="50" y="80"/>
                  </a:cubicBezTo>
                  <a:cubicBezTo>
                    <a:pt x="50" y="81"/>
                    <a:pt x="49" y="81"/>
                    <a:pt x="49" y="81"/>
                  </a:cubicBezTo>
                  <a:close/>
                  <a:moveTo>
                    <a:pt x="32" y="81"/>
                  </a:moveTo>
                  <a:cubicBezTo>
                    <a:pt x="33" y="81"/>
                    <a:pt x="33" y="80"/>
                    <a:pt x="33" y="80"/>
                  </a:cubicBezTo>
                  <a:cubicBezTo>
                    <a:pt x="33" y="81"/>
                    <a:pt x="32" y="81"/>
                    <a:pt x="32" y="81"/>
                  </a:cubicBezTo>
                  <a:close/>
                  <a:moveTo>
                    <a:pt x="65" y="81"/>
                  </a:moveTo>
                  <a:cubicBezTo>
                    <a:pt x="65" y="81"/>
                    <a:pt x="66" y="81"/>
                    <a:pt x="65" y="80"/>
                  </a:cubicBezTo>
                  <a:cubicBezTo>
                    <a:pt x="65" y="81"/>
                    <a:pt x="65" y="81"/>
                    <a:pt x="65" y="81"/>
                  </a:cubicBezTo>
                  <a:close/>
                  <a:moveTo>
                    <a:pt x="43" y="82"/>
                  </a:moveTo>
                  <a:cubicBezTo>
                    <a:pt x="43" y="82"/>
                    <a:pt x="44" y="81"/>
                    <a:pt x="43" y="80"/>
                  </a:cubicBezTo>
                  <a:cubicBezTo>
                    <a:pt x="43" y="81"/>
                    <a:pt x="42" y="81"/>
                    <a:pt x="43" y="82"/>
                  </a:cubicBezTo>
                  <a:close/>
                  <a:moveTo>
                    <a:pt x="59" y="82"/>
                  </a:moveTo>
                  <a:cubicBezTo>
                    <a:pt x="60" y="82"/>
                    <a:pt x="60" y="81"/>
                    <a:pt x="59" y="81"/>
                  </a:cubicBezTo>
                  <a:cubicBezTo>
                    <a:pt x="59" y="81"/>
                    <a:pt x="58" y="82"/>
                    <a:pt x="59" y="82"/>
                  </a:cubicBezTo>
                  <a:close/>
                  <a:moveTo>
                    <a:pt x="66" y="81"/>
                  </a:moveTo>
                  <a:cubicBezTo>
                    <a:pt x="66" y="81"/>
                    <a:pt x="66" y="81"/>
                    <a:pt x="66" y="81"/>
                  </a:cubicBezTo>
                  <a:cubicBezTo>
                    <a:pt x="66" y="81"/>
                    <a:pt x="67" y="81"/>
                    <a:pt x="66" y="81"/>
                  </a:cubicBezTo>
                  <a:cubicBezTo>
                    <a:pt x="66" y="81"/>
                    <a:pt x="66" y="81"/>
                    <a:pt x="66" y="81"/>
                  </a:cubicBezTo>
                  <a:close/>
                  <a:moveTo>
                    <a:pt x="36" y="84"/>
                  </a:moveTo>
                  <a:cubicBezTo>
                    <a:pt x="37" y="83"/>
                    <a:pt x="37" y="83"/>
                    <a:pt x="37" y="82"/>
                  </a:cubicBezTo>
                  <a:cubicBezTo>
                    <a:pt x="37" y="82"/>
                    <a:pt x="37" y="81"/>
                    <a:pt x="36" y="81"/>
                  </a:cubicBezTo>
                  <a:cubicBezTo>
                    <a:pt x="36" y="82"/>
                    <a:pt x="35" y="83"/>
                    <a:pt x="36" y="84"/>
                  </a:cubicBezTo>
                  <a:close/>
                  <a:moveTo>
                    <a:pt x="39" y="83"/>
                  </a:moveTo>
                  <a:cubicBezTo>
                    <a:pt x="39" y="83"/>
                    <a:pt x="39" y="84"/>
                    <a:pt x="40" y="84"/>
                  </a:cubicBezTo>
                  <a:cubicBezTo>
                    <a:pt x="40" y="83"/>
                    <a:pt x="41" y="83"/>
                    <a:pt x="41" y="82"/>
                  </a:cubicBezTo>
                  <a:cubicBezTo>
                    <a:pt x="41" y="80"/>
                    <a:pt x="39" y="82"/>
                    <a:pt x="39" y="83"/>
                  </a:cubicBezTo>
                  <a:close/>
                  <a:moveTo>
                    <a:pt x="62" y="82"/>
                  </a:moveTo>
                  <a:cubicBezTo>
                    <a:pt x="63" y="82"/>
                    <a:pt x="63" y="82"/>
                    <a:pt x="63" y="82"/>
                  </a:cubicBezTo>
                  <a:cubicBezTo>
                    <a:pt x="63" y="81"/>
                    <a:pt x="63" y="81"/>
                    <a:pt x="62" y="81"/>
                  </a:cubicBezTo>
                  <a:cubicBezTo>
                    <a:pt x="62" y="81"/>
                    <a:pt x="62" y="82"/>
                    <a:pt x="62" y="82"/>
                  </a:cubicBezTo>
                  <a:close/>
                  <a:moveTo>
                    <a:pt x="30" y="81"/>
                  </a:moveTo>
                  <a:cubicBezTo>
                    <a:pt x="31" y="81"/>
                    <a:pt x="30" y="82"/>
                    <a:pt x="30" y="82"/>
                  </a:cubicBezTo>
                  <a:cubicBezTo>
                    <a:pt x="30" y="82"/>
                    <a:pt x="30" y="83"/>
                    <a:pt x="30" y="83"/>
                  </a:cubicBezTo>
                  <a:cubicBezTo>
                    <a:pt x="31" y="82"/>
                    <a:pt x="31" y="82"/>
                    <a:pt x="31" y="81"/>
                  </a:cubicBezTo>
                  <a:cubicBezTo>
                    <a:pt x="31" y="81"/>
                    <a:pt x="31" y="81"/>
                    <a:pt x="30" y="81"/>
                  </a:cubicBezTo>
                  <a:close/>
                  <a:moveTo>
                    <a:pt x="39" y="82"/>
                  </a:moveTo>
                  <a:cubicBezTo>
                    <a:pt x="39" y="82"/>
                    <a:pt x="39" y="82"/>
                    <a:pt x="40" y="81"/>
                  </a:cubicBezTo>
                  <a:cubicBezTo>
                    <a:pt x="39" y="81"/>
                    <a:pt x="39" y="82"/>
                    <a:pt x="39" y="82"/>
                  </a:cubicBezTo>
                  <a:close/>
                  <a:moveTo>
                    <a:pt x="43" y="83"/>
                  </a:moveTo>
                  <a:cubicBezTo>
                    <a:pt x="44" y="84"/>
                    <a:pt x="45" y="84"/>
                    <a:pt x="45" y="85"/>
                  </a:cubicBezTo>
                  <a:cubicBezTo>
                    <a:pt x="45" y="84"/>
                    <a:pt x="46" y="84"/>
                    <a:pt x="46" y="84"/>
                  </a:cubicBezTo>
                  <a:cubicBezTo>
                    <a:pt x="45" y="83"/>
                    <a:pt x="45" y="82"/>
                    <a:pt x="44" y="82"/>
                  </a:cubicBezTo>
                  <a:cubicBezTo>
                    <a:pt x="44" y="82"/>
                    <a:pt x="44" y="82"/>
                    <a:pt x="43" y="83"/>
                  </a:cubicBezTo>
                  <a:close/>
                  <a:moveTo>
                    <a:pt x="34" y="83"/>
                  </a:moveTo>
                  <a:cubicBezTo>
                    <a:pt x="34" y="83"/>
                    <a:pt x="34" y="82"/>
                    <a:pt x="34" y="82"/>
                  </a:cubicBezTo>
                  <a:cubicBezTo>
                    <a:pt x="34" y="82"/>
                    <a:pt x="34" y="82"/>
                    <a:pt x="34" y="83"/>
                  </a:cubicBezTo>
                  <a:close/>
                  <a:moveTo>
                    <a:pt x="47" y="84"/>
                  </a:moveTo>
                  <a:cubicBezTo>
                    <a:pt x="48" y="84"/>
                    <a:pt x="48" y="85"/>
                    <a:pt x="48" y="85"/>
                  </a:cubicBezTo>
                  <a:cubicBezTo>
                    <a:pt x="49" y="85"/>
                    <a:pt x="49" y="84"/>
                    <a:pt x="50" y="83"/>
                  </a:cubicBezTo>
                  <a:cubicBezTo>
                    <a:pt x="49" y="81"/>
                    <a:pt x="48" y="82"/>
                    <a:pt x="47" y="84"/>
                  </a:cubicBezTo>
                  <a:close/>
                  <a:moveTo>
                    <a:pt x="56" y="86"/>
                  </a:moveTo>
                  <a:cubicBezTo>
                    <a:pt x="57" y="85"/>
                    <a:pt x="57" y="85"/>
                    <a:pt x="57" y="84"/>
                  </a:cubicBezTo>
                  <a:cubicBezTo>
                    <a:pt x="57" y="83"/>
                    <a:pt x="57" y="82"/>
                    <a:pt x="56" y="82"/>
                  </a:cubicBezTo>
                  <a:cubicBezTo>
                    <a:pt x="56" y="83"/>
                    <a:pt x="56" y="84"/>
                    <a:pt x="56" y="86"/>
                  </a:cubicBezTo>
                  <a:close/>
                  <a:moveTo>
                    <a:pt x="60" y="82"/>
                  </a:moveTo>
                  <a:cubicBezTo>
                    <a:pt x="60" y="83"/>
                    <a:pt x="60" y="84"/>
                    <a:pt x="60" y="84"/>
                  </a:cubicBezTo>
                  <a:cubicBezTo>
                    <a:pt x="60" y="84"/>
                    <a:pt x="60" y="84"/>
                    <a:pt x="61" y="83"/>
                  </a:cubicBezTo>
                  <a:cubicBezTo>
                    <a:pt x="61" y="83"/>
                    <a:pt x="60" y="83"/>
                    <a:pt x="60" y="82"/>
                  </a:cubicBezTo>
                  <a:close/>
                  <a:moveTo>
                    <a:pt x="29" y="86"/>
                  </a:moveTo>
                  <a:cubicBezTo>
                    <a:pt x="28" y="88"/>
                    <a:pt x="29" y="91"/>
                    <a:pt x="29" y="93"/>
                  </a:cubicBezTo>
                  <a:cubicBezTo>
                    <a:pt x="29" y="94"/>
                    <a:pt x="29" y="94"/>
                    <a:pt x="29" y="95"/>
                  </a:cubicBezTo>
                  <a:cubicBezTo>
                    <a:pt x="30" y="95"/>
                    <a:pt x="29" y="95"/>
                    <a:pt x="29" y="96"/>
                  </a:cubicBezTo>
                  <a:cubicBezTo>
                    <a:pt x="29" y="96"/>
                    <a:pt x="30" y="96"/>
                    <a:pt x="30" y="96"/>
                  </a:cubicBezTo>
                  <a:cubicBezTo>
                    <a:pt x="30" y="96"/>
                    <a:pt x="29" y="97"/>
                    <a:pt x="29" y="97"/>
                  </a:cubicBezTo>
                  <a:cubicBezTo>
                    <a:pt x="29" y="98"/>
                    <a:pt x="30" y="100"/>
                    <a:pt x="31" y="102"/>
                  </a:cubicBezTo>
                  <a:cubicBezTo>
                    <a:pt x="31" y="98"/>
                    <a:pt x="30" y="94"/>
                    <a:pt x="30" y="90"/>
                  </a:cubicBezTo>
                  <a:cubicBezTo>
                    <a:pt x="30" y="89"/>
                    <a:pt x="29" y="89"/>
                    <a:pt x="29" y="88"/>
                  </a:cubicBezTo>
                  <a:cubicBezTo>
                    <a:pt x="29" y="88"/>
                    <a:pt x="30" y="88"/>
                    <a:pt x="30" y="87"/>
                  </a:cubicBezTo>
                  <a:cubicBezTo>
                    <a:pt x="30" y="86"/>
                    <a:pt x="29" y="86"/>
                    <a:pt x="29" y="86"/>
                  </a:cubicBezTo>
                  <a:cubicBezTo>
                    <a:pt x="29" y="85"/>
                    <a:pt x="30" y="84"/>
                    <a:pt x="29" y="82"/>
                  </a:cubicBezTo>
                  <a:cubicBezTo>
                    <a:pt x="29" y="83"/>
                    <a:pt x="29" y="82"/>
                    <a:pt x="28" y="82"/>
                  </a:cubicBezTo>
                  <a:cubicBezTo>
                    <a:pt x="28" y="84"/>
                    <a:pt x="28" y="85"/>
                    <a:pt x="29" y="86"/>
                  </a:cubicBezTo>
                  <a:close/>
                  <a:moveTo>
                    <a:pt x="66" y="83"/>
                  </a:moveTo>
                  <a:cubicBezTo>
                    <a:pt x="66" y="83"/>
                    <a:pt x="66" y="84"/>
                    <a:pt x="67" y="84"/>
                  </a:cubicBezTo>
                  <a:cubicBezTo>
                    <a:pt x="67" y="83"/>
                    <a:pt x="67" y="82"/>
                    <a:pt x="66" y="82"/>
                  </a:cubicBezTo>
                  <a:cubicBezTo>
                    <a:pt x="66" y="83"/>
                    <a:pt x="66" y="83"/>
                    <a:pt x="66" y="83"/>
                  </a:cubicBezTo>
                  <a:close/>
                  <a:moveTo>
                    <a:pt x="40" y="85"/>
                  </a:moveTo>
                  <a:cubicBezTo>
                    <a:pt x="41" y="85"/>
                    <a:pt x="42" y="83"/>
                    <a:pt x="42" y="82"/>
                  </a:cubicBezTo>
                  <a:cubicBezTo>
                    <a:pt x="41" y="83"/>
                    <a:pt x="40" y="84"/>
                    <a:pt x="40" y="85"/>
                  </a:cubicBezTo>
                  <a:close/>
                  <a:moveTo>
                    <a:pt x="63" y="84"/>
                  </a:moveTo>
                  <a:cubicBezTo>
                    <a:pt x="63" y="84"/>
                    <a:pt x="64" y="83"/>
                    <a:pt x="64" y="82"/>
                  </a:cubicBezTo>
                  <a:cubicBezTo>
                    <a:pt x="63" y="83"/>
                    <a:pt x="63" y="83"/>
                    <a:pt x="63" y="84"/>
                  </a:cubicBezTo>
                  <a:close/>
                  <a:moveTo>
                    <a:pt x="52" y="85"/>
                  </a:moveTo>
                  <a:cubicBezTo>
                    <a:pt x="51" y="84"/>
                    <a:pt x="52" y="83"/>
                    <a:pt x="51" y="83"/>
                  </a:cubicBezTo>
                  <a:cubicBezTo>
                    <a:pt x="51" y="83"/>
                    <a:pt x="51" y="85"/>
                    <a:pt x="52" y="85"/>
                  </a:cubicBezTo>
                  <a:close/>
                  <a:moveTo>
                    <a:pt x="21" y="84"/>
                  </a:moveTo>
                  <a:cubicBezTo>
                    <a:pt x="21" y="84"/>
                    <a:pt x="22" y="83"/>
                    <a:pt x="21" y="83"/>
                  </a:cubicBezTo>
                  <a:cubicBezTo>
                    <a:pt x="21" y="83"/>
                    <a:pt x="21" y="84"/>
                    <a:pt x="21" y="84"/>
                  </a:cubicBezTo>
                  <a:close/>
                  <a:moveTo>
                    <a:pt x="35" y="86"/>
                  </a:moveTo>
                  <a:cubicBezTo>
                    <a:pt x="35" y="85"/>
                    <a:pt x="35" y="84"/>
                    <a:pt x="34" y="83"/>
                  </a:cubicBezTo>
                  <a:cubicBezTo>
                    <a:pt x="34" y="84"/>
                    <a:pt x="34" y="85"/>
                    <a:pt x="35" y="86"/>
                  </a:cubicBezTo>
                  <a:close/>
                  <a:moveTo>
                    <a:pt x="38" y="86"/>
                  </a:moveTo>
                  <a:cubicBezTo>
                    <a:pt x="38" y="86"/>
                    <a:pt x="38" y="86"/>
                    <a:pt x="38" y="86"/>
                  </a:cubicBezTo>
                  <a:cubicBezTo>
                    <a:pt x="38" y="86"/>
                    <a:pt x="39" y="85"/>
                    <a:pt x="39" y="84"/>
                  </a:cubicBezTo>
                  <a:cubicBezTo>
                    <a:pt x="39" y="84"/>
                    <a:pt x="39" y="84"/>
                    <a:pt x="39" y="84"/>
                  </a:cubicBezTo>
                  <a:cubicBezTo>
                    <a:pt x="38" y="84"/>
                    <a:pt x="36" y="85"/>
                    <a:pt x="38" y="86"/>
                  </a:cubicBezTo>
                  <a:close/>
                  <a:moveTo>
                    <a:pt x="41" y="86"/>
                  </a:moveTo>
                  <a:cubicBezTo>
                    <a:pt x="41" y="86"/>
                    <a:pt x="42" y="87"/>
                    <a:pt x="42" y="88"/>
                  </a:cubicBezTo>
                  <a:cubicBezTo>
                    <a:pt x="43" y="87"/>
                    <a:pt x="44" y="86"/>
                    <a:pt x="44" y="86"/>
                  </a:cubicBezTo>
                  <a:cubicBezTo>
                    <a:pt x="44" y="85"/>
                    <a:pt x="43" y="84"/>
                    <a:pt x="43" y="84"/>
                  </a:cubicBezTo>
                  <a:cubicBezTo>
                    <a:pt x="42" y="84"/>
                    <a:pt x="41" y="85"/>
                    <a:pt x="41" y="86"/>
                  </a:cubicBezTo>
                  <a:close/>
                  <a:moveTo>
                    <a:pt x="35" y="85"/>
                  </a:moveTo>
                  <a:cubicBezTo>
                    <a:pt x="35" y="85"/>
                    <a:pt x="35" y="85"/>
                    <a:pt x="36" y="85"/>
                  </a:cubicBezTo>
                  <a:cubicBezTo>
                    <a:pt x="36" y="84"/>
                    <a:pt x="35" y="84"/>
                    <a:pt x="35" y="84"/>
                  </a:cubicBezTo>
                  <a:cubicBezTo>
                    <a:pt x="35" y="84"/>
                    <a:pt x="35" y="84"/>
                    <a:pt x="35" y="85"/>
                  </a:cubicBezTo>
                  <a:close/>
                  <a:moveTo>
                    <a:pt x="53" y="85"/>
                  </a:moveTo>
                  <a:cubicBezTo>
                    <a:pt x="53" y="85"/>
                    <a:pt x="53" y="84"/>
                    <a:pt x="53" y="84"/>
                  </a:cubicBezTo>
                  <a:cubicBezTo>
                    <a:pt x="53" y="84"/>
                    <a:pt x="53" y="84"/>
                    <a:pt x="53" y="85"/>
                  </a:cubicBezTo>
                  <a:close/>
                  <a:moveTo>
                    <a:pt x="30" y="87"/>
                  </a:moveTo>
                  <a:cubicBezTo>
                    <a:pt x="31" y="86"/>
                    <a:pt x="32" y="85"/>
                    <a:pt x="31" y="84"/>
                  </a:cubicBezTo>
                  <a:cubicBezTo>
                    <a:pt x="31" y="85"/>
                    <a:pt x="30" y="86"/>
                    <a:pt x="30" y="87"/>
                  </a:cubicBezTo>
                  <a:close/>
                  <a:moveTo>
                    <a:pt x="65" y="86"/>
                  </a:moveTo>
                  <a:cubicBezTo>
                    <a:pt x="65" y="85"/>
                    <a:pt x="65" y="84"/>
                    <a:pt x="65" y="84"/>
                  </a:cubicBezTo>
                  <a:cubicBezTo>
                    <a:pt x="65" y="85"/>
                    <a:pt x="64" y="86"/>
                    <a:pt x="65" y="86"/>
                  </a:cubicBezTo>
                  <a:close/>
                  <a:moveTo>
                    <a:pt x="66" y="85"/>
                  </a:moveTo>
                  <a:cubicBezTo>
                    <a:pt x="66" y="85"/>
                    <a:pt x="67" y="84"/>
                    <a:pt x="66" y="84"/>
                  </a:cubicBezTo>
                  <a:cubicBezTo>
                    <a:pt x="66" y="85"/>
                    <a:pt x="66" y="84"/>
                    <a:pt x="66" y="84"/>
                  </a:cubicBezTo>
                  <a:cubicBezTo>
                    <a:pt x="66" y="84"/>
                    <a:pt x="66" y="85"/>
                    <a:pt x="66" y="85"/>
                  </a:cubicBezTo>
                  <a:close/>
                  <a:moveTo>
                    <a:pt x="45" y="86"/>
                  </a:moveTo>
                  <a:cubicBezTo>
                    <a:pt x="46" y="86"/>
                    <a:pt x="46" y="87"/>
                    <a:pt x="47" y="87"/>
                  </a:cubicBezTo>
                  <a:cubicBezTo>
                    <a:pt x="47" y="87"/>
                    <a:pt x="47" y="87"/>
                    <a:pt x="48" y="86"/>
                  </a:cubicBezTo>
                  <a:cubicBezTo>
                    <a:pt x="47" y="86"/>
                    <a:pt x="47" y="85"/>
                    <a:pt x="46" y="84"/>
                  </a:cubicBezTo>
                  <a:cubicBezTo>
                    <a:pt x="46" y="85"/>
                    <a:pt x="46" y="85"/>
                    <a:pt x="45" y="86"/>
                  </a:cubicBezTo>
                  <a:close/>
                  <a:moveTo>
                    <a:pt x="49" y="86"/>
                  </a:moveTo>
                  <a:cubicBezTo>
                    <a:pt x="49" y="87"/>
                    <a:pt x="50" y="87"/>
                    <a:pt x="50" y="88"/>
                  </a:cubicBezTo>
                  <a:cubicBezTo>
                    <a:pt x="50" y="87"/>
                    <a:pt x="50" y="85"/>
                    <a:pt x="50" y="85"/>
                  </a:cubicBezTo>
                  <a:cubicBezTo>
                    <a:pt x="49" y="85"/>
                    <a:pt x="49" y="85"/>
                    <a:pt x="49" y="86"/>
                  </a:cubicBezTo>
                  <a:close/>
                  <a:moveTo>
                    <a:pt x="60" y="86"/>
                  </a:moveTo>
                  <a:cubicBezTo>
                    <a:pt x="61" y="86"/>
                    <a:pt x="61" y="87"/>
                    <a:pt x="61" y="87"/>
                  </a:cubicBezTo>
                  <a:cubicBezTo>
                    <a:pt x="61" y="86"/>
                    <a:pt x="61" y="86"/>
                    <a:pt x="61" y="85"/>
                  </a:cubicBezTo>
                  <a:cubicBezTo>
                    <a:pt x="60" y="86"/>
                    <a:pt x="61" y="86"/>
                    <a:pt x="60" y="86"/>
                  </a:cubicBezTo>
                  <a:close/>
                  <a:moveTo>
                    <a:pt x="36" y="87"/>
                  </a:moveTo>
                  <a:cubicBezTo>
                    <a:pt x="37" y="87"/>
                    <a:pt x="37" y="87"/>
                    <a:pt x="37" y="87"/>
                  </a:cubicBezTo>
                  <a:cubicBezTo>
                    <a:pt x="37" y="87"/>
                    <a:pt x="37" y="86"/>
                    <a:pt x="36" y="86"/>
                  </a:cubicBezTo>
                  <a:cubicBezTo>
                    <a:pt x="36" y="86"/>
                    <a:pt x="36" y="87"/>
                    <a:pt x="36" y="87"/>
                  </a:cubicBezTo>
                  <a:close/>
                  <a:moveTo>
                    <a:pt x="36" y="86"/>
                  </a:moveTo>
                  <a:cubicBezTo>
                    <a:pt x="36" y="85"/>
                    <a:pt x="36" y="85"/>
                    <a:pt x="36" y="85"/>
                  </a:cubicBezTo>
                  <a:cubicBezTo>
                    <a:pt x="36" y="86"/>
                    <a:pt x="36" y="86"/>
                    <a:pt x="36" y="86"/>
                  </a:cubicBezTo>
                  <a:close/>
                  <a:moveTo>
                    <a:pt x="38" y="86"/>
                  </a:moveTo>
                  <a:cubicBezTo>
                    <a:pt x="38" y="87"/>
                    <a:pt x="38" y="87"/>
                    <a:pt x="38" y="87"/>
                  </a:cubicBezTo>
                  <a:cubicBezTo>
                    <a:pt x="39" y="87"/>
                    <a:pt x="39" y="86"/>
                    <a:pt x="40" y="86"/>
                  </a:cubicBezTo>
                  <a:cubicBezTo>
                    <a:pt x="40" y="85"/>
                    <a:pt x="40" y="85"/>
                    <a:pt x="39" y="85"/>
                  </a:cubicBezTo>
                  <a:cubicBezTo>
                    <a:pt x="39" y="86"/>
                    <a:pt x="39" y="86"/>
                    <a:pt x="38" y="86"/>
                  </a:cubicBezTo>
                  <a:close/>
                  <a:moveTo>
                    <a:pt x="57" y="87"/>
                  </a:moveTo>
                  <a:cubicBezTo>
                    <a:pt x="57" y="88"/>
                    <a:pt x="57" y="88"/>
                    <a:pt x="57" y="88"/>
                  </a:cubicBezTo>
                  <a:cubicBezTo>
                    <a:pt x="58" y="87"/>
                    <a:pt x="58" y="87"/>
                    <a:pt x="58" y="87"/>
                  </a:cubicBezTo>
                  <a:cubicBezTo>
                    <a:pt x="57" y="87"/>
                    <a:pt x="57" y="87"/>
                    <a:pt x="57" y="87"/>
                  </a:cubicBezTo>
                  <a:close/>
                  <a:moveTo>
                    <a:pt x="58" y="87"/>
                  </a:moveTo>
                  <a:cubicBezTo>
                    <a:pt x="58" y="86"/>
                    <a:pt x="58" y="86"/>
                    <a:pt x="58" y="85"/>
                  </a:cubicBezTo>
                  <a:cubicBezTo>
                    <a:pt x="57" y="86"/>
                    <a:pt x="56" y="86"/>
                    <a:pt x="57" y="87"/>
                  </a:cubicBezTo>
                  <a:cubicBezTo>
                    <a:pt x="57" y="87"/>
                    <a:pt x="57" y="87"/>
                    <a:pt x="58" y="87"/>
                  </a:cubicBezTo>
                  <a:close/>
                  <a:moveTo>
                    <a:pt x="51" y="87"/>
                  </a:moveTo>
                  <a:cubicBezTo>
                    <a:pt x="51" y="87"/>
                    <a:pt x="52" y="86"/>
                    <a:pt x="51" y="86"/>
                  </a:cubicBezTo>
                  <a:cubicBezTo>
                    <a:pt x="51" y="87"/>
                    <a:pt x="51" y="87"/>
                    <a:pt x="51" y="87"/>
                  </a:cubicBezTo>
                  <a:close/>
                  <a:moveTo>
                    <a:pt x="35" y="87"/>
                  </a:moveTo>
                  <a:cubicBezTo>
                    <a:pt x="36" y="87"/>
                    <a:pt x="36" y="88"/>
                    <a:pt x="36" y="88"/>
                  </a:cubicBezTo>
                  <a:cubicBezTo>
                    <a:pt x="36" y="87"/>
                    <a:pt x="36" y="86"/>
                    <a:pt x="35" y="86"/>
                  </a:cubicBezTo>
                  <a:cubicBezTo>
                    <a:pt x="35" y="86"/>
                    <a:pt x="35" y="86"/>
                    <a:pt x="35" y="87"/>
                  </a:cubicBezTo>
                  <a:close/>
                  <a:moveTo>
                    <a:pt x="55" y="87"/>
                  </a:moveTo>
                  <a:cubicBezTo>
                    <a:pt x="55" y="87"/>
                    <a:pt x="55" y="87"/>
                    <a:pt x="55" y="87"/>
                  </a:cubicBezTo>
                  <a:cubicBezTo>
                    <a:pt x="55" y="87"/>
                    <a:pt x="55" y="86"/>
                    <a:pt x="55" y="86"/>
                  </a:cubicBezTo>
                  <a:cubicBezTo>
                    <a:pt x="54" y="87"/>
                    <a:pt x="54" y="87"/>
                    <a:pt x="55" y="87"/>
                  </a:cubicBezTo>
                  <a:close/>
                  <a:moveTo>
                    <a:pt x="39" y="88"/>
                  </a:moveTo>
                  <a:cubicBezTo>
                    <a:pt x="40" y="89"/>
                    <a:pt x="40" y="89"/>
                    <a:pt x="40" y="90"/>
                  </a:cubicBezTo>
                  <a:cubicBezTo>
                    <a:pt x="41" y="89"/>
                    <a:pt x="41" y="89"/>
                    <a:pt x="42" y="88"/>
                  </a:cubicBezTo>
                  <a:cubicBezTo>
                    <a:pt x="41" y="88"/>
                    <a:pt x="41" y="87"/>
                    <a:pt x="40" y="86"/>
                  </a:cubicBezTo>
                  <a:cubicBezTo>
                    <a:pt x="40" y="87"/>
                    <a:pt x="39" y="88"/>
                    <a:pt x="39" y="88"/>
                  </a:cubicBezTo>
                  <a:close/>
                  <a:moveTo>
                    <a:pt x="43" y="89"/>
                  </a:moveTo>
                  <a:cubicBezTo>
                    <a:pt x="43" y="89"/>
                    <a:pt x="44" y="90"/>
                    <a:pt x="44" y="90"/>
                  </a:cubicBezTo>
                  <a:cubicBezTo>
                    <a:pt x="45" y="89"/>
                    <a:pt x="45" y="89"/>
                    <a:pt x="46" y="88"/>
                  </a:cubicBezTo>
                  <a:cubicBezTo>
                    <a:pt x="46" y="87"/>
                    <a:pt x="45" y="87"/>
                    <a:pt x="45" y="86"/>
                  </a:cubicBezTo>
                  <a:cubicBezTo>
                    <a:pt x="44" y="87"/>
                    <a:pt x="43" y="88"/>
                    <a:pt x="43" y="89"/>
                  </a:cubicBezTo>
                  <a:close/>
                  <a:moveTo>
                    <a:pt x="31" y="88"/>
                  </a:moveTo>
                  <a:cubicBezTo>
                    <a:pt x="31" y="89"/>
                    <a:pt x="31" y="89"/>
                    <a:pt x="32" y="89"/>
                  </a:cubicBezTo>
                  <a:cubicBezTo>
                    <a:pt x="32" y="89"/>
                    <a:pt x="32" y="87"/>
                    <a:pt x="32" y="87"/>
                  </a:cubicBezTo>
                  <a:cubicBezTo>
                    <a:pt x="32" y="87"/>
                    <a:pt x="31" y="88"/>
                    <a:pt x="31" y="88"/>
                  </a:cubicBezTo>
                  <a:close/>
                  <a:moveTo>
                    <a:pt x="47" y="88"/>
                  </a:moveTo>
                  <a:cubicBezTo>
                    <a:pt x="48" y="89"/>
                    <a:pt x="48" y="89"/>
                    <a:pt x="48" y="90"/>
                  </a:cubicBezTo>
                  <a:cubicBezTo>
                    <a:pt x="49" y="90"/>
                    <a:pt x="49" y="89"/>
                    <a:pt x="50" y="89"/>
                  </a:cubicBezTo>
                  <a:cubicBezTo>
                    <a:pt x="49" y="88"/>
                    <a:pt x="49" y="87"/>
                    <a:pt x="48" y="87"/>
                  </a:cubicBezTo>
                  <a:cubicBezTo>
                    <a:pt x="48" y="87"/>
                    <a:pt x="47" y="87"/>
                    <a:pt x="47" y="88"/>
                  </a:cubicBezTo>
                  <a:close/>
                  <a:moveTo>
                    <a:pt x="59" y="90"/>
                  </a:moveTo>
                  <a:cubicBezTo>
                    <a:pt x="59" y="89"/>
                    <a:pt x="60" y="89"/>
                    <a:pt x="60" y="88"/>
                  </a:cubicBezTo>
                  <a:cubicBezTo>
                    <a:pt x="59" y="85"/>
                    <a:pt x="58" y="89"/>
                    <a:pt x="59" y="90"/>
                  </a:cubicBezTo>
                  <a:close/>
                  <a:moveTo>
                    <a:pt x="34" y="88"/>
                  </a:moveTo>
                  <a:cubicBezTo>
                    <a:pt x="35" y="88"/>
                    <a:pt x="35" y="89"/>
                    <a:pt x="35" y="89"/>
                  </a:cubicBezTo>
                  <a:cubicBezTo>
                    <a:pt x="36" y="88"/>
                    <a:pt x="35" y="88"/>
                    <a:pt x="34" y="87"/>
                  </a:cubicBezTo>
                  <a:cubicBezTo>
                    <a:pt x="35" y="88"/>
                    <a:pt x="34" y="88"/>
                    <a:pt x="34" y="88"/>
                  </a:cubicBezTo>
                  <a:close/>
                  <a:moveTo>
                    <a:pt x="64" y="88"/>
                  </a:moveTo>
                  <a:cubicBezTo>
                    <a:pt x="63" y="88"/>
                    <a:pt x="64" y="87"/>
                    <a:pt x="64" y="87"/>
                  </a:cubicBezTo>
                  <a:cubicBezTo>
                    <a:pt x="63" y="88"/>
                    <a:pt x="63" y="88"/>
                    <a:pt x="63" y="88"/>
                  </a:cubicBezTo>
                  <a:cubicBezTo>
                    <a:pt x="63" y="89"/>
                    <a:pt x="63" y="89"/>
                    <a:pt x="63" y="89"/>
                  </a:cubicBezTo>
                  <a:cubicBezTo>
                    <a:pt x="63" y="89"/>
                    <a:pt x="63" y="88"/>
                    <a:pt x="64" y="88"/>
                  </a:cubicBezTo>
                  <a:cubicBezTo>
                    <a:pt x="64" y="88"/>
                    <a:pt x="64" y="88"/>
                    <a:pt x="64" y="88"/>
                  </a:cubicBezTo>
                  <a:close/>
                  <a:moveTo>
                    <a:pt x="37" y="89"/>
                  </a:moveTo>
                  <a:cubicBezTo>
                    <a:pt x="37" y="88"/>
                    <a:pt x="38" y="88"/>
                    <a:pt x="38" y="88"/>
                  </a:cubicBezTo>
                  <a:cubicBezTo>
                    <a:pt x="38" y="88"/>
                    <a:pt x="38" y="87"/>
                    <a:pt x="37" y="87"/>
                  </a:cubicBezTo>
                  <a:cubicBezTo>
                    <a:pt x="37" y="88"/>
                    <a:pt x="37" y="88"/>
                    <a:pt x="37" y="89"/>
                  </a:cubicBezTo>
                  <a:close/>
                  <a:moveTo>
                    <a:pt x="66" y="90"/>
                  </a:moveTo>
                  <a:cubicBezTo>
                    <a:pt x="67" y="89"/>
                    <a:pt x="66" y="88"/>
                    <a:pt x="66" y="87"/>
                  </a:cubicBezTo>
                  <a:cubicBezTo>
                    <a:pt x="65" y="88"/>
                    <a:pt x="66" y="89"/>
                    <a:pt x="66" y="90"/>
                  </a:cubicBezTo>
                  <a:close/>
                  <a:moveTo>
                    <a:pt x="53" y="90"/>
                  </a:moveTo>
                  <a:cubicBezTo>
                    <a:pt x="53" y="90"/>
                    <a:pt x="53" y="88"/>
                    <a:pt x="52" y="88"/>
                  </a:cubicBezTo>
                  <a:cubicBezTo>
                    <a:pt x="52" y="89"/>
                    <a:pt x="52" y="89"/>
                    <a:pt x="53" y="90"/>
                  </a:cubicBezTo>
                  <a:close/>
                  <a:moveTo>
                    <a:pt x="55" y="89"/>
                  </a:moveTo>
                  <a:cubicBezTo>
                    <a:pt x="55" y="89"/>
                    <a:pt x="55" y="90"/>
                    <a:pt x="55" y="90"/>
                  </a:cubicBezTo>
                  <a:cubicBezTo>
                    <a:pt x="55" y="89"/>
                    <a:pt x="55" y="89"/>
                    <a:pt x="55" y="88"/>
                  </a:cubicBezTo>
                  <a:cubicBezTo>
                    <a:pt x="55" y="89"/>
                    <a:pt x="55" y="88"/>
                    <a:pt x="55" y="89"/>
                  </a:cubicBezTo>
                  <a:close/>
                  <a:moveTo>
                    <a:pt x="56" y="89"/>
                  </a:moveTo>
                  <a:cubicBezTo>
                    <a:pt x="57" y="89"/>
                    <a:pt x="56" y="88"/>
                    <a:pt x="56" y="88"/>
                  </a:cubicBezTo>
                  <a:cubicBezTo>
                    <a:pt x="56" y="89"/>
                    <a:pt x="56" y="89"/>
                    <a:pt x="56" y="89"/>
                  </a:cubicBezTo>
                  <a:close/>
                  <a:moveTo>
                    <a:pt x="51" y="90"/>
                  </a:moveTo>
                  <a:cubicBezTo>
                    <a:pt x="51" y="89"/>
                    <a:pt x="52" y="89"/>
                    <a:pt x="51" y="88"/>
                  </a:cubicBezTo>
                  <a:cubicBezTo>
                    <a:pt x="51" y="89"/>
                    <a:pt x="51" y="89"/>
                    <a:pt x="51" y="90"/>
                  </a:cubicBezTo>
                  <a:close/>
                  <a:moveTo>
                    <a:pt x="33" y="91"/>
                  </a:moveTo>
                  <a:cubicBezTo>
                    <a:pt x="34" y="91"/>
                    <a:pt x="35" y="89"/>
                    <a:pt x="34" y="88"/>
                  </a:cubicBezTo>
                  <a:cubicBezTo>
                    <a:pt x="33" y="89"/>
                    <a:pt x="33" y="90"/>
                    <a:pt x="33" y="91"/>
                  </a:cubicBezTo>
                  <a:close/>
                  <a:moveTo>
                    <a:pt x="37" y="89"/>
                  </a:moveTo>
                  <a:cubicBezTo>
                    <a:pt x="37" y="89"/>
                    <a:pt x="37" y="88"/>
                    <a:pt x="36" y="88"/>
                  </a:cubicBezTo>
                  <a:cubicBezTo>
                    <a:pt x="37" y="89"/>
                    <a:pt x="37" y="89"/>
                    <a:pt x="37" y="89"/>
                  </a:cubicBezTo>
                  <a:close/>
                  <a:moveTo>
                    <a:pt x="59" y="91"/>
                  </a:moveTo>
                  <a:cubicBezTo>
                    <a:pt x="60" y="91"/>
                    <a:pt x="60" y="92"/>
                    <a:pt x="61" y="93"/>
                  </a:cubicBezTo>
                  <a:cubicBezTo>
                    <a:pt x="61" y="92"/>
                    <a:pt x="61" y="90"/>
                    <a:pt x="61" y="89"/>
                  </a:cubicBezTo>
                  <a:cubicBezTo>
                    <a:pt x="60" y="89"/>
                    <a:pt x="60" y="90"/>
                    <a:pt x="59" y="91"/>
                  </a:cubicBezTo>
                  <a:close/>
                  <a:moveTo>
                    <a:pt x="38" y="90"/>
                  </a:moveTo>
                  <a:cubicBezTo>
                    <a:pt x="38" y="90"/>
                    <a:pt x="38" y="91"/>
                    <a:pt x="39" y="91"/>
                  </a:cubicBezTo>
                  <a:cubicBezTo>
                    <a:pt x="39" y="91"/>
                    <a:pt x="39" y="91"/>
                    <a:pt x="40" y="91"/>
                  </a:cubicBezTo>
                  <a:cubicBezTo>
                    <a:pt x="39" y="90"/>
                    <a:pt x="38" y="88"/>
                    <a:pt x="38" y="90"/>
                  </a:cubicBezTo>
                  <a:close/>
                  <a:moveTo>
                    <a:pt x="46" y="90"/>
                  </a:moveTo>
                  <a:cubicBezTo>
                    <a:pt x="46" y="91"/>
                    <a:pt x="45" y="93"/>
                    <a:pt x="46" y="94"/>
                  </a:cubicBezTo>
                  <a:cubicBezTo>
                    <a:pt x="47" y="93"/>
                    <a:pt x="47" y="92"/>
                    <a:pt x="48" y="91"/>
                  </a:cubicBezTo>
                  <a:cubicBezTo>
                    <a:pt x="47" y="90"/>
                    <a:pt x="47" y="89"/>
                    <a:pt x="46" y="89"/>
                  </a:cubicBezTo>
                  <a:cubicBezTo>
                    <a:pt x="46" y="89"/>
                    <a:pt x="46" y="90"/>
                    <a:pt x="46" y="90"/>
                  </a:cubicBezTo>
                  <a:close/>
                  <a:moveTo>
                    <a:pt x="36" y="90"/>
                  </a:moveTo>
                  <a:cubicBezTo>
                    <a:pt x="36" y="90"/>
                    <a:pt x="36" y="89"/>
                    <a:pt x="36" y="89"/>
                  </a:cubicBezTo>
                  <a:cubicBezTo>
                    <a:pt x="36" y="90"/>
                    <a:pt x="36" y="90"/>
                    <a:pt x="36" y="90"/>
                  </a:cubicBezTo>
                  <a:close/>
                  <a:moveTo>
                    <a:pt x="56" y="91"/>
                  </a:moveTo>
                  <a:cubicBezTo>
                    <a:pt x="56" y="91"/>
                    <a:pt x="56" y="92"/>
                    <a:pt x="57" y="92"/>
                  </a:cubicBezTo>
                  <a:cubicBezTo>
                    <a:pt x="57" y="92"/>
                    <a:pt x="58" y="90"/>
                    <a:pt x="57" y="90"/>
                  </a:cubicBezTo>
                  <a:cubicBezTo>
                    <a:pt x="57" y="90"/>
                    <a:pt x="56" y="91"/>
                    <a:pt x="56" y="91"/>
                  </a:cubicBezTo>
                  <a:close/>
                  <a:moveTo>
                    <a:pt x="41" y="91"/>
                  </a:moveTo>
                  <a:cubicBezTo>
                    <a:pt x="41" y="92"/>
                    <a:pt x="42" y="92"/>
                    <a:pt x="42" y="92"/>
                  </a:cubicBezTo>
                  <a:cubicBezTo>
                    <a:pt x="42" y="91"/>
                    <a:pt x="42" y="92"/>
                    <a:pt x="42" y="91"/>
                  </a:cubicBezTo>
                  <a:cubicBezTo>
                    <a:pt x="42" y="91"/>
                    <a:pt x="42" y="92"/>
                    <a:pt x="43" y="92"/>
                  </a:cubicBezTo>
                  <a:cubicBezTo>
                    <a:pt x="44" y="91"/>
                    <a:pt x="43" y="90"/>
                    <a:pt x="42" y="90"/>
                  </a:cubicBezTo>
                  <a:cubicBezTo>
                    <a:pt x="42" y="90"/>
                    <a:pt x="42" y="91"/>
                    <a:pt x="41" y="91"/>
                  </a:cubicBezTo>
                  <a:close/>
                  <a:moveTo>
                    <a:pt x="50" y="93"/>
                  </a:moveTo>
                  <a:cubicBezTo>
                    <a:pt x="50" y="91"/>
                    <a:pt x="51" y="90"/>
                    <a:pt x="50" y="90"/>
                  </a:cubicBezTo>
                  <a:cubicBezTo>
                    <a:pt x="49" y="91"/>
                    <a:pt x="49" y="92"/>
                    <a:pt x="50" y="93"/>
                  </a:cubicBezTo>
                  <a:close/>
                  <a:moveTo>
                    <a:pt x="66" y="93"/>
                  </a:moveTo>
                  <a:cubicBezTo>
                    <a:pt x="66" y="91"/>
                    <a:pt x="66" y="90"/>
                    <a:pt x="65" y="90"/>
                  </a:cubicBezTo>
                  <a:cubicBezTo>
                    <a:pt x="65" y="91"/>
                    <a:pt x="66" y="92"/>
                    <a:pt x="66" y="93"/>
                  </a:cubicBezTo>
                  <a:close/>
                  <a:moveTo>
                    <a:pt x="36" y="91"/>
                  </a:moveTo>
                  <a:cubicBezTo>
                    <a:pt x="37" y="92"/>
                    <a:pt x="37" y="93"/>
                    <a:pt x="37" y="93"/>
                  </a:cubicBezTo>
                  <a:cubicBezTo>
                    <a:pt x="38" y="93"/>
                    <a:pt x="37" y="91"/>
                    <a:pt x="37" y="91"/>
                  </a:cubicBezTo>
                  <a:cubicBezTo>
                    <a:pt x="36" y="91"/>
                    <a:pt x="36" y="91"/>
                    <a:pt x="36" y="91"/>
                  </a:cubicBezTo>
                  <a:close/>
                  <a:moveTo>
                    <a:pt x="45" y="91"/>
                  </a:moveTo>
                  <a:cubicBezTo>
                    <a:pt x="45" y="91"/>
                    <a:pt x="45" y="91"/>
                    <a:pt x="45" y="91"/>
                  </a:cubicBezTo>
                  <a:cubicBezTo>
                    <a:pt x="44" y="91"/>
                    <a:pt x="45" y="91"/>
                    <a:pt x="45" y="91"/>
                  </a:cubicBezTo>
                  <a:close/>
                  <a:moveTo>
                    <a:pt x="63" y="93"/>
                  </a:moveTo>
                  <a:cubicBezTo>
                    <a:pt x="63" y="93"/>
                    <a:pt x="63" y="92"/>
                    <a:pt x="63" y="91"/>
                  </a:cubicBezTo>
                  <a:cubicBezTo>
                    <a:pt x="63" y="91"/>
                    <a:pt x="63" y="91"/>
                    <a:pt x="63" y="91"/>
                  </a:cubicBezTo>
                  <a:cubicBezTo>
                    <a:pt x="63" y="92"/>
                    <a:pt x="62" y="93"/>
                    <a:pt x="63" y="93"/>
                  </a:cubicBezTo>
                  <a:close/>
                  <a:moveTo>
                    <a:pt x="34" y="93"/>
                  </a:moveTo>
                  <a:cubicBezTo>
                    <a:pt x="34" y="92"/>
                    <a:pt x="35" y="92"/>
                    <a:pt x="34" y="92"/>
                  </a:cubicBezTo>
                  <a:cubicBezTo>
                    <a:pt x="34" y="92"/>
                    <a:pt x="34" y="92"/>
                    <a:pt x="34" y="93"/>
                  </a:cubicBezTo>
                  <a:close/>
                  <a:moveTo>
                    <a:pt x="43" y="93"/>
                  </a:moveTo>
                  <a:cubicBezTo>
                    <a:pt x="43" y="93"/>
                    <a:pt x="43" y="94"/>
                    <a:pt x="43" y="94"/>
                  </a:cubicBezTo>
                  <a:cubicBezTo>
                    <a:pt x="43" y="93"/>
                    <a:pt x="44" y="93"/>
                    <a:pt x="44" y="92"/>
                  </a:cubicBezTo>
                  <a:cubicBezTo>
                    <a:pt x="43" y="92"/>
                    <a:pt x="43" y="93"/>
                    <a:pt x="43" y="93"/>
                  </a:cubicBezTo>
                  <a:close/>
                  <a:moveTo>
                    <a:pt x="40" y="94"/>
                  </a:moveTo>
                  <a:cubicBezTo>
                    <a:pt x="41" y="94"/>
                    <a:pt x="41" y="94"/>
                    <a:pt x="41" y="93"/>
                  </a:cubicBezTo>
                  <a:cubicBezTo>
                    <a:pt x="41" y="93"/>
                    <a:pt x="41" y="92"/>
                    <a:pt x="40" y="92"/>
                  </a:cubicBezTo>
                  <a:cubicBezTo>
                    <a:pt x="40" y="92"/>
                    <a:pt x="39" y="93"/>
                    <a:pt x="40" y="93"/>
                  </a:cubicBezTo>
                  <a:cubicBezTo>
                    <a:pt x="40" y="93"/>
                    <a:pt x="39" y="93"/>
                    <a:pt x="39" y="94"/>
                  </a:cubicBezTo>
                  <a:cubicBezTo>
                    <a:pt x="40" y="94"/>
                    <a:pt x="40" y="94"/>
                    <a:pt x="40" y="94"/>
                  </a:cubicBezTo>
                  <a:cubicBezTo>
                    <a:pt x="40" y="94"/>
                    <a:pt x="40" y="94"/>
                    <a:pt x="40" y="94"/>
                  </a:cubicBezTo>
                  <a:close/>
                  <a:moveTo>
                    <a:pt x="47" y="94"/>
                  </a:moveTo>
                  <a:cubicBezTo>
                    <a:pt x="47" y="95"/>
                    <a:pt x="47" y="95"/>
                    <a:pt x="48" y="96"/>
                  </a:cubicBezTo>
                  <a:cubicBezTo>
                    <a:pt x="48" y="95"/>
                    <a:pt x="48" y="94"/>
                    <a:pt x="49" y="94"/>
                  </a:cubicBezTo>
                  <a:cubicBezTo>
                    <a:pt x="49" y="94"/>
                    <a:pt x="49" y="94"/>
                    <a:pt x="49" y="94"/>
                  </a:cubicBezTo>
                  <a:cubicBezTo>
                    <a:pt x="50" y="94"/>
                    <a:pt x="49" y="93"/>
                    <a:pt x="49" y="93"/>
                  </a:cubicBezTo>
                  <a:cubicBezTo>
                    <a:pt x="48" y="93"/>
                    <a:pt x="49" y="92"/>
                    <a:pt x="48" y="92"/>
                  </a:cubicBezTo>
                  <a:cubicBezTo>
                    <a:pt x="48" y="93"/>
                    <a:pt x="47" y="93"/>
                    <a:pt x="47" y="94"/>
                  </a:cubicBezTo>
                  <a:close/>
                  <a:moveTo>
                    <a:pt x="31" y="94"/>
                  </a:moveTo>
                  <a:cubicBezTo>
                    <a:pt x="32" y="94"/>
                    <a:pt x="32" y="93"/>
                    <a:pt x="32" y="93"/>
                  </a:cubicBezTo>
                  <a:cubicBezTo>
                    <a:pt x="32" y="93"/>
                    <a:pt x="32" y="92"/>
                    <a:pt x="31" y="92"/>
                  </a:cubicBezTo>
                  <a:cubicBezTo>
                    <a:pt x="31" y="93"/>
                    <a:pt x="31" y="93"/>
                    <a:pt x="31" y="94"/>
                  </a:cubicBezTo>
                  <a:close/>
                  <a:moveTo>
                    <a:pt x="34" y="94"/>
                  </a:moveTo>
                  <a:cubicBezTo>
                    <a:pt x="34" y="94"/>
                    <a:pt x="35" y="95"/>
                    <a:pt x="36" y="95"/>
                  </a:cubicBezTo>
                  <a:cubicBezTo>
                    <a:pt x="36" y="95"/>
                    <a:pt x="36" y="94"/>
                    <a:pt x="37" y="94"/>
                  </a:cubicBezTo>
                  <a:cubicBezTo>
                    <a:pt x="36" y="93"/>
                    <a:pt x="36" y="92"/>
                    <a:pt x="36" y="92"/>
                  </a:cubicBezTo>
                  <a:cubicBezTo>
                    <a:pt x="35" y="93"/>
                    <a:pt x="35" y="93"/>
                    <a:pt x="34" y="94"/>
                  </a:cubicBezTo>
                  <a:close/>
                  <a:moveTo>
                    <a:pt x="54" y="93"/>
                  </a:moveTo>
                  <a:cubicBezTo>
                    <a:pt x="54" y="94"/>
                    <a:pt x="54" y="94"/>
                    <a:pt x="55" y="95"/>
                  </a:cubicBezTo>
                  <a:cubicBezTo>
                    <a:pt x="55" y="94"/>
                    <a:pt x="55" y="93"/>
                    <a:pt x="55" y="92"/>
                  </a:cubicBezTo>
                  <a:cubicBezTo>
                    <a:pt x="55" y="93"/>
                    <a:pt x="55" y="93"/>
                    <a:pt x="54" y="93"/>
                  </a:cubicBezTo>
                  <a:close/>
                  <a:moveTo>
                    <a:pt x="59" y="94"/>
                  </a:moveTo>
                  <a:cubicBezTo>
                    <a:pt x="60" y="94"/>
                    <a:pt x="60" y="94"/>
                    <a:pt x="60" y="93"/>
                  </a:cubicBezTo>
                  <a:cubicBezTo>
                    <a:pt x="59" y="93"/>
                    <a:pt x="59" y="93"/>
                    <a:pt x="59" y="93"/>
                  </a:cubicBezTo>
                  <a:cubicBezTo>
                    <a:pt x="59" y="93"/>
                    <a:pt x="59" y="94"/>
                    <a:pt x="59" y="94"/>
                  </a:cubicBezTo>
                  <a:close/>
                  <a:moveTo>
                    <a:pt x="52" y="94"/>
                  </a:moveTo>
                  <a:cubicBezTo>
                    <a:pt x="52" y="94"/>
                    <a:pt x="53" y="94"/>
                    <a:pt x="53" y="93"/>
                  </a:cubicBezTo>
                  <a:cubicBezTo>
                    <a:pt x="52" y="93"/>
                    <a:pt x="52" y="93"/>
                    <a:pt x="52" y="93"/>
                  </a:cubicBezTo>
                  <a:cubicBezTo>
                    <a:pt x="52" y="93"/>
                    <a:pt x="52" y="94"/>
                    <a:pt x="52" y="94"/>
                  </a:cubicBezTo>
                  <a:close/>
                  <a:moveTo>
                    <a:pt x="44" y="94"/>
                  </a:moveTo>
                  <a:cubicBezTo>
                    <a:pt x="44" y="94"/>
                    <a:pt x="44" y="95"/>
                    <a:pt x="45" y="95"/>
                  </a:cubicBezTo>
                  <a:cubicBezTo>
                    <a:pt x="45" y="94"/>
                    <a:pt x="44" y="92"/>
                    <a:pt x="44" y="94"/>
                  </a:cubicBezTo>
                  <a:close/>
                  <a:moveTo>
                    <a:pt x="38" y="94"/>
                  </a:moveTo>
                  <a:cubicBezTo>
                    <a:pt x="38" y="94"/>
                    <a:pt x="38" y="94"/>
                    <a:pt x="38" y="94"/>
                  </a:cubicBezTo>
                  <a:cubicBezTo>
                    <a:pt x="38" y="94"/>
                    <a:pt x="38" y="94"/>
                    <a:pt x="38" y="94"/>
                  </a:cubicBezTo>
                  <a:cubicBezTo>
                    <a:pt x="38" y="94"/>
                    <a:pt x="38" y="94"/>
                    <a:pt x="38" y="94"/>
                  </a:cubicBezTo>
                  <a:close/>
                  <a:moveTo>
                    <a:pt x="65" y="96"/>
                  </a:moveTo>
                  <a:cubicBezTo>
                    <a:pt x="65" y="96"/>
                    <a:pt x="65" y="95"/>
                    <a:pt x="66" y="95"/>
                  </a:cubicBezTo>
                  <a:cubicBezTo>
                    <a:pt x="65" y="95"/>
                    <a:pt x="66" y="94"/>
                    <a:pt x="65" y="94"/>
                  </a:cubicBezTo>
                  <a:cubicBezTo>
                    <a:pt x="65" y="94"/>
                    <a:pt x="65" y="94"/>
                    <a:pt x="65" y="96"/>
                  </a:cubicBezTo>
                  <a:close/>
                  <a:moveTo>
                    <a:pt x="57" y="97"/>
                  </a:moveTo>
                  <a:cubicBezTo>
                    <a:pt x="57" y="96"/>
                    <a:pt x="58" y="94"/>
                    <a:pt x="56" y="94"/>
                  </a:cubicBezTo>
                  <a:cubicBezTo>
                    <a:pt x="55" y="95"/>
                    <a:pt x="56" y="97"/>
                    <a:pt x="57" y="97"/>
                  </a:cubicBezTo>
                  <a:close/>
                  <a:moveTo>
                    <a:pt x="68" y="99"/>
                  </a:moveTo>
                  <a:cubicBezTo>
                    <a:pt x="68" y="97"/>
                    <a:pt x="68" y="96"/>
                    <a:pt x="68" y="94"/>
                  </a:cubicBezTo>
                  <a:cubicBezTo>
                    <a:pt x="68" y="94"/>
                    <a:pt x="67" y="94"/>
                    <a:pt x="67" y="94"/>
                  </a:cubicBezTo>
                  <a:cubicBezTo>
                    <a:pt x="67" y="95"/>
                    <a:pt x="67" y="98"/>
                    <a:pt x="68" y="99"/>
                  </a:cubicBezTo>
                  <a:close/>
                  <a:moveTo>
                    <a:pt x="38" y="95"/>
                  </a:moveTo>
                  <a:cubicBezTo>
                    <a:pt x="39" y="95"/>
                    <a:pt x="39" y="96"/>
                    <a:pt x="39" y="96"/>
                  </a:cubicBezTo>
                  <a:cubicBezTo>
                    <a:pt x="40" y="95"/>
                    <a:pt x="39" y="94"/>
                    <a:pt x="39" y="94"/>
                  </a:cubicBezTo>
                  <a:cubicBezTo>
                    <a:pt x="39" y="94"/>
                    <a:pt x="38" y="95"/>
                    <a:pt x="38" y="95"/>
                  </a:cubicBezTo>
                  <a:close/>
                  <a:moveTo>
                    <a:pt x="41" y="96"/>
                  </a:moveTo>
                  <a:cubicBezTo>
                    <a:pt x="42" y="95"/>
                    <a:pt x="43" y="95"/>
                    <a:pt x="42" y="94"/>
                  </a:cubicBezTo>
                  <a:cubicBezTo>
                    <a:pt x="41" y="94"/>
                    <a:pt x="41" y="95"/>
                    <a:pt x="41" y="95"/>
                  </a:cubicBezTo>
                  <a:cubicBezTo>
                    <a:pt x="41" y="96"/>
                    <a:pt x="41" y="96"/>
                    <a:pt x="41" y="96"/>
                  </a:cubicBezTo>
                  <a:cubicBezTo>
                    <a:pt x="41" y="96"/>
                    <a:pt x="41" y="95"/>
                    <a:pt x="41" y="95"/>
                  </a:cubicBezTo>
                  <a:cubicBezTo>
                    <a:pt x="41" y="95"/>
                    <a:pt x="41" y="96"/>
                    <a:pt x="41" y="96"/>
                  </a:cubicBezTo>
                  <a:close/>
                  <a:moveTo>
                    <a:pt x="44" y="95"/>
                  </a:moveTo>
                  <a:cubicBezTo>
                    <a:pt x="44" y="94"/>
                    <a:pt x="44" y="94"/>
                    <a:pt x="43" y="94"/>
                  </a:cubicBezTo>
                  <a:cubicBezTo>
                    <a:pt x="43" y="94"/>
                    <a:pt x="43" y="95"/>
                    <a:pt x="44" y="95"/>
                  </a:cubicBezTo>
                  <a:close/>
                  <a:moveTo>
                    <a:pt x="59" y="96"/>
                  </a:moveTo>
                  <a:cubicBezTo>
                    <a:pt x="60" y="96"/>
                    <a:pt x="60" y="97"/>
                    <a:pt x="60" y="98"/>
                  </a:cubicBezTo>
                  <a:cubicBezTo>
                    <a:pt x="61" y="97"/>
                    <a:pt x="61" y="96"/>
                    <a:pt x="60" y="96"/>
                  </a:cubicBezTo>
                  <a:cubicBezTo>
                    <a:pt x="60" y="96"/>
                    <a:pt x="60" y="96"/>
                    <a:pt x="60" y="96"/>
                  </a:cubicBezTo>
                  <a:cubicBezTo>
                    <a:pt x="60" y="95"/>
                    <a:pt x="61" y="95"/>
                    <a:pt x="61" y="95"/>
                  </a:cubicBezTo>
                  <a:cubicBezTo>
                    <a:pt x="60" y="95"/>
                    <a:pt x="61" y="94"/>
                    <a:pt x="60" y="94"/>
                  </a:cubicBezTo>
                  <a:cubicBezTo>
                    <a:pt x="60" y="95"/>
                    <a:pt x="59" y="95"/>
                    <a:pt x="59" y="96"/>
                  </a:cubicBezTo>
                  <a:close/>
                  <a:moveTo>
                    <a:pt x="15" y="99"/>
                  </a:moveTo>
                  <a:cubicBezTo>
                    <a:pt x="16" y="97"/>
                    <a:pt x="17" y="96"/>
                    <a:pt x="17" y="94"/>
                  </a:cubicBezTo>
                  <a:cubicBezTo>
                    <a:pt x="16" y="96"/>
                    <a:pt x="15" y="97"/>
                    <a:pt x="15" y="99"/>
                  </a:cubicBezTo>
                  <a:close/>
                  <a:moveTo>
                    <a:pt x="36" y="96"/>
                  </a:moveTo>
                  <a:cubicBezTo>
                    <a:pt x="36" y="96"/>
                    <a:pt x="37" y="96"/>
                    <a:pt x="37" y="95"/>
                  </a:cubicBezTo>
                  <a:cubicBezTo>
                    <a:pt x="37" y="95"/>
                    <a:pt x="37" y="95"/>
                    <a:pt x="37" y="95"/>
                  </a:cubicBezTo>
                  <a:cubicBezTo>
                    <a:pt x="37" y="95"/>
                    <a:pt x="36" y="96"/>
                    <a:pt x="36" y="96"/>
                  </a:cubicBezTo>
                  <a:close/>
                  <a:moveTo>
                    <a:pt x="41" y="96"/>
                  </a:moveTo>
                  <a:cubicBezTo>
                    <a:pt x="42" y="97"/>
                    <a:pt x="42" y="97"/>
                    <a:pt x="43" y="98"/>
                  </a:cubicBezTo>
                  <a:cubicBezTo>
                    <a:pt x="43" y="97"/>
                    <a:pt x="43" y="97"/>
                    <a:pt x="44" y="96"/>
                  </a:cubicBezTo>
                  <a:cubicBezTo>
                    <a:pt x="43" y="96"/>
                    <a:pt x="43" y="95"/>
                    <a:pt x="42" y="95"/>
                  </a:cubicBezTo>
                  <a:cubicBezTo>
                    <a:pt x="42" y="96"/>
                    <a:pt x="41" y="96"/>
                    <a:pt x="41" y="96"/>
                  </a:cubicBezTo>
                  <a:cubicBezTo>
                    <a:pt x="41" y="96"/>
                    <a:pt x="41" y="96"/>
                    <a:pt x="41" y="96"/>
                  </a:cubicBezTo>
                  <a:close/>
                  <a:moveTo>
                    <a:pt x="52" y="95"/>
                  </a:moveTo>
                  <a:cubicBezTo>
                    <a:pt x="52" y="96"/>
                    <a:pt x="52" y="96"/>
                    <a:pt x="52" y="96"/>
                  </a:cubicBezTo>
                  <a:cubicBezTo>
                    <a:pt x="53" y="96"/>
                    <a:pt x="52" y="96"/>
                    <a:pt x="53" y="96"/>
                  </a:cubicBezTo>
                  <a:cubicBezTo>
                    <a:pt x="53" y="96"/>
                    <a:pt x="53" y="95"/>
                    <a:pt x="53" y="95"/>
                  </a:cubicBezTo>
                  <a:cubicBezTo>
                    <a:pt x="53" y="95"/>
                    <a:pt x="52" y="95"/>
                    <a:pt x="52" y="95"/>
                  </a:cubicBezTo>
                  <a:close/>
                  <a:moveTo>
                    <a:pt x="37" y="98"/>
                  </a:moveTo>
                  <a:cubicBezTo>
                    <a:pt x="38" y="98"/>
                    <a:pt x="38" y="97"/>
                    <a:pt x="38" y="97"/>
                  </a:cubicBezTo>
                  <a:cubicBezTo>
                    <a:pt x="38" y="96"/>
                    <a:pt x="38" y="96"/>
                    <a:pt x="38" y="96"/>
                  </a:cubicBezTo>
                  <a:cubicBezTo>
                    <a:pt x="37" y="96"/>
                    <a:pt x="37" y="97"/>
                    <a:pt x="37" y="98"/>
                  </a:cubicBezTo>
                  <a:close/>
                  <a:moveTo>
                    <a:pt x="47" y="97"/>
                  </a:moveTo>
                  <a:cubicBezTo>
                    <a:pt x="47" y="96"/>
                    <a:pt x="47" y="96"/>
                    <a:pt x="46" y="96"/>
                  </a:cubicBezTo>
                  <a:cubicBezTo>
                    <a:pt x="47" y="96"/>
                    <a:pt x="47" y="97"/>
                    <a:pt x="47" y="97"/>
                  </a:cubicBezTo>
                  <a:close/>
                  <a:moveTo>
                    <a:pt x="39" y="97"/>
                  </a:moveTo>
                  <a:cubicBezTo>
                    <a:pt x="39" y="97"/>
                    <a:pt x="40" y="97"/>
                    <a:pt x="40" y="98"/>
                  </a:cubicBezTo>
                  <a:cubicBezTo>
                    <a:pt x="40" y="97"/>
                    <a:pt x="41" y="97"/>
                    <a:pt x="41" y="96"/>
                  </a:cubicBezTo>
                  <a:cubicBezTo>
                    <a:pt x="40" y="96"/>
                    <a:pt x="40" y="96"/>
                    <a:pt x="40" y="96"/>
                  </a:cubicBezTo>
                  <a:cubicBezTo>
                    <a:pt x="40" y="96"/>
                    <a:pt x="40" y="97"/>
                    <a:pt x="39" y="97"/>
                  </a:cubicBezTo>
                  <a:close/>
                  <a:moveTo>
                    <a:pt x="31" y="96"/>
                  </a:moveTo>
                  <a:cubicBezTo>
                    <a:pt x="31" y="97"/>
                    <a:pt x="32" y="97"/>
                    <a:pt x="32" y="97"/>
                  </a:cubicBezTo>
                  <a:cubicBezTo>
                    <a:pt x="32" y="97"/>
                    <a:pt x="32" y="97"/>
                    <a:pt x="32" y="98"/>
                  </a:cubicBezTo>
                  <a:cubicBezTo>
                    <a:pt x="32" y="98"/>
                    <a:pt x="32" y="99"/>
                    <a:pt x="32" y="100"/>
                  </a:cubicBezTo>
                  <a:cubicBezTo>
                    <a:pt x="33" y="99"/>
                    <a:pt x="32" y="98"/>
                    <a:pt x="33" y="96"/>
                  </a:cubicBezTo>
                  <a:cubicBezTo>
                    <a:pt x="32" y="96"/>
                    <a:pt x="32" y="97"/>
                    <a:pt x="31" y="96"/>
                  </a:cubicBezTo>
                  <a:close/>
                  <a:moveTo>
                    <a:pt x="54" y="98"/>
                  </a:moveTo>
                  <a:cubicBezTo>
                    <a:pt x="55" y="99"/>
                    <a:pt x="54" y="100"/>
                    <a:pt x="55" y="100"/>
                  </a:cubicBezTo>
                  <a:cubicBezTo>
                    <a:pt x="55" y="99"/>
                    <a:pt x="55" y="97"/>
                    <a:pt x="55" y="96"/>
                  </a:cubicBezTo>
                  <a:cubicBezTo>
                    <a:pt x="54" y="97"/>
                    <a:pt x="54" y="98"/>
                    <a:pt x="54" y="98"/>
                  </a:cubicBezTo>
                  <a:close/>
                  <a:moveTo>
                    <a:pt x="46" y="98"/>
                  </a:moveTo>
                  <a:cubicBezTo>
                    <a:pt x="46" y="98"/>
                    <a:pt x="46" y="98"/>
                    <a:pt x="47" y="97"/>
                  </a:cubicBezTo>
                  <a:cubicBezTo>
                    <a:pt x="46" y="97"/>
                    <a:pt x="46" y="96"/>
                    <a:pt x="46" y="96"/>
                  </a:cubicBezTo>
                  <a:cubicBezTo>
                    <a:pt x="46" y="97"/>
                    <a:pt x="46" y="97"/>
                    <a:pt x="46" y="98"/>
                  </a:cubicBezTo>
                  <a:close/>
                  <a:moveTo>
                    <a:pt x="58" y="100"/>
                  </a:moveTo>
                  <a:cubicBezTo>
                    <a:pt x="58" y="99"/>
                    <a:pt x="58" y="98"/>
                    <a:pt x="58" y="97"/>
                  </a:cubicBezTo>
                  <a:cubicBezTo>
                    <a:pt x="58" y="98"/>
                    <a:pt x="58" y="99"/>
                    <a:pt x="58" y="100"/>
                  </a:cubicBezTo>
                  <a:close/>
                  <a:moveTo>
                    <a:pt x="65" y="102"/>
                  </a:moveTo>
                  <a:cubicBezTo>
                    <a:pt x="65" y="100"/>
                    <a:pt x="66" y="98"/>
                    <a:pt x="65" y="97"/>
                  </a:cubicBezTo>
                  <a:cubicBezTo>
                    <a:pt x="64" y="98"/>
                    <a:pt x="65" y="100"/>
                    <a:pt x="65" y="102"/>
                  </a:cubicBezTo>
                  <a:close/>
                  <a:moveTo>
                    <a:pt x="40" y="98"/>
                  </a:moveTo>
                  <a:cubicBezTo>
                    <a:pt x="41" y="99"/>
                    <a:pt x="41" y="99"/>
                    <a:pt x="41" y="100"/>
                  </a:cubicBezTo>
                  <a:cubicBezTo>
                    <a:pt x="42" y="100"/>
                    <a:pt x="42" y="99"/>
                    <a:pt x="42" y="99"/>
                  </a:cubicBezTo>
                  <a:cubicBezTo>
                    <a:pt x="41" y="98"/>
                    <a:pt x="41" y="96"/>
                    <a:pt x="40" y="98"/>
                  </a:cubicBezTo>
                  <a:close/>
                  <a:moveTo>
                    <a:pt x="43" y="99"/>
                  </a:moveTo>
                  <a:cubicBezTo>
                    <a:pt x="44" y="99"/>
                    <a:pt x="44" y="100"/>
                    <a:pt x="44" y="100"/>
                  </a:cubicBezTo>
                  <a:cubicBezTo>
                    <a:pt x="45" y="100"/>
                    <a:pt x="45" y="98"/>
                    <a:pt x="44" y="97"/>
                  </a:cubicBezTo>
                  <a:cubicBezTo>
                    <a:pt x="44" y="98"/>
                    <a:pt x="43" y="98"/>
                    <a:pt x="43" y="99"/>
                  </a:cubicBezTo>
                  <a:close/>
                  <a:moveTo>
                    <a:pt x="47" y="98"/>
                  </a:moveTo>
                  <a:cubicBezTo>
                    <a:pt x="48" y="98"/>
                    <a:pt x="48" y="97"/>
                    <a:pt x="47" y="97"/>
                  </a:cubicBezTo>
                  <a:cubicBezTo>
                    <a:pt x="47" y="98"/>
                    <a:pt x="47" y="98"/>
                    <a:pt x="47" y="98"/>
                  </a:cubicBezTo>
                  <a:close/>
                  <a:moveTo>
                    <a:pt x="38" y="99"/>
                  </a:moveTo>
                  <a:cubicBezTo>
                    <a:pt x="38" y="99"/>
                    <a:pt x="38" y="99"/>
                    <a:pt x="38" y="99"/>
                  </a:cubicBezTo>
                  <a:cubicBezTo>
                    <a:pt x="39" y="99"/>
                    <a:pt x="40" y="98"/>
                    <a:pt x="39" y="98"/>
                  </a:cubicBezTo>
                  <a:cubicBezTo>
                    <a:pt x="38" y="98"/>
                    <a:pt x="38" y="98"/>
                    <a:pt x="38" y="99"/>
                  </a:cubicBezTo>
                  <a:close/>
                  <a:moveTo>
                    <a:pt x="48" y="100"/>
                  </a:moveTo>
                  <a:cubicBezTo>
                    <a:pt x="48" y="99"/>
                    <a:pt x="47" y="98"/>
                    <a:pt x="47" y="98"/>
                  </a:cubicBezTo>
                  <a:cubicBezTo>
                    <a:pt x="46" y="98"/>
                    <a:pt x="47" y="100"/>
                    <a:pt x="48" y="100"/>
                  </a:cubicBezTo>
                  <a:close/>
                  <a:moveTo>
                    <a:pt x="36" y="100"/>
                  </a:moveTo>
                  <a:cubicBezTo>
                    <a:pt x="36" y="99"/>
                    <a:pt x="36" y="99"/>
                    <a:pt x="35" y="99"/>
                  </a:cubicBezTo>
                  <a:cubicBezTo>
                    <a:pt x="35" y="99"/>
                    <a:pt x="35" y="100"/>
                    <a:pt x="36" y="100"/>
                  </a:cubicBezTo>
                  <a:close/>
                  <a:moveTo>
                    <a:pt x="39" y="100"/>
                  </a:moveTo>
                  <a:cubicBezTo>
                    <a:pt x="39" y="100"/>
                    <a:pt x="39" y="101"/>
                    <a:pt x="40" y="101"/>
                  </a:cubicBezTo>
                  <a:cubicBezTo>
                    <a:pt x="40" y="101"/>
                    <a:pt x="40" y="101"/>
                    <a:pt x="41" y="100"/>
                  </a:cubicBezTo>
                  <a:cubicBezTo>
                    <a:pt x="40" y="100"/>
                    <a:pt x="40" y="99"/>
                    <a:pt x="40" y="99"/>
                  </a:cubicBezTo>
                  <a:cubicBezTo>
                    <a:pt x="39" y="99"/>
                    <a:pt x="39" y="100"/>
                    <a:pt x="39" y="100"/>
                  </a:cubicBezTo>
                  <a:close/>
                  <a:moveTo>
                    <a:pt x="52" y="103"/>
                  </a:moveTo>
                  <a:cubicBezTo>
                    <a:pt x="53" y="102"/>
                    <a:pt x="53" y="100"/>
                    <a:pt x="52" y="99"/>
                  </a:cubicBezTo>
                  <a:cubicBezTo>
                    <a:pt x="52" y="100"/>
                    <a:pt x="52" y="102"/>
                    <a:pt x="52" y="103"/>
                  </a:cubicBezTo>
                  <a:close/>
                  <a:moveTo>
                    <a:pt x="56" y="103"/>
                  </a:moveTo>
                  <a:cubicBezTo>
                    <a:pt x="57" y="102"/>
                    <a:pt x="57" y="100"/>
                    <a:pt x="57" y="99"/>
                  </a:cubicBezTo>
                  <a:cubicBezTo>
                    <a:pt x="56" y="100"/>
                    <a:pt x="55" y="102"/>
                    <a:pt x="56" y="103"/>
                  </a:cubicBezTo>
                  <a:close/>
                  <a:moveTo>
                    <a:pt x="59" y="100"/>
                  </a:moveTo>
                  <a:cubicBezTo>
                    <a:pt x="59" y="100"/>
                    <a:pt x="60" y="100"/>
                    <a:pt x="59" y="100"/>
                  </a:cubicBezTo>
                  <a:cubicBezTo>
                    <a:pt x="59" y="101"/>
                    <a:pt x="59" y="101"/>
                    <a:pt x="60" y="101"/>
                  </a:cubicBezTo>
                  <a:cubicBezTo>
                    <a:pt x="59" y="101"/>
                    <a:pt x="60" y="102"/>
                    <a:pt x="60" y="102"/>
                  </a:cubicBezTo>
                  <a:cubicBezTo>
                    <a:pt x="61" y="102"/>
                    <a:pt x="60" y="101"/>
                    <a:pt x="60" y="100"/>
                  </a:cubicBezTo>
                  <a:cubicBezTo>
                    <a:pt x="60" y="101"/>
                    <a:pt x="60" y="101"/>
                    <a:pt x="60" y="101"/>
                  </a:cubicBezTo>
                  <a:cubicBezTo>
                    <a:pt x="60" y="100"/>
                    <a:pt x="61" y="100"/>
                    <a:pt x="60" y="99"/>
                  </a:cubicBezTo>
                  <a:cubicBezTo>
                    <a:pt x="60" y="100"/>
                    <a:pt x="60" y="99"/>
                    <a:pt x="59" y="100"/>
                  </a:cubicBezTo>
                  <a:close/>
                  <a:moveTo>
                    <a:pt x="13" y="101"/>
                  </a:moveTo>
                  <a:cubicBezTo>
                    <a:pt x="13" y="100"/>
                    <a:pt x="14" y="100"/>
                    <a:pt x="13" y="100"/>
                  </a:cubicBezTo>
                  <a:cubicBezTo>
                    <a:pt x="13" y="100"/>
                    <a:pt x="13" y="101"/>
                    <a:pt x="13" y="101"/>
                  </a:cubicBezTo>
                  <a:close/>
                  <a:moveTo>
                    <a:pt x="42" y="101"/>
                  </a:moveTo>
                  <a:cubicBezTo>
                    <a:pt x="42" y="101"/>
                    <a:pt x="42" y="102"/>
                    <a:pt x="43" y="102"/>
                  </a:cubicBezTo>
                  <a:cubicBezTo>
                    <a:pt x="43" y="102"/>
                    <a:pt x="43" y="102"/>
                    <a:pt x="43" y="101"/>
                  </a:cubicBezTo>
                  <a:cubicBezTo>
                    <a:pt x="43" y="101"/>
                    <a:pt x="43" y="100"/>
                    <a:pt x="42" y="100"/>
                  </a:cubicBezTo>
                  <a:cubicBezTo>
                    <a:pt x="42" y="100"/>
                    <a:pt x="42" y="100"/>
                    <a:pt x="42" y="101"/>
                  </a:cubicBezTo>
                  <a:close/>
                  <a:moveTo>
                    <a:pt x="34" y="102"/>
                  </a:moveTo>
                  <a:cubicBezTo>
                    <a:pt x="34" y="102"/>
                    <a:pt x="35" y="101"/>
                    <a:pt x="35" y="101"/>
                  </a:cubicBezTo>
                  <a:cubicBezTo>
                    <a:pt x="35" y="99"/>
                    <a:pt x="33" y="101"/>
                    <a:pt x="34" y="102"/>
                  </a:cubicBezTo>
                  <a:close/>
                  <a:moveTo>
                    <a:pt x="46" y="102"/>
                  </a:moveTo>
                  <a:cubicBezTo>
                    <a:pt x="46" y="101"/>
                    <a:pt x="47" y="101"/>
                    <a:pt x="47" y="101"/>
                  </a:cubicBezTo>
                  <a:cubicBezTo>
                    <a:pt x="46" y="100"/>
                    <a:pt x="46" y="100"/>
                    <a:pt x="46" y="100"/>
                  </a:cubicBezTo>
                  <a:cubicBezTo>
                    <a:pt x="46" y="101"/>
                    <a:pt x="46" y="101"/>
                    <a:pt x="46" y="102"/>
                  </a:cubicBezTo>
                  <a:close/>
                  <a:moveTo>
                    <a:pt x="37" y="102"/>
                  </a:moveTo>
                  <a:cubicBezTo>
                    <a:pt x="37" y="101"/>
                    <a:pt x="37" y="100"/>
                    <a:pt x="36" y="100"/>
                  </a:cubicBezTo>
                  <a:cubicBezTo>
                    <a:pt x="36" y="100"/>
                    <a:pt x="36" y="101"/>
                    <a:pt x="37" y="102"/>
                  </a:cubicBezTo>
                  <a:close/>
                  <a:moveTo>
                    <a:pt x="39" y="103"/>
                  </a:moveTo>
                  <a:cubicBezTo>
                    <a:pt x="39" y="102"/>
                    <a:pt x="38" y="101"/>
                    <a:pt x="38" y="101"/>
                  </a:cubicBezTo>
                  <a:cubicBezTo>
                    <a:pt x="38" y="101"/>
                    <a:pt x="38" y="101"/>
                    <a:pt x="38" y="101"/>
                  </a:cubicBezTo>
                  <a:cubicBezTo>
                    <a:pt x="38" y="101"/>
                    <a:pt x="38" y="102"/>
                    <a:pt x="39" y="103"/>
                  </a:cubicBezTo>
                  <a:close/>
                  <a:moveTo>
                    <a:pt x="45" y="101"/>
                  </a:moveTo>
                  <a:cubicBezTo>
                    <a:pt x="45" y="102"/>
                    <a:pt x="45" y="102"/>
                    <a:pt x="45" y="102"/>
                  </a:cubicBezTo>
                  <a:cubicBezTo>
                    <a:pt x="45" y="102"/>
                    <a:pt x="45" y="101"/>
                    <a:pt x="45" y="101"/>
                  </a:cubicBezTo>
                  <a:cubicBezTo>
                    <a:pt x="45" y="101"/>
                    <a:pt x="44" y="101"/>
                    <a:pt x="45" y="101"/>
                  </a:cubicBezTo>
                  <a:close/>
                  <a:moveTo>
                    <a:pt x="62" y="104"/>
                  </a:moveTo>
                  <a:cubicBezTo>
                    <a:pt x="62" y="103"/>
                    <a:pt x="63" y="102"/>
                    <a:pt x="62" y="101"/>
                  </a:cubicBezTo>
                  <a:cubicBezTo>
                    <a:pt x="62" y="102"/>
                    <a:pt x="62" y="103"/>
                    <a:pt x="62" y="104"/>
                  </a:cubicBezTo>
                  <a:close/>
                  <a:moveTo>
                    <a:pt x="66" y="108"/>
                  </a:moveTo>
                  <a:cubicBezTo>
                    <a:pt x="66" y="106"/>
                    <a:pt x="68" y="103"/>
                    <a:pt x="66" y="101"/>
                  </a:cubicBezTo>
                  <a:cubicBezTo>
                    <a:pt x="67" y="104"/>
                    <a:pt x="66" y="106"/>
                    <a:pt x="66" y="108"/>
                  </a:cubicBezTo>
                  <a:close/>
                  <a:moveTo>
                    <a:pt x="40" y="103"/>
                  </a:moveTo>
                  <a:cubicBezTo>
                    <a:pt x="41" y="103"/>
                    <a:pt x="41" y="104"/>
                    <a:pt x="41" y="104"/>
                  </a:cubicBezTo>
                  <a:cubicBezTo>
                    <a:pt x="42" y="103"/>
                    <a:pt x="42" y="103"/>
                    <a:pt x="42" y="103"/>
                  </a:cubicBezTo>
                  <a:cubicBezTo>
                    <a:pt x="42" y="102"/>
                    <a:pt x="42" y="102"/>
                    <a:pt x="41" y="101"/>
                  </a:cubicBezTo>
                  <a:cubicBezTo>
                    <a:pt x="41" y="102"/>
                    <a:pt x="40" y="102"/>
                    <a:pt x="40" y="103"/>
                  </a:cubicBezTo>
                  <a:close/>
                  <a:moveTo>
                    <a:pt x="35" y="104"/>
                  </a:moveTo>
                  <a:cubicBezTo>
                    <a:pt x="35" y="103"/>
                    <a:pt x="36" y="103"/>
                    <a:pt x="36" y="102"/>
                  </a:cubicBezTo>
                  <a:cubicBezTo>
                    <a:pt x="36" y="102"/>
                    <a:pt x="36" y="102"/>
                    <a:pt x="35" y="101"/>
                  </a:cubicBezTo>
                  <a:cubicBezTo>
                    <a:pt x="35" y="102"/>
                    <a:pt x="34" y="103"/>
                    <a:pt x="35" y="104"/>
                  </a:cubicBezTo>
                  <a:close/>
                  <a:moveTo>
                    <a:pt x="32" y="104"/>
                  </a:moveTo>
                  <a:cubicBezTo>
                    <a:pt x="33" y="103"/>
                    <a:pt x="32" y="102"/>
                    <a:pt x="33" y="102"/>
                  </a:cubicBezTo>
                  <a:cubicBezTo>
                    <a:pt x="32" y="102"/>
                    <a:pt x="32" y="102"/>
                    <a:pt x="32" y="102"/>
                  </a:cubicBezTo>
                  <a:cubicBezTo>
                    <a:pt x="32" y="102"/>
                    <a:pt x="32" y="103"/>
                    <a:pt x="32" y="104"/>
                  </a:cubicBezTo>
                  <a:close/>
                  <a:moveTo>
                    <a:pt x="47" y="105"/>
                  </a:moveTo>
                  <a:cubicBezTo>
                    <a:pt x="48" y="104"/>
                    <a:pt x="48" y="102"/>
                    <a:pt x="47" y="102"/>
                  </a:cubicBezTo>
                  <a:cubicBezTo>
                    <a:pt x="46" y="102"/>
                    <a:pt x="45" y="104"/>
                    <a:pt x="47" y="105"/>
                  </a:cubicBezTo>
                  <a:close/>
                  <a:moveTo>
                    <a:pt x="38" y="104"/>
                  </a:moveTo>
                  <a:cubicBezTo>
                    <a:pt x="39" y="103"/>
                    <a:pt x="38" y="102"/>
                    <a:pt x="37" y="102"/>
                  </a:cubicBezTo>
                  <a:cubicBezTo>
                    <a:pt x="37" y="102"/>
                    <a:pt x="38" y="103"/>
                    <a:pt x="38" y="104"/>
                  </a:cubicBezTo>
                  <a:close/>
                  <a:moveTo>
                    <a:pt x="58" y="103"/>
                  </a:moveTo>
                  <a:cubicBezTo>
                    <a:pt x="58" y="102"/>
                    <a:pt x="59" y="102"/>
                    <a:pt x="58" y="102"/>
                  </a:cubicBezTo>
                  <a:cubicBezTo>
                    <a:pt x="58" y="102"/>
                    <a:pt x="58" y="102"/>
                    <a:pt x="58" y="103"/>
                  </a:cubicBezTo>
                  <a:close/>
                  <a:moveTo>
                    <a:pt x="51" y="103"/>
                  </a:moveTo>
                  <a:cubicBezTo>
                    <a:pt x="51" y="102"/>
                    <a:pt x="51" y="102"/>
                    <a:pt x="50" y="102"/>
                  </a:cubicBezTo>
                  <a:cubicBezTo>
                    <a:pt x="50" y="102"/>
                    <a:pt x="50" y="103"/>
                    <a:pt x="51" y="103"/>
                  </a:cubicBezTo>
                  <a:close/>
                  <a:moveTo>
                    <a:pt x="43" y="103"/>
                  </a:moveTo>
                  <a:cubicBezTo>
                    <a:pt x="44" y="103"/>
                    <a:pt x="44" y="104"/>
                    <a:pt x="44" y="104"/>
                  </a:cubicBezTo>
                  <a:cubicBezTo>
                    <a:pt x="44" y="104"/>
                    <a:pt x="45" y="104"/>
                    <a:pt x="45" y="103"/>
                  </a:cubicBezTo>
                  <a:cubicBezTo>
                    <a:pt x="44" y="102"/>
                    <a:pt x="44" y="103"/>
                    <a:pt x="44" y="102"/>
                  </a:cubicBezTo>
                  <a:cubicBezTo>
                    <a:pt x="44" y="103"/>
                    <a:pt x="43" y="103"/>
                    <a:pt x="43" y="103"/>
                  </a:cubicBezTo>
                  <a:close/>
                  <a:moveTo>
                    <a:pt x="54" y="106"/>
                  </a:moveTo>
                  <a:cubicBezTo>
                    <a:pt x="55" y="105"/>
                    <a:pt x="56" y="103"/>
                    <a:pt x="54" y="102"/>
                  </a:cubicBezTo>
                  <a:cubicBezTo>
                    <a:pt x="54" y="103"/>
                    <a:pt x="53" y="105"/>
                    <a:pt x="54" y="106"/>
                  </a:cubicBezTo>
                  <a:close/>
                  <a:moveTo>
                    <a:pt x="58" y="103"/>
                  </a:moveTo>
                  <a:cubicBezTo>
                    <a:pt x="58" y="104"/>
                    <a:pt x="58" y="104"/>
                    <a:pt x="58" y="105"/>
                  </a:cubicBezTo>
                  <a:cubicBezTo>
                    <a:pt x="59" y="105"/>
                    <a:pt x="59" y="103"/>
                    <a:pt x="58" y="103"/>
                  </a:cubicBezTo>
                  <a:cubicBezTo>
                    <a:pt x="58" y="103"/>
                    <a:pt x="58" y="103"/>
                    <a:pt x="58" y="103"/>
                  </a:cubicBezTo>
                  <a:close/>
                  <a:moveTo>
                    <a:pt x="10" y="114"/>
                  </a:moveTo>
                  <a:cubicBezTo>
                    <a:pt x="10" y="112"/>
                    <a:pt x="10" y="110"/>
                    <a:pt x="11" y="108"/>
                  </a:cubicBezTo>
                  <a:cubicBezTo>
                    <a:pt x="11" y="106"/>
                    <a:pt x="12" y="104"/>
                    <a:pt x="12" y="103"/>
                  </a:cubicBezTo>
                  <a:cubicBezTo>
                    <a:pt x="11" y="106"/>
                    <a:pt x="9" y="111"/>
                    <a:pt x="10" y="114"/>
                  </a:cubicBezTo>
                  <a:close/>
                  <a:moveTo>
                    <a:pt x="35" y="104"/>
                  </a:moveTo>
                  <a:cubicBezTo>
                    <a:pt x="35" y="105"/>
                    <a:pt x="36" y="106"/>
                    <a:pt x="36" y="106"/>
                  </a:cubicBezTo>
                  <a:cubicBezTo>
                    <a:pt x="37" y="106"/>
                    <a:pt x="37" y="105"/>
                    <a:pt x="37" y="104"/>
                  </a:cubicBezTo>
                  <a:cubicBezTo>
                    <a:pt x="37" y="104"/>
                    <a:pt x="37" y="103"/>
                    <a:pt x="36" y="103"/>
                  </a:cubicBezTo>
                  <a:cubicBezTo>
                    <a:pt x="36" y="103"/>
                    <a:pt x="35" y="104"/>
                    <a:pt x="35" y="104"/>
                  </a:cubicBezTo>
                  <a:close/>
                  <a:moveTo>
                    <a:pt x="39" y="104"/>
                  </a:moveTo>
                  <a:cubicBezTo>
                    <a:pt x="40" y="104"/>
                    <a:pt x="40" y="105"/>
                    <a:pt x="40" y="105"/>
                  </a:cubicBezTo>
                  <a:cubicBezTo>
                    <a:pt x="40" y="105"/>
                    <a:pt x="41" y="105"/>
                    <a:pt x="41" y="105"/>
                  </a:cubicBezTo>
                  <a:cubicBezTo>
                    <a:pt x="40" y="104"/>
                    <a:pt x="40" y="103"/>
                    <a:pt x="40" y="103"/>
                  </a:cubicBezTo>
                  <a:cubicBezTo>
                    <a:pt x="40" y="103"/>
                    <a:pt x="40" y="104"/>
                    <a:pt x="39" y="104"/>
                  </a:cubicBezTo>
                  <a:close/>
                  <a:moveTo>
                    <a:pt x="34" y="105"/>
                  </a:moveTo>
                  <a:cubicBezTo>
                    <a:pt x="34" y="105"/>
                    <a:pt x="34" y="105"/>
                    <a:pt x="34" y="105"/>
                  </a:cubicBezTo>
                  <a:cubicBezTo>
                    <a:pt x="34" y="104"/>
                    <a:pt x="34" y="103"/>
                    <a:pt x="34" y="104"/>
                  </a:cubicBezTo>
                  <a:cubicBezTo>
                    <a:pt x="34" y="104"/>
                    <a:pt x="33" y="105"/>
                    <a:pt x="34" y="105"/>
                  </a:cubicBezTo>
                  <a:close/>
                  <a:moveTo>
                    <a:pt x="51" y="105"/>
                  </a:moveTo>
                  <a:cubicBezTo>
                    <a:pt x="51" y="104"/>
                    <a:pt x="51" y="104"/>
                    <a:pt x="50" y="103"/>
                  </a:cubicBezTo>
                  <a:cubicBezTo>
                    <a:pt x="50" y="104"/>
                    <a:pt x="50" y="105"/>
                    <a:pt x="51" y="105"/>
                  </a:cubicBezTo>
                  <a:close/>
                  <a:moveTo>
                    <a:pt x="43" y="104"/>
                  </a:moveTo>
                  <a:cubicBezTo>
                    <a:pt x="42" y="104"/>
                    <a:pt x="42" y="105"/>
                    <a:pt x="42" y="105"/>
                  </a:cubicBezTo>
                  <a:cubicBezTo>
                    <a:pt x="42" y="105"/>
                    <a:pt x="42" y="105"/>
                    <a:pt x="42" y="105"/>
                  </a:cubicBezTo>
                  <a:cubicBezTo>
                    <a:pt x="42" y="105"/>
                    <a:pt x="43" y="105"/>
                    <a:pt x="43" y="106"/>
                  </a:cubicBezTo>
                  <a:cubicBezTo>
                    <a:pt x="43" y="106"/>
                    <a:pt x="43" y="105"/>
                    <a:pt x="43" y="105"/>
                  </a:cubicBezTo>
                  <a:cubicBezTo>
                    <a:pt x="43" y="105"/>
                    <a:pt x="43" y="105"/>
                    <a:pt x="43" y="104"/>
                  </a:cubicBezTo>
                  <a:cubicBezTo>
                    <a:pt x="43" y="104"/>
                    <a:pt x="43" y="105"/>
                    <a:pt x="43" y="104"/>
                  </a:cubicBezTo>
                  <a:cubicBezTo>
                    <a:pt x="43" y="104"/>
                    <a:pt x="43" y="104"/>
                    <a:pt x="43" y="104"/>
                  </a:cubicBezTo>
                  <a:close/>
                  <a:moveTo>
                    <a:pt x="49" y="107"/>
                  </a:moveTo>
                  <a:cubicBezTo>
                    <a:pt x="49" y="107"/>
                    <a:pt x="50" y="104"/>
                    <a:pt x="49" y="104"/>
                  </a:cubicBezTo>
                  <a:cubicBezTo>
                    <a:pt x="48" y="105"/>
                    <a:pt x="49" y="106"/>
                    <a:pt x="49" y="107"/>
                  </a:cubicBezTo>
                  <a:close/>
                  <a:moveTo>
                    <a:pt x="45" y="105"/>
                  </a:moveTo>
                  <a:cubicBezTo>
                    <a:pt x="45" y="105"/>
                    <a:pt x="45" y="106"/>
                    <a:pt x="45" y="106"/>
                  </a:cubicBezTo>
                  <a:cubicBezTo>
                    <a:pt x="45" y="105"/>
                    <a:pt x="46" y="105"/>
                    <a:pt x="45" y="104"/>
                  </a:cubicBezTo>
                  <a:cubicBezTo>
                    <a:pt x="45" y="105"/>
                    <a:pt x="45" y="105"/>
                    <a:pt x="45" y="105"/>
                  </a:cubicBezTo>
                  <a:close/>
                  <a:moveTo>
                    <a:pt x="31" y="105"/>
                  </a:moveTo>
                  <a:cubicBezTo>
                    <a:pt x="31" y="106"/>
                    <a:pt x="32" y="105"/>
                    <a:pt x="31" y="104"/>
                  </a:cubicBezTo>
                  <a:cubicBezTo>
                    <a:pt x="31" y="105"/>
                    <a:pt x="31" y="105"/>
                    <a:pt x="31" y="105"/>
                  </a:cubicBezTo>
                  <a:close/>
                  <a:moveTo>
                    <a:pt x="38" y="105"/>
                  </a:moveTo>
                  <a:cubicBezTo>
                    <a:pt x="39" y="105"/>
                    <a:pt x="39" y="106"/>
                    <a:pt x="39" y="106"/>
                  </a:cubicBezTo>
                  <a:cubicBezTo>
                    <a:pt x="39" y="106"/>
                    <a:pt x="39" y="106"/>
                    <a:pt x="40" y="106"/>
                  </a:cubicBezTo>
                  <a:cubicBezTo>
                    <a:pt x="39" y="105"/>
                    <a:pt x="39" y="105"/>
                    <a:pt x="39" y="104"/>
                  </a:cubicBezTo>
                  <a:cubicBezTo>
                    <a:pt x="39" y="105"/>
                    <a:pt x="38" y="105"/>
                    <a:pt x="38" y="105"/>
                  </a:cubicBezTo>
                  <a:close/>
                  <a:moveTo>
                    <a:pt x="56" y="107"/>
                  </a:moveTo>
                  <a:cubicBezTo>
                    <a:pt x="57" y="107"/>
                    <a:pt x="57" y="105"/>
                    <a:pt x="56" y="105"/>
                  </a:cubicBezTo>
                  <a:cubicBezTo>
                    <a:pt x="56" y="105"/>
                    <a:pt x="56" y="107"/>
                    <a:pt x="56" y="107"/>
                  </a:cubicBezTo>
                  <a:close/>
                  <a:moveTo>
                    <a:pt x="53" y="106"/>
                  </a:moveTo>
                  <a:cubicBezTo>
                    <a:pt x="52" y="106"/>
                    <a:pt x="52" y="105"/>
                    <a:pt x="52" y="105"/>
                  </a:cubicBezTo>
                  <a:cubicBezTo>
                    <a:pt x="52" y="105"/>
                    <a:pt x="52" y="106"/>
                    <a:pt x="53" y="106"/>
                  </a:cubicBezTo>
                  <a:close/>
                  <a:moveTo>
                    <a:pt x="63" y="106"/>
                  </a:moveTo>
                  <a:cubicBezTo>
                    <a:pt x="63" y="106"/>
                    <a:pt x="63" y="106"/>
                    <a:pt x="63" y="105"/>
                  </a:cubicBezTo>
                  <a:cubicBezTo>
                    <a:pt x="63" y="105"/>
                    <a:pt x="63" y="105"/>
                    <a:pt x="63" y="105"/>
                  </a:cubicBezTo>
                  <a:cubicBezTo>
                    <a:pt x="63" y="105"/>
                    <a:pt x="63" y="108"/>
                    <a:pt x="63" y="106"/>
                  </a:cubicBezTo>
                  <a:close/>
                  <a:moveTo>
                    <a:pt x="34" y="106"/>
                  </a:moveTo>
                  <a:cubicBezTo>
                    <a:pt x="34" y="108"/>
                    <a:pt x="35" y="109"/>
                    <a:pt x="36" y="111"/>
                  </a:cubicBezTo>
                  <a:cubicBezTo>
                    <a:pt x="36" y="110"/>
                    <a:pt x="36" y="110"/>
                    <a:pt x="36" y="109"/>
                  </a:cubicBezTo>
                  <a:cubicBezTo>
                    <a:pt x="36" y="109"/>
                    <a:pt x="36" y="110"/>
                    <a:pt x="36" y="110"/>
                  </a:cubicBezTo>
                  <a:cubicBezTo>
                    <a:pt x="37" y="110"/>
                    <a:pt x="36" y="109"/>
                    <a:pt x="37" y="109"/>
                  </a:cubicBezTo>
                  <a:cubicBezTo>
                    <a:pt x="36" y="109"/>
                    <a:pt x="36" y="109"/>
                    <a:pt x="36" y="108"/>
                  </a:cubicBezTo>
                  <a:cubicBezTo>
                    <a:pt x="37" y="108"/>
                    <a:pt x="37" y="108"/>
                    <a:pt x="37" y="108"/>
                  </a:cubicBezTo>
                  <a:cubicBezTo>
                    <a:pt x="37" y="108"/>
                    <a:pt x="37" y="108"/>
                    <a:pt x="37" y="108"/>
                  </a:cubicBezTo>
                  <a:cubicBezTo>
                    <a:pt x="38" y="108"/>
                    <a:pt x="38" y="107"/>
                    <a:pt x="39" y="107"/>
                  </a:cubicBezTo>
                  <a:cubicBezTo>
                    <a:pt x="38" y="107"/>
                    <a:pt x="38" y="106"/>
                    <a:pt x="38" y="106"/>
                  </a:cubicBezTo>
                  <a:cubicBezTo>
                    <a:pt x="37" y="107"/>
                    <a:pt x="37" y="108"/>
                    <a:pt x="35" y="108"/>
                  </a:cubicBezTo>
                  <a:cubicBezTo>
                    <a:pt x="35" y="107"/>
                    <a:pt x="35" y="106"/>
                    <a:pt x="35" y="105"/>
                  </a:cubicBezTo>
                  <a:cubicBezTo>
                    <a:pt x="34" y="105"/>
                    <a:pt x="34" y="105"/>
                    <a:pt x="34" y="106"/>
                  </a:cubicBezTo>
                  <a:cubicBezTo>
                    <a:pt x="34" y="106"/>
                    <a:pt x="34" y="106"/>
                    <a:pt x="34" y="106"/>
                  </a:cubicBezTo>
                  <a:cubicBezTo>
                    <a:pt x="34" y="106"/>
                    <a:pt x="34" y="106"/>
                    <a:pt x="34" y="106"/>
                  </a:cubicBezTo>
                  <a:close/>
                  <a:moveTo>
                    <a:pt x="41" y="106"/>
                  </a:moveTo>
                  <a:cubicBezTo>
                    <a:pt x="41" y="106"/>
                    <a:pt x="41" y="107"/>
                    <a:pt x="42" y="107"/>
                  </a:cubicBezTo>
                  <a:cubicBezTo>
                    <a:pt x="42" y="106"/>
                    <a:pt x="42" y="106"/>
                    <a:pt x="41" y="105"/>
                  </a:cubicBezTo>
                  <a:cubicBezTo>
                    <a:pt x="41" y="106"/>
                    <a:pt x="41" y="106"/>
                    <a:pt x="41" y="106"/>
                  </a:cubicBezTo>
                  <a:close/>
                  <a:moveTo>
                    <a:pt x="43" y="107"/>
                  </a:moveTo>
                  <a:cubicBezTo>
                    <a:pt x="44" y="107"/>
                    <a:pt x="44" y="106"/>
                    <a:pt x="44" y="107"/>
                  </a:cubicBezTo>
                  <a:cubicBezTo>
                    <a:pt x="44" y="107"/>
                    <a:pt x="44" y="107"/>
                    <a:pt x="43" y="107"/>
                  </a:cubicBezTo>
                  <a:cubicBezTo>
                    <a:pt x="44" y="107"/>
                    <a:pt x="44" y="108"/>
                    <a:pt x="45" y="108"/>
                  </a:cubicBezTo>
                  <a:cubicBezTo>
                    <a:pt x="44" y="107"/>
                    <a:pt x="44" y="106"/>
                    <a:pt x="43" y="106"/>
                  </a:cubicBezTo>
                  <a:cubicBezTo>
                    <a:pt x="43" y="106"/>
                    <a:pt x="43" y="107"/>
                    <a:pt x="43" y="107"/>
                  </a:cubicBezTo>
                  <a:close/>
                  <a:moveTo>
                    <a:pt x="54" y="106"/>
                  </a:moveTo>
                  <a:cubicBezTo>
                    <a:pt x="55" y="107"/>
                    <a:pt x="55" y="107"/>
                    <a:pt x="55" y="107"/>
                  </a:cubicBezTo>
                  <a:cubicBezTo>
                    <a:pt x="55" y="107"/>
                    <a:pt x="55" y="106"/>
                    <a:pt x="55" y="106"/>
                  </a:cubicBezTo>
                  <a:cubicBezTo>
                    <a:pt x="55" y="106"/>
                    <a:pt x="55" y="106"/>
                    <a:pt x="54" y="106"/>
                  </a:cubicBezTo>
                  <a:close/>
                  <a:moveTo>
                    <a:pt x="47" y="107"/>
                  </a:moveTo>
                  <a:cubicBezTo>
                    <a:pt x="46" y="107"/>
                    <a:pt x="46" y="107"/>
                    <a:pt x="46" y="108"/>
                  </a:cubicBezTo>
                  <a:cubicBezTo>
                    <a:pt x="47" y="108"/>
                    <a:pt x="47" y="109"/>
                    <a:pt x="48" y="109"/>
                  </a:cubicBezTo>
                  <a:cubicBezTo>
                    <a:pt x="48" y="108"/>
                    <a:pt x="47" y="107"/>
                    <a:pt x="47" y="107"/>
                  </a:cubicBezTo>
                  <a:close/>
                  <a:moveTo>
                    <a:pt x="52" y="108"/>
                  </a:moveTo>
                  <a:cubicBezTo>
                    <a:pt x="52" y="107"/>
                    <a:pt x="53" y="106"/>
                    <a:pt x="52" y="107"/>
                  </a:cubicBezTo>
                  <a:cubicBezTo>
                    <a:pt x="52" y="107"/>
                    <a:pt x="52" y="108"/>
                    <a:pt x="52" y="108"/>
                  </a:cubicBezTo>
                  <a:close/>
                  <a:moveTo>
                    <a:pt x="58" y="109"/>
                  </a:moveTo>
                  <a:cubicBezTo>
                    <a:pt x="58" y="108"/>
                    <a:pt x="58" y="108"/>
                    <a:pt x="58" y="108"/>
                  </a:cubicBezTo>
                  <a:cubicBezTo>
                    <a:pt x="58" y="108"/>
                    <a:pt x="58" y="107"/>
                    <a:pt x="57" y="107"/>
                  </a:cubicBezTo>
                  <a:cubicBezTo>
                    <a:pt x="58" y="108"/>
                    <a:pt x="57" y="108"/>
                    <a:pt x="58" y="109"/>
                  </a:cubicBezTo>
                  <a:close/>
                  <a:moveTo>
                    <a:pt x="40" y="108"/>
                  </a:moveTo>
                  <a:cubicBezTo>
                    <a:pt x="40" y="108"/>
                    <a:pt x="40" y="108"/>
                    <a:pt x="41" y="108"/>
                  </a:cubicBezTo>
                  <a:cubicBezTo>
                    <a:pt x="41" y="108"/>
                    <a:pt x="41" y="107"/>
                    <a:pt x="40" y="107"/>
                  </a:cubicBezTo>
                  <a:cubicBezTo>
                    <a:pt x="40" y="107"/>
                    <a:pt x="40" y="108"/>
                    <a:pt x="40" y="108"/>
                  </a:cubicBezTo>
                  <a:close/>
                  <a:moveTo>
                    <a:pt x="51" y="110"/>
                  </a:moveTo>
                  <a:cubicBezTo>
                    <a:pt x="51" y="109"/>
                    <a:pt x="51" y="107"/>
                    <a:pt x="50" y="107"/>
                  </a:cubicBezTo>
                  <a:cubicBezTo>
                    <a:pt x="50" y="108"/>
                    <a:pt x="50" y="109"/>
                    <a:pt x="51" y="110"/>
                  </a:cubicBezTo>
                  <a:close/>
                  <a:moveTo>
                    <a:pt x="42" y="108"/>
                  </a:moveTo>
                  <a:cubicBezTo>
                    <a:pt x="42" y="108"/>
                    <a:pt x="43" y="108"/>
                    <a:pt x="43" y="107"/>
                  </a:cubicBezTo>
                  <a:cubicBezTo>
                    <a:pt x="43" y="107"/>
                    <a:pt x="43" y="107"/>
                    <a:pt x="42" y="107"/>
                  </a:cubicBezTo>
                  <a:cubicBezTo>
                    <a:pt x="42" y="108"/>
                    <a:pt x="42" y="108"/>
                    <a:pt x="42" y="108"/>
                  </a:cubicBezTo>
                  <a:close/>
                  <a:moveTo>
                    <a:pt x="60" y="109"/>
                  </a:moveTo>
                  <a:cubicBezTo>
                    <a:pt x="60" y="108"/>
                    <a:pt x="60" y="108"/>
                    <a:pt x="60" y="107"/>
                  </a:cubicBezTo>
                  <a:cubicBezTo>
                    <a:pt x="59" y="108"/>
                    <a:pt x="60" y="109"/>
                    <a:pt x="60" y="109"/>
                  </a:cubicBezTo>
                  <a:close/>
                  <a:moveTo>
                    <a:pt x="55" y="109"/>
                  </a:moveTo>
                  <a:cubicBezTo>
                    <a:pt x="55" y="109"/>
                    <a:pt x="54" y="108"/>
                    <a:pt x="54" y="108"/>
                  </a:cubicBezTo>
                  <a:cubicBezTo>
                    <a:pt x="54" y="108"/>
                    <a:pt x="54" y="109"/>
                    <a:pt x="55" y="109"/>
                  </a:cubicBezTo>
                  <a:close/>
                  <a:moveTo>
                    <a:pt x="57" y="110"/>
                  </a:moveTo>
                  <a:cubicBezTo>
                    <a:pt x="56" y="109"/>
                    <a:pt x="57" y="108"/>
                    <a:pt x="57" y="108"/>
                  </a:cubicBezTo>
                  <a:cubicBezTo>
                    <a:pt x="56" y="108"/>
                    <a:pt x="56" y="110"/>
                    <a:pt x="57" y="110"/>
                  </a:cubicBezTo>
                  <a:close/>
                  <a:moveTo>
                    <a:pt x="42" y="108"/>
                  </a:moveTo>
                  <a:cubicBezTo>
                    <a:pt x="42" y="109"/>
                    <a:pt x="43" y="109"/>
                    <a:pt x="43" y="109"/>
                  </a:cubicBezTo>
                  <a:cubicBezTo>
                    <a:pt x="43" y="109"/>
                    <a:pt x="43" y="109"/>
                    <a:pt x="44" y="109"/>
                  </a:cubicBezTo>
                  <a:cubicBezTo>
                    <a:pt x="43" y="108"/>
                    <a:pt x="43" y="108"/>
                    <a:pt x="43" y="108"/>
                  </a:cubicBezTo>
                  <a:cubicBezTo>
                    <a:pt x="43" y="108"/>
                    <a:pt x="43" y="108"/>
                    <a:pt x="42" y="108"/>
                  </a:cubicBezTo>
                  <a:close/>
                  <a:moveTo>
                    <a:pt x="32" y="110"/>
                  </a:moveTo>
                  <a:cubicBezTo>
                    <a:pt x="32" y="109"/>
                    <a:pt x="32" y="108"/>
                    <a:pt x="31" y="108"/>
                  </a:cubicBezTo>
                  <a:cubicBezTo>
                    <a:pt x="32" y="109"/>
                    <a:pt x="31" y="110"/>
                    <a:pt x="32" y="110"/>
                  </a:cubicBezTo>
                  <a:close/>
                  <a:moveTo>
                    <a:pt x="40" y="109"/>
                  </a:moveTo>
                  <a:cubicBezTo>
                    <a:pt x="40" y="109"/>
                    <a:pt x="40" y="108"/>
                    <a:pt x="39" y="108"/>
                  </a:cubicBezTo>
                  <a:cubicBezTo>
                    <a:pt x="39" y="109"/>
                    <a:pt x="40" y="109"/>
                    <a:pt x="40" y="109"/>
                  </a:cubicBezTo>
                  <a:close/>
                  <a:moveTo>
                    <a:pt x="34" y="113"/>
                  </a:moveTo>
                  <a:cubicBezTo>
                    <a:pt x="36" y="112"/>
                    <a:pt x="35" y="110"/>
                    <a:pt x="33" y="108"/>
                  </a:cubicBezTo>
                  <a:cubicBezTo>
                    <a:pt x="34" y="110"/>
                    <a:pt x="33" y="112"/>
                    <a:pt x="34" y="113"/>
                  </a:cubicBezTo>
                  <a:close/>
                  <a:moveTo>
                    <a:pt x="41" y="109"/>
                  </a:moveTo>
                  <a:cubicBezTo>
                    <a:pt x="41" y="110"/>
                    <a:pt x="42" y="109"/>
                    <a:pt x="41" y="108"/>
                  </a:cubicBezTo>
                  <a:cubicBezTo>
                    <a:pt x="41" y="109"/>
                    <a:pt x="41" y="109"/>
                    <a:pt x="41" y="109"/>
                  </a:cubicBezTo>
                  <a:close/>
                  <a:moveTo>
                    <a:pt x="45" y="110"/>
                  </a:moveTo>
                  <a:cubicBezTo>
                    <a:pt x="46" y="109"/>
                    <a:pt x="45" y="109"/>
                    <a:pt x="45" y="109"/>
                  </a:cubicBezTo>
                  <a:cubicBezTo>
                    <a:pt x="45" y="109"/>
                    <a:pt x="45" y="110"/>
                    <a:pt x="45" y="110"/>
                  </a:cubicBezTo>
                  <a:close/>
                  <a:moveTo>
                    <a:pt x="58" y="112"/>
                  </a:moveTo>
                  <a:cubicBezTo>
                    <a:pt x="58" y="111"/>
                    <a:pt x="59" y="110"/>
                    <a:pt x="58" y="109"/>
                  </a:cubicBezTo>
                  <a:cubicBezTo>
                    <a:pt x="58" y="110"/>
                    <a:pt x="57" y="111"/>
                    <a:pt x="58" y="112"/>
                  </a:cubicBezTo>
                  <a:close/>
                  <a:moveTo>
                    <a:pt x="38" y="110"/>
                  </a:moveTo>
                  <a:cubicBezTo>
                    <a:pt x="39" y="110"/>
                    <a:pt x="39" y="110"/>
                    <a:pt x="39" y="109"/>
                  </a:cubicBezTo>
                  <a:cubicBezTo>
                    <a:pt x="39" y="109"/>
                    <a:pt x="38" y="110"/>
                    <a:pt x="38" y="110"/>
                  </a:cubicBezTo>
                  <a:close/>
                  <a:moveTo>
                    <a:pt x="41" y="109"/>
                  </a:moveTo>
                  <a:cubicBezTo>
                    <a:pt x="42" y="110"/>
                    <a:pt x="42" y="111"/>
                    <a:pt x="42" y="111"/>
                  </a:cubicBezTo>
                  <a:cubicBezTo>
                    <a:pt x="43" y="110"/>
                    <a:pt x="42" y="109"/>
                    <a:pt x="42" y="109"/>
                  </a:cubicBezTo>
                  <a:cubicBezTo>
                    <a:pt x="42" y="109"/>
                    <a:pt x="42" y="109"/>
                    <a:pt x="41" y="109"/>
                  </a:cubicBezTo>
                  <a:close/>
                  <a:moveTo>
                    <a:pt x="47" y="110"/>
                  </a:moveTo>
                  <a:cubicBezTo>
                    <a:pt x="47" y="110"/>
                    <a:pt x="47" y="110"/>
                    <a:pt x="46" y="109"/>
                  </a:cubicBezTo>
                  <a:cubicBezTo>
                    <a:pt x="46" y="110"/>
                    <a:pt x="46" y="110"/>
                    <a:pt x="47" y="110"/>
                  </a:cubicBezTo>
                  <a:close/>
                  <a:moveTo>
                    <a:pt x="52" y="111"/>
                  </a:moveTo>
                  <a:cubicBezTo>
                    <a:pt x="52" y="111"/>
                    <a:pt x="52" y="110"/>
                    <a:pt x="52" y="110"/>
                  </a:cubicBezTo>
                  <a:cubicBezTo>
                    <a:pt x="52" y="110"/>
                    <a:pt x="52" y="111"/>
                    <a:pt x="52" y="111"/>
                  </a:cubicBezTo>
                  <a:close/>
                  <a:moveTo>
                    <a:pt x="44" y="110"/>
                  </a:moveTo>
                  <a:cubicBezTo>
                    <a:pt x="45" y="111"/>
                    <a:pt x="44" y="112"/>
                    <a:pt x="45" y="112"/>
                  </a:cubicBezTo>
                  <a:cubicBezTo>
                    <a:pt x="46" y="111"/>
                    <a:pt x="45" y="110"/>
                    <a:pt x="44" y="110"/>
                  </a:cubicBezTo>
                  <a:cubicBezTo>
                    <a:pt x="44" y="110"/>
                    <a:pt x="44" y="110"/>
                    <a:pt x="44" y="110"/>
                  </a:cubicBezTo>
                  <a:close/>
                  <a:moveTo>
                    <a:pt x="66" y="110"/>
                  </a:moveTo>
                  <a:cubicBezTo>
                    <a:pt x="66" y="112"/>
                    <a:pt x="66" y="110"/>
                    <a:pt x="66" y="110"/>
                  </a:cubicBezTo>
                  <a:close/>
                  <a:moveTo>
                    <a:pt x="39" y="112"/>
                  </a:moveTo>
                  <a:cubicBezTo>
                    <a:pt x="40" y="112"/>
                    <a:pt x="40" y="111"/>
                    <a:pt x="40" y="110"/>
                  </a:cubicBezTo>
                  <a:cubicBezTo>
                    <a:pt x="39" y="111"/>
                    <a:pt x="39" y="111"/>
                    <a:pt x="39" y="112"/>
                  </a:cubicBezTo>
                  <a:close/>
                  <a:moveTo>
                    <a:pt x="55" y="111"/>
                  </a:moveTo>
                  <a:cubicBezTo>
                    <a:pt x="55" y="111"/>
                    <a:pt x="55" y="111"/>
                    <a:pt x="55" y="110"/>
                  </a:cubicBezTo>
                  <a:cubicBezTo>
                    <a:pt x="54" y="111"/>
                    <a:pt x="55" y="111"/>
                    <a:pt x="55" y="111"/>
                  </a:cubicBezTo>
                  <a:close/>
                  <a:moveTo>
                    <a:pt x="63" y="111"/>
                  </a:moveTo>
                  <a:cubicBezTo>
                    <a:pt x="63" y="111"/>
                    <a:pt x="63" y="111"/>
                    <a:pt x="63" y="111"/>
                  </a:cubicBezTo>
                  <a:cubicBezTo>
                    <a:pt x="63" y="110"/>
                    <a:pt x="63" y="111"/>
                    <a:pt x="63" y="111"/>
                  </a:cubicBezTo>
                  <a:close/>
                  <a:moveTo>
                    <a:pt x="40" y="112"/>
                  </a:moveTo>
                  <a:cubicBezTo>
                    <a:pt x="41" y="112"/>
                    <a:pt x="41" y="112"/>
                    <a:pt x="41" y="112"/>
                  </a:cubicBezTo>
                  <a:cubicBezTo>
                    <a:pt x="40" y="112"/>
                    <a:pt x="41" y="111"/>
                    <a:pt x="40" y="112"/>
                  </a:cubicBezTo>
                  <a:cubicBezTo>
                    <a:pt x="40" y="112"/>
                    <a:pt x="40" y="112"/>
                    <a:pt x="39" y="113"/>
                  </a:cubicBezTo>
                  <a:cubicBezTo>
                    <a:pt x="40" y="113"/>
                    <a:pt x="40" y="113"/>
                    <a:pt x="40" y="113"/>
                  </a:cubicBezTo>
                  <a:cubicBezTo>
                    <a:pt x="41" y="113"/>
                    <a:pt x="41" y="112"/>
                    <a:pt x="41" y="112"/>
                  </a:cubicBezTo>
                  <a:cubicBezTo>
                    <a:pt x="41" y="111"/>
                    <a:pt x="41" y="111"/>
                    <a:pt x="41" y="111"/>
                  </a:cubicBezTo>
                  <a:cubicBezTo>
                    <a:pt x="41" y="111"/>
                    <a:pt x="40" y="111"/>
                    <a:pt x="40" y="112"/>
                  </a:cubicBezTo>
                  <a:close/>
                  <a:moveTo>
                    <a:pt x="7" y="127"/>
                  </a:moveTo>
                  <a:cubicBezTo>
                    <a:pt x="7" y="127"/>
                    <a:pt x="7" y="127"/>
                    <a:pt x="8" y="127"/>
                  </a:cubicBezTo>
                  <a:cubicBezTo>
                    <a:pt x="8" y="125"/>
                    <a:pt x="9" y="124"/>
                    <a:pt x="9" y="122"/>
                  </a:cubicBezTo>
                  <a:cubicBezTo>
                    <a:pt x="9" y="120"/>
                    <a:pt x="10" y="118"/>
                    <a:pt x="10" y="116"/>
                  </a:cubicBezTo>
                  <a:cubicBezTo>
                    <a:pt x="11" y="114"/>
                    <a:pt x="12" y="112"/>
                    <a:pt x="11" y="111"/>
                  </a:cubicBezTo>
                  <a:cubicBezTo>
                    <a:pt x="10" y="116"/>
                    <a:pt x="8" y="122"/>
                    <a:pt x="7" y="127"/>
                  </a:cubicBezTo>
                  <a:close/>
                  <a:moveTo>
                    <a:pt x="37" y="112"/>
                  </a:moveTo>
                  <a:cubicBezTo>
                    <a:pt x="37" y="111"/>
                    <a:pt x="37" y="111"/>
                    <a:pt x="38" y="111"/>
                  </a:cubicBezTo>
                  <a:cubicBezTo>
                    <a:pt x="38" y="111"/>
                    <a:pt x="38" y="111"/>
                    <a:pt x="37" y="111"/>
                  </a:cubicBezTo>
                  <a:cubicBezTo>
                    <a:pt x="38" y="111"/>
                    <a:pt x="37" y="111"/>
                    <a:pt x="37" y="112"/>
                  </a:cubicBezTo>
                  <a:close/>
                  <a:moveTo>
                    <a:pt x="48" y="112"/>
                  </a:moveTo>
                  <a:cubicBezTo>
                    <a:pt x="48" y="111"/>
                    <a:pt x="48" y="111"/>
                    <a:pt x="47" y="111"/>
                  </a:cubicBezTo>
                  <a:cubicBezTo>
                    <a:pt x="47" y="111"/>
                    <a:pt x="47" y="112"/>
                    <a:pt x="48" y="112"/>
                  </a:cubicBezTo>
                  <a:close/>
                  <a:moveTo>
                    <a:pt x="44" y="113"/>
                  </a:moveTo>
                  <a:cubicBezTo>
                    <a:pt x="44" y="113"/>
                    <a:pt x="44" y="113"/>
                    <a:pt x="44" y="113"/>
                  </a:cubicBezTo>
                  <a:cubicBezTo>
                    <a:pt x="44" y="112"/>
                    <a:pt x="44" y="111"/>
                    <a:pt x="43" y="111"/>
                  </a:cubicBezTo>
                  <a:cubicBezTo>
                    <a:pt x="42" y="112"/>
                    <a:pt x="43" y="113"/>
                    <a:pt x="44" y="113"/>
                  </a:cubicBezTo>
                  <a:close/>
                  <a:moveTo>
                    <a:pt x="58" y="112"/>
                  </a:moveTo>
                  <a:cubicBezTo>
                    <a:pt x="58" y="112"/>
                    <a:pt x="58" y="112"/>
                    <a:pt x="58" y="113"/>
                  </a:cubicBezTo>
                  <a:cubicBezTo>
                    <a:pt x="59" y="113"/>
                    <a:pt x="59" y="112"/>
                    <a:pt x="59" y="111"/>
                  </a:cubicBezTo>
                  <a:cubicBezTo>
                    <a:pt x="58" y="111"/>
                    <a:pt x="58" y="112"/>
                    <a:pt x="58" y="112"/>
                  </a:cubicBezTo>
                  <a:close/>
                  <a:moveTo>
                    <a:pt x="60" y="113"/>
                  </a:moveTo>
                  <a:cubicBezTo>
                    <a:pt x="60" y="113"/>
                    <a:pt x="60" y="112"/>
                    <a:pt x="60" y="112"/>
                  </a:cubicBezTo>
                  <a:cubicBezTo>
                    <a:pt x="61" y="112"/>
                    <a:pt x="61" y="112"/>
                    <a:pt x="61" y="112"/>
                  </a:cubicBezTo>
                  <a:cubicBezTo>
                    <a:pt x="60" y="112"/>
                    <a:pt x="59" y="113"/>
                    <a:pt x="60" y="113"/>
                  </a:cubicBezTo>
                  <a:close/>
                  <a:moveTo>
                    <a:pt x="36" y="112"/>
                  </a:moveTo>
                  <a:cubicBezTo>
                    <a:pt x="36" y="112"/>
                    <a:pt x="37" y="112"/>
                    <a:pt x="37" y="112"/>
                  </a:cubicBezTo>
                  <a:cubicBezTo>
                    <a:pt x="37" y="112"/>
                    <a:pt x="37" y="112"/>
                    <a:pt x="37" y="112"/>
                  </a:cubicBezTo>
                  <a:cubicBezTo>
                    <a:pt x="37" y="112"/>
                    <a:pt x="37" y="112"/>
                    <a:pt x="36" y="112"/>
                  </a:cubicBezTo>
                  <a:close/>
                  <a:moveTo>
                    <a:pt x="38" y="113"/>
                  </a:moveTo>
                  <a:cubicBezTo>
                    <a:pt x="38" y="112"/>
                    <a:pt x="38" y="113"/>
                    <a:pt x="38" y="113"/>
                  </a:cubicBezTo>
                  <a:cubicBezTo>
                    <a:pt x="38" y="113"/>
                    <a:pt x="38" y="112"/>
                    <a:pt x="38" y="112"/>
                  </a:cubicBezTo>
                  <a:cubicBezTo>
                    <a:pt x="38" y="112"/>
                    <a:pt x="38" y="112"/>
                    <a:pt x="38" y="113"/>
                  </a:cubicBezTo>
                  <a:close/>
                  <a:moveTo>
                    <a:pt x="50" y="113"/>
                  </a:moveTo>
                  <a:cubicBezTo>
                    <a:pt x="50" y="113"/>
                    <a:pt x="50" y="114"/>
                    <a:pt x="51" y="114"/>
                  </a:cubicBezTo>
                  <a:cubicBezTo>
                    <a:pt x="51" y="114"/>
                    <a:pt x="51" y="113"/>
                    <a:pt x="51" y="113"/>
                  </a:cubicBezTo>
                  <a:cubicBezTo>
                    <a:pt x="50" y="113"/>
                    <a:pt x="50" y="113"/>
                    <a:pt x="50" y="112"/>
                  </a:cubicBezTo>
                  <a:cubicBezTo>
                    <a:pt x="49" y="112"/>
                    <a:pt x="50" y="113"/>
                    <a:pt x="50" y="113"/>
                  </a:cubicBezTo>
                  <a:close/>
                  <a:moveTo>
                    <a:pt x="53" y="113"/>
                  </a:moveTo>
                  <a:cubicBezTo>
                    <a:pt x="53" y="113"/>
                    <a:pt x="54" y="112"/>
                    <a:pt x="53" y="112"/>
                  </a:cubicBezTo>
                  <a:cubicBezTo>
                    <a:pt x="53" y="113"/>
                    <a:pt x="53" y="113"/>
                    <a:pt x="53" y="113"/>
                  </a:cubicBezTo>
                  <a:close/>
                  <a:moveTo>
                    <a:pt x="43" y="114"/>
                  </a:moveTo>
                  <a:cubicBezTo>
                    <a:pt x="42" y="114"/>
                    <a:pt x="42" y="113"/>
                    <a:pt x="42" y="113"/>
                  </a:cubicBezTo>
                  <a:cubicBezTo>
                    <a:pt x="41" y="113"/>
                    <a:pt x="42" y="114"/>
                    <a:pt x="42" y="114"/>
                  </a:cubicBezTo>
                  <a:cubicBezTo>
                    <a:pt x="41" y="114"/>
                    <a:pt x="41" y="114"/>
                    <a:pt x="41" y="114"/>
                  </a:cubicBezTo>
                  <a:cubicBezTo>
                    <a:pt x="41" y="115"/>
                    <a:pt x="41" y="116"/>
                    <a:pt x="42" y="116"/>
                  </a:cubicBezTo>
                  <a:cubicBezTo>
                    <a:pt x="42" y="115"/>
                    <a:pt x="43" y="115"/>
                    <a:pt x="43" y="114"/>
                  </a:cubicBezTo>
                  <a:cubicBezTo>
                    <a:pt x="43" y="114"/>
                    <a:pt x="43" y="112"/>
                    <a:pt x="42" y="113"/>
                  </a:cubicBezTo>
                  <a:cubicBezTo>
                    <a:pt x="42" y="113"/>
                    <a:pt x="43" y="114"/>
                    <a:pt x="43" y="114"/>
                  </a:cubicBezTo>
                  <a:close/>
                  <a:moveTo>
                    <a:pt x="56" y="113"/>
                  </a:moveTo>
                  <a:cubicBezTo>
                    <a:pt x="56" y="113"/>
                    <a:pt x="56" y="112"/>
                    <a:pt x="56" y="112"/>
                  </a:cubicBezTo>
                  <a:cubicBezTo>
                    <a:pt x="56" y="113"/>
                    <a:pt x="56" y="113"/>
                    <a:pt x="56" y="113"/>
                  </a:cubicBezTo>
                  <a:close/>
                  <a:moveTo>
                    <a:pt x="46" y="114"/>
                  </a:moveTo>
                  <a:cubicBezTo>
                    <a:pt x="46" y="114"/>
                    <a:pt x="46" y="114"/>
                    <a:pt x="46" y="115"/>
                  </a:cubicBezTo>
                  <a:cubicBezTo>
                    <a:pt x="47" y="115"/>
                    <a:pt x="47" y="114"/>
                    <a:pt x="47" y="114"/>
                  </a:cubicBezTo>
                  <a:cubicBezTo>
                    <a:pt x="47" y="114"/>
                    <a:pt x="47" y="113"/>
                    <a:pt x="46" y="113"/>
                  </a:cubicBezTo>
                  <a:cubicBezTo>
                    <a:pt x="46" y="113"/>
                    <a:pt x="47" y="114"/>
                    <a:pt x="46" y="114"/>
                  </a:cubicBezTo>
                  <a:close/>
                  <a:moveTo>
                    <a:pt x="63" y="114"/>
                  </a:moveTo>
                  <a:cubicBezTo>
                    <a:pt x="63" y="114"/>
                    <a:pt x="63" y="113"/>
                    <a:pt x="63" y="113"/>
                  </a:cubicBezTo>
                  <a:cubicBezTo>
                    <a:pt x="63" y="113"/>
                    <a:pt x="63" y="114"/>
                    <a:pt x="63" y="114"/>
                  </a:cubicBezTo>
                  <a:close/>
                  <a:moveTo>
                    <a:pt x="37" y="114"/>
                  </a:moveTo>
                  <a:cubicBezTo>
                    <a:pt x="37" y="114"/>
                    <a:pt x="37" y="114"/>
                    <a:pt x="37" y="114"/>
                  </a:cubicBezTo>
                  <a:cubicBezTo>
                    <a:pt x="37" y="114"/>
                    <a:pt x="38" y="114"/>
                    <a:pt x="38" y="113"/>
                  </a:cubicBezTo>
                  <a:cubicBezTo>
                    <a:pt x="38" y="113"/>
                    <a:pt x="37" y="113"/>
                    <a:pt x="37" y="114"/>
                  </a:cubicBezTo>
                  <a:close/>
                  <a:moveTo>
                    <a:pt x="39" y="114"/>
                  </a:moveTo>
                  <a:cubicBezTo>
                    <a:pt x="39" y="114"/>
                    <a:pt x="39" y="113"/>
                    <a:pt x="39" y="113"/>
                  </a:cubicBezTo>
                  <a:cubicBezTo>
                    <a:pt x="39" y="114"/>
                    <a:pt x="39" y="114"/>
                    <a:pt x="39" y="114"/>
                  </a:cubicBezTo>
                  <a:close/>
                  <a:moveTo>
                    <a:pt x="60" y="115"/>
                  </a:moveTo>
                  <a:cubicBezTo>
                    <a:pt x="60" y="115"/>
                    <a:pt x="60" y="114"/>
                    <a:pt x="60" y="113"/>
                  </a:cubicBezTo>
                  <a:cubicBezTo>
                    <a:pt x="60" y="114"/>
                    <a:pt x="59" y="114"/>
                    <a:pt x="60" y="115"/>
                  </a:cubicBezTo>
                  <a:close/>
                  <a:moveTo>
                    <a:pt x="35" y="114"/>
                  </a:moveTo>
                  <a:cubicBezTo>
                    <a:pt x="35" y="115"/>
                    <a:pt x="34" y="115"/>
                    <a:pt x="34" y="116"/>
                  </a:cubicBezTo>
                  <a:cubicBezTo>
                    <a:pt x="34" y="116"/>
                    <a:pt x="34" y="116"/>
                    <a:pt x="34" y="116"/>
                  </a:cubicBezTo>
                  <a:cubicBezTo>
                    <a:pt x="35" y="115"/>
                    <a:pt x="36" y="114"/>
                    <a:pt x="35" y="113"/>
                  </a:cubicBezTo>
                  <a:cubicBezTo>
                    <a:pt x="35" y="114"/>
                    <a:pt x="35" y="114"/>
                    <a:pt x="35" y="114"/>
                  </a:cubicBezTo>
                  <a:close/>
                  <a:moveTo>
                    <a:pt x="56" y="114"/>
                  </a:moveTo>
                  <a:cubicBezTo>
                    <a:pt x="57" y="114"/>
                    <a:pt x="57" y="113"/>
                    <a:pt x="56" y="113"/>
                  </a:cubicBezTo>
                  <a:cubicBezTo>
                    <a:pt x="56" y="114"/>
                    <a:pt x="56" y="114"/>
                    <a:pt x="56" y="114"/>
                  </a:cubicBezTo>
                  <a:close/>
                  <a:moveTo>
                    <a:pt x="45" y="114"/>
                  </a:moveTo>
                  <a:cubicBezTo>
                    <a:pt x="45" y="114"/>
                    <a:pt x="44" y="114"/>
                    <a:pt x="44" y="115"/>
                  </a:cubicBezTo>
                  <a:cubicBezTo>
                    <a:pt x="45" y="115"/>
                    <a:pt x="45" y="116"/>
                    <a:pt x="45" y="116"/>
                  </a:cubicBezTo>
                  <a:cubicBezTo>
                    <a:pt x="46" y="116"/>
                    <a:pt x="46" y="114"/>
                    <a:pt x="45" y="114"/>
                  </a:cubicBezTo>
                  <a:cubicBezTo>
                    <a:pt x="45" y="114"/>
                    <a:pt x="45" y="114"/>
                    <a:pt x="45" y="114"/>
                  </a:cubicBezTo>
                  <a:close/>
                  <a:moveTo>
                    <a:pt x="54" y="115"/>
                  </a:moveTo>
                  <a:cubicBezTo>
                    <a:pt x="55" y="115"/>
                    <a:pt x="56" y="114"/>
                    <a:pt x="55" y="114"/>
                  </a:cubicBezTo>
                  <a:cubicBezTo>
                    <a:pt x="55" y="114"/>
                    <a:pt x="54" y="115"/>
                    <a:pt x="54" y="115"/>
                  </a:cubicBezTo>
                  <a:close/>
                  <a:moveTo>
                    <a:pt x="38" y="115"/>
                  </a:moveTo>
                  <a:cubicBezTo>
                    <a:pt x="38" y="115"/>
                    <a:pt x="38" y="115"/>
                    <a:pt x="38" y="115"/>
                  </a:cubicBezTo>
                  <a:cubicBezTo>
                    <a:pt x="38" y="115"/>
                    <a:pt x="38" y="115"/>
                    <a:pt x="38" y="115"/>
                  </a:cubicBezTo>
                  <a:cubicBezTo>
                    <a:pt x="39" y="115"/>
                    <a:pt x="38" y="115"/>
                    <a:pt x="38" y="114"/>
                  </a:cubicBezTo>
                  <a:cubicBezTo>
                    <a:pt x="38" y="114"/>
                    <a:pt x="38" y="114"/>
                    <a:pt x="38" y="114"/>
                  </a:cubicBezTo>
                  <a:cubicBezTo>
                    <a:pt x="38" y="114"/>
                    <a:pt x="38" y="115"/>
                    <a:pt x="38" y="115"/>
                  </a:cubicBezTo>
                  <a:close/>
                  <a:moveTo>
                    <a:pt x="32" y="115"/>
                  </a:moveTo>
                  <a:cubicBezTo>
                    <a:pt x="32" y="115"/>
                    <a:pt x="32" y="115"/>
                    <a:pt x="31" y="114"/>
                  </a:cubicBezTo>
                  <a:cubicBezTo>
                    <a:pt x="31" y="115"/>
                    <a:pt x="32" y="115"/>
                    <a:pt x="32" y="115"/>
                  </a:cubicBezTo>
                  <a:close/>
                  <a:moveTo>
                    <a:pt x="63" y="117"/>
                  </a:moveTo>
                  <a:cubicBezTo>
                    <a:pt x="63" y="116"/>
                    <a:pt x="63" y="116"/>
                    <a:pt x="63" y="116"/>
                  </a:cubicBezTo>
                  <a:cubicBezTo>
                    <a:pt x="63" y="115"/>
                    <a:pt x="63" y="115"/>
                    <a:pt x="63" y="115"/>
                  </a:cubicBezTo>
                  <a:cubicBezTo>
                    <a:pt x="63" y="115"/>
                    <a:pt x="63" y="116"/>
                    <a:pt x="63" y="117"/>
                  </a:cubicBezTo>
                  <a:close/>
                  <a:moveTo>
                    <a:pt x="36" y="115"/>
                  </a:moveTo>
                  <a:cubicBezTo>
                    <a:pt x="35" y="116"/>
                    <a:pt x="34" y="117"/>
                    <a:pt x="34" y="118"/>
                  </a:cubicBezTo>
                  <a:cubicBezTo>
                    <a:pt x="34" y="117"/>
                    <a:pt x="36" y="116"/>
                    <a:pt x="36" y="115"/>
                  </a:cubicBezTo>
                  <a:cubicBezTo>
                    <a:pt x="36" y="115"/>
                    <a:pt x="36" y="115"/>
                    <a:pt x="36" y="115"/>
                  </a:cubicBezTo>
                  <a:close/>
                  <a:moveTo>
                    <a:pt x="47" y="116"/>
                  </a:moveTo>
                  <a:cubicBezTo>
                    <a:pt x="48" y="116"/>
                    <a:pt x="47" y="115"/>
                    <a:pt x="48" y="115"/>
                  </a:cubicBezTo>
                  <a:cubicBezTo>
                    <a:pt x="48" y="115"/>
                    <a:pt x="47" y="115"/>
                    <a:pt x="47" y="116"/>
                  </a:cubicBezTo>
                  <a:close/>
                  <a:moveTo>
                    <a:pt x="54" y="116"/>
                  </a:moveTo>
                  <a:cubicBezTo>
                    <a:pt x="55" y="116"/>
                    <a:pt x="55" y="117"/>
                    <a:pt x="55" y="117"/>
                  </a:cubicBezTo>
                  <a:cubicBezTo>
                    <a:pt x="55" y="116"/>
                    <a:pt x="55" y="116"/>
                    <a:pt x="55" y="115"/>
                  </a:cubicBezTo>
                  <a:cubicBezTo>
                    <a:pt x="55" y="115"/>
                    <a:pt x="55" y="115"/>
                    <a:pt x="54" y="116"/>
                  </a:cubicBezTo>
                  <a:close/>
                  <a:moveTo>
                    <a:pt x="39" y="116"/>
                  </a:moveTo>
                  <a:cubicBezTo>
                    <a:pt x="40" y="116"/>
                    <a:pt x="40" y="117"/>
                    <a:pt x="41" y="117"/>
                  </a:cubicBezTo>
                  <a:cubicBezTo>
                    <a:pt x="41" y="116"/>
                    <a:pt x="40" y="116"/>
                    <a:pt x="40" y="115"/>
                  </a:cubicBezTo>
                  <a:cubicBezTo>
                    <a:pt x="40" y="115"/>
                    <a:pt x="39" y="115"/>
                    <a:pt x="39" y="116"/>
                  </a:cubicBezTo>
                  <a:close/>
                  <a:moveTo>
                    <a:pt x="43" y="116"/>
                  </a:moveTo>
                  <a:cubicBezTo>
                    <a:pt x="43" y="117"/>
                    <a:pt x="43" y="118"/>
                    <a:pt x="44" y="118"/>
                  </a:cubicBezTo>
                  <a:cubicBezTo>
                    <a:pt x="44" y="117"/>
                    <a:pt x="44" y="117"/>
                    <a:pt x="43" y="116"/>
                  </a:cubicBezTo>
                  <a:cubicBezTo>
                    <a:pt x="44" y="116"/>
                    <a:pt x="44" y="117"/>
                    <a:pt x="45" y="117"/>
                  </a:cubicBezTo>
                  <a:cubicBezTo>
                    <a:pt x="45" y="116"/>
                    <a:pt x="44" y="116"/>
                    <a:pt x="44" y="115"/>
                  </a:cubicBezTo>
                  <a:cubicBezTo>
                    <a:pt x="43" y="115"/>
                    <a:pt x="43" y="116"/>
                    <a:pt x="43" y="116"/>
                  </a:cubicBezTo>
                  <a:close/>
                  <a:moveTo>
                    <a:pt x="51" y="117"/>
                  </a:moveTo>
                  <a:cubicBezTo>
                    <a:pt x="51" y="116"/>
                    <a:pt x="51" y="116"/>
                    <a:pt x="50" y="116"/>
                  </a:cubicBezTo>
                  <a:cubicBezTo>
                    <a:pt x="50" y="116"/>
                    <a:pt x="50" y="117"/>
                    <a:pt x="51" y="117"/>
                  </a:cubicBezTo>
                  <a:close/>
                  <a:moveTo>
                    <a:pt x="58" y="116"/>
                  </a:moveTo>
                  <a:cubicBezTo>
                    <a:pt x="58" y="116"/>
                    <a:pt x="58" y="117"/>
                    <a:pt x="58" y="117"/>
                  </a:cubicBezTo>
                  <a:cubicBezTo>
                    <a:pt x="59" y="117"/>
                    <a:pt x="58" y="116"/>
                    <a:pt x="58" y="116"/>
                  </a:cubicBezTo>
                  <a:cubicBezTo>
                    <a:pt x="58" y="116"/>
                    <a:pt x="58" y="116"/>
                    <a:pt x="58" y="116"/>
                  </a:cubicBezTo>
                  <a:close/>
                  <a:moveTo>
                    <a:pt x="36" y="117"/>
                  </a:moveTo>
                  <a:cubicBezTo>
                    <a:pt x="36" y="117"/>
                    <a:pt x="36" y="117"/>
                    <a:pt x="35" y="117"/>
                  </a:cubicBezTo>
                  <a:cubicBezTo>
                    <a:pt x="35" y="117"/>
                    <a:pt x="36" y="117"/>
                    <a:pt x="36" y="117"/>
                  </a:cubicBezTo>
                  <a:cubicBezTo>
                    <a:pt x="37" y="118"/>
                    <a:pt x="37" y="117"/>
                    <a:pt x="37" y="116"/>
                  </a:cubicBezTo>
                  <a:cubicBezTo>
                    <a:pt x="36" y="116"/>
                    <a:pt x="36" y="117"/>
                    <a:pt x="36" y="117"/>
                  </a:cubicBezTo>
                  <a:close/>
                  <a:moveTo>
                    <a:pt x="39" y="117"/>
                  </a:moveTo>
                  <a:cubicBezTo>
                    <a:pt x="39" y="117"/>
                    <a:pt x="39" y="118"/>
                    <a:pt x="40" y="118"/>
                  </a:cubicBezTo>
                  <a:cubicBezTo>
                    <a:pt x="40" y="118"/>
                    <a:pt x="40" y="117"/>
                    <a:pt x="40" y="117"/>
                  </a:cubicBezTo>
                  <a:cubicBezTo>
                    <a:pt x="41" y="117"/>
                    <a:pt x="40" y="116"/>
                    <a:pt x="39" y="116"/>
                  </a:cubicBezTo>
                  <a:cubicBezTo>
                    <a:pt x="39" y="116"/>
                    <a:pt x="39" y="117"/>
                    <a:pt x="39" y="117"/>
                  </a:cubicBezTo>
                  <a:close/>
                  <a:moveTo>
                    <a:pt x="42" y="117"/>
                  </a:moveTo>
                  <a:cubicBezTo>
                    <a:pt x="42" y="118"/>
                    <a:pt x="43" y="118"/>
                    <a:pt x="43" y="119"/>
                  </a:cubicBezTo>
                  <a:cubicBezTo>
                    <a:pt x="44" y="118"/>
                    <a:pt x="43" y="117"/>
                    <a:pt x="43" y="116"/>
                  </a:cubicBezTo>
                  <a:cubicBezTo>
                    <a:pt x="43" y="116"/>
                    <a:pt x="42" y="117"/>
                    <a:pt x="42" y="117"/>
                  </a:cubicBezTo>
                  <a:close/>
                  <a:moveTo>
                    <a:pt x="32" y="118"/>
                  </a:moveTo>
                  <a:cubicBezTo>
                    <a:pt x="32" y="118"/>
                    <a:pt x="32" y="116"/>
                    <a:pt x="32" y="117"/>
                  </a:cubicBezTo>
                  <a:cubicBezTo>
                    <a:pt x="32" y="117"/>
                    <a:pt x="32" y="117"/>
                    <a:pt x="32" y="118"/>
                  </a:cubicBezTo>
                  <a:close/>
                  <a:moveTo>
                    <a:pt x="65" y="120"/>
                  </a:moveTo>
                  <a:cubicBezTo>
                    <a:pt x="65" y="119"/>
                    <a:pt x="65" y="118"/>
                    <a:pt x="65" y="117"/>
                  </a:cubicBezTo>
                  <a:cubicBezTo>
                    <a:pt x="64" y="118"/>
                    <a:pt x="64" y="119"/>
                    <a:pt x="65" y="120"/>
                  </a:cubicBezTo>
                  <a:close/>
                  <a:moveTo>
                    <a:pt x="47" y="119"/>
                  </a:moveTo>
                  <a:cubicBezTo>
                    <a:pt x="47" y="118"/>
                    <a:pt x="47" y="118"/>
                    <a:pt x="47" y="118"/>
                  </a:cubicBezTo>
                  <a:cubicBezTo>
                    <a:pt x="47" y="118"/>
                    <a:pt x="47" y="117"/>
                    <a:pt x="47" y="117"/>
                  </a:cubicBezTo>
                  <a:cubicBezTo>
                    <a:pt x="46" y="116"/>
                    <a:pt x="46" y="118"/>
                    <a:pt x="47" y="119"/>
                  </a:cubicBezTo>
                  <a:close/>
                  <a:moveTo>
                    <a:pt x="53" y="118"/>
                  </a:moveTo>
                  <a:cubicBezTo>
                    <a:pt x="53" y="118"/>
                    <a:pt x="53" y="118"/>
                    <a:pt x="53" y="119"/>
                  </a:cubicBezTo>
                  <a:cubicBezTo>
                    <a:pt x="53" y="118"/>
                    <a:pt x="53" y="117"/>
                    <a:pt x="53" y="117"/>
                  </a:cubicBezTo>
                  <a:cubicBezTo>
                    <a:pt x="53" y="117"/>
                    <a:pt x="53" y="118"/>
                    <a:pt x="53" y="118"/>
                  </a:cubicBezTo>
                  <a:close/>
                  <a:moveTo>
                    <a:pt x="7" y="130"/>
                  </a:moveTo>
                  <a:cubicBezTo>
                    <a:pt x="8" y="131"/>
                    <a:pt x="7" y="133"/>
                    <a:pt x="7" y="134"/>
                  </a:cubicBezTo>
                  <a:cubicBezTo>
                    <a:pt x="7" y="134"/>
                    <a:pt x="7" y="134"/>
                    <a:pt x="8" y="133"/>
                  </a:cubicBezTo>
                  <a:cubicBezTo>
                    <a:pt x="9" y="128"/>
                    <a:pt x="10" y="123"/>
                    <a:pt x="11" y="118"/>
                  </a:cubicBezTo>
                  <a:cubicBezTo>
                    <a:pt x="10" y="122"/>
                    <a:pt x="9" y="126"/>
                    <a:pt x="7" y="130"/>
                  </a:cubicBezTo>
                  <a:close/>
                  <a:moveTo>
                    <a:pt x="34" y="119"/>
                  </a:moveTo>
                  <a:cubicBezTo>
                    <a:pt x="34" y="120"/>
                    <a:pt x="34" y="120"/>
                    <a:pt x="34" y="120"/>
                  </a:cubicBezTo>
                  <a:cubicBezTo>
                    <a:pt x="35" y="120"/>
                    <a:pt x="36" y="119"/>
                    <a:pt x="35" y="118"/>
                  </a:cubicBezTo>
                  <a:cubicBezTo>
                    <a:pt x="34" y="118"/>
                    <a:pt x="35" y="119"/>
                    <a:pt x="34" y="119"/>
                  </a:cubicBezTo>
                  <a:close/>
                  <a:moveTo>
                    <a:pt x="65" y="120"/>
                  </a:moveTo>
                  <a:cubicBezTo>
                    <a:pt x="66" y="120"/>
                    <a:pt x="66" y="118"/>
                    <a:pt x="66" y="118"/>
                  </a:cubicBezTo>
                  <a:cubicBezTo>
                    <a:pt x="66" y="118"/>
                    <a:pt x="66" y="118"/>
                    <a:pt x="66" y="118"/>
                  </a:cubicBezTo>
                  <a:cubicBezTo>
                    <a:pt x="65" y="118"/>
                    <a:pt x="66" y="119"/>
                    <a:pt x="65" y="120"/>
                  </a:cubicBezTo>
                  <a:close/>
                  <a:moveTo>
                    <a:pt x="33" y="126"/>
                  </a:moveTo>
                  <a:cubicBezTo>
                    <a:pt x="33" y="123"/>
                    <a:pt x="33" y="121"/>
                    <a:pt x="32" y="118"/>
                  </a:cubicBezTo>
                  <a:cubicBezTo>
                    <a:pt x="32" y="121"/>
                    <a:pt x="32" y="123"/>
                    <a:pt x="33" y="126"/>
                  </a:cubicBezTo>
                  <a:close/>
                  <a:moveTo>
                    <a:pt x="62" y="122"/>
                  </a:moveTo>
                  <a:cubicBezTo>
                    <a:pt x="63" y="122"/>
                    <a:pt x="63" y="119"/>
                    <a:pt x="63" y="118"/>
                  </a:cubicBezTo>
                  <a:cubicBezTo>
                    <a:pt x="62" y="119"/>
                    <a:pt x="63" y="121"/>
                    <a:pt x="62" y="122"/>
                  </a:cubicBezTo>
                  <a:close/>
                  <a:moveTo>
                    <a:pt x="41" y="119"/>
                  </a:moveTo>
                  <a:cubicBezTo>
                    <a:pt x="41" y="120"/>
                    <a:pt x="41" y="120"/>
                    <a:pt x="41" y="121"/>
                  </a:cubicBezTo>
                  <a:cubicBezTo>
                    <a:pt x="41" y="121"/>
                    <a:pt x="42" y="121"/>
                    <a:pt x="42" y="121"/>
                  </a:cubicBezTo>
                  <a:cubicBezTo>
                    <a:pt x="42" y="120"/>
                    <a:pt x="41" y="120"/>
                    <a:pt x="41" y="120"/>
                  </a:cubicBezTo>
                  <a:cubicBezTo>
                    <a:pt x="42" y="120"/>
                    <a:pt x="41" y="119"/>
                    <a:pt x="41" y="119"/>
                  </a:cubicBezTo>
                  <a:cubicBezTo>
                    <a:pt x="42" y="119"/>
                    <a:pt x="42" y="120"/>
                    <a:pt x="42" y="120"/>
                  </a:cubicBezTo>
                  <a:cubicBezTo>
                    <a:pt x="43" y="119"/>
                    <a:pt x="42" y="118"/>
                    <a:pt x="42" y="118"/>
                  </a:cubicBezTo>
                  <a:cubicBezTo>
                    <a:pt x="41" y="118"/>
                    <a:pt x="41" y="119"/>
                    <a:pt x="41" y="119"/>
                  </a:cubicBezTo>
                  <a:cubicBezTo>
                    <a:pt x="41" y="119"/>
                    <a:pt x="41" y="119"/>
                    <a:pt x="41" y="119"/>
                  </a:cubicBezTo>
                  <a:cubicBezTo>
                    <a:pt x="41" y="119"/>
                    <a:pt x="41" y="119"/>
                    <a:pt x="41" y="119"/>
                  </a:cubicBezTo>
                  <a:cubicBezTo>
                    <a:pt x="41" y="119"/>
                    <a:pt x="41" y="119"/>
                    <a:pt x="41" y="119"/>
                  </a:cubicBezTo>
                  <a:close/>
                  <a:moveTo>
                    <a:pt x="50" y="119"/>
                  </a:moveTo>
                  <a:cubicBezTo>
                    <a:pt x="51" y="119"/>
                    <a:pt x="50" y="118"/>
                    <a:pt x="50" y="118"/>
                  </a:cubicBezTo>
                  <a:cubicBezTo>
                    <a:pt x="50" y="118"/>
                    <a:pt x="50" y="118"/>
                    <a:pt x="50" y="119"/>
                  </a:cubicBezTo>
                  <a:close/>
                  <a:moveTo>
                    <a:pt x="38" y="120"/>
                  </a:moveTo>
                  <a:cubicBezTo>
                    <a:pt x="38" y="120"/>
                    <a:pt x="39" y="120"/>
                    <a:pt x="39" y="119"/>
                  </a:cubicBezTo>
                  <a:cubicBezTo>
                    <a:pt x="38" y="119"/>
                    <a:pt x="38" y="118"/>
                    <a:pt x="38" y="118"/>
                  </a:cubicBezTo>
                  <a:cubicBezTo>
                    <a:pt x="37" y="119"/>
                    <a:pt x="37" y="120"/>
                    <a:pt x="38" y="120"/>
                  </a:cubicBezTo>
                  <a:close/>
                  <a:moveTo>
                    <a:pt x="56" y="119"/>
                  </a:moveTo>
                  <a:cubicBezTo>
                    <a:pt x="56" y="118"/>
                    <a:pt x="56" y="118"/>
                    <a:pt x="56" y="118"/>
                  </a:cubicBezTo>
                  <a:cubicBezTo>
                    <a:pt x="56" y="118"/>
                    <a:pt x="56" y="119"/>
                    <a:pt x="56" y="119"/>
                  </a:cubicBezTo>
                  <a:close/>
                  <a:moveTo>
                    <a:pt x="60" y="120"/>
                  </a:moveTo>
                  <a:cubicBezTo>
                    <a:pt x="60" y="119"/>
                    <a:pt x="60" y="118"/>
                    <a:pt x="60" y="118"/>
                  </a:cubicBezTo>
                  <a:cubicBezTo>
                    <a:pt x="59" y="119"/>
                    <a:pt x="59" y="119"/>
                    <a:pt x="60" y="120"/>
                  </a:cubicBezTo>
                  <a:close/>
                  <a:moveTo>
                    <a:pt x="57" y="120"/>
                  </a:moveTo>
                  <a:cubicBezTo>
                    <a:pt x="58" y="121"/>
                    <a:pt x="58" y="122"/>
                    <a:pt x="59" y="122"/>
                  </a:cubicBezTo>
                  <a:cubicBezTo>
                    <a:pt x="59" y="121"/>
                    <a:pt x="59" y="120"/>
                    <a:pt x="58" y="119"/>
                  </a:cubicBezTo>
                  <a:cubicBezTo>
                    <a:pt x="58" y="119"/>
                    <a:pt x="57" y="120"/>
                    <a:pt x="57" y="120"/>
                  </a:cubicBezTo>
                  <a:close/>
                  <a:moveTo>
                    <a:pt x="44" y="120"/>
                  </a:moveTo>
                  <a:cubicBezTo>
                    <a:pt x="45" y="121"/>
                    <a:pt x="44" y="121"/>
                    <a:pt x="45" y="121"/>
                  </a:cubicBezTo>
                  <a:cubicBezTo>
                    <a:pt x="45" y="121"/>
                    <a:pt x="45" y="120"/>
                    <a:pt x="45" y="120"/>
                  </a:cubicBezTo>
                  <a:cubicBezTo>
                    <a:pt x="45" y="120"/>
                    <a:pt x="45" y="120"/>
                    <a:pt x="45" y="120"/>
                  </a:cubicBezTo>
                  <a:cubicBezTo>
                    <a:pt x="45" y="120"/>
                    <a:pt x="46" y="119"/>
                    <a:pt x="45" y="119"/>
                  </a:cubicBezTo>
                  <a:cubicBezTo>
                    <a:pt x="45" y="119"/>
                    <a:pt x="44" y="120"/>
                    <a:pt x="44" y="120"/>
                  </a:cubicBezTo>
                  <a:close/>
                  <a:moveTo>
                    <a:pt x="54" y="119"/>
                  </a:moveTo>
                  <a:cubicBezTo>
                    <a:pt x="54" y="120"/>
                    <a:pt x="54" y="121"/>
                    <a:pt x="55" y="121"/>
                  </a:cubicBezTo>
                  <a:cubicBezTo>
                    <a:pt x="55" y="120"/>
                    <a:pt x="55" y="120"/>
                    <a:pt x="55" y="119"/>
                  </a:cubicBezTo>
                  <a:cubicBezTo>
                    <a:pt x="55" y="119"/>
                    <a:pt x="54" y="119"/>
                    <a:pt x="54" y="119"/>
                  </a:cubicBezTo>
                  <a:close/>
                  <a:moveTo>
                    <a:pt x="33" y="136"/>
                  </a:moveTo>
                  <a:cubicBezTo>
                    <a:pt x="33" y="135"/>
                    <a:pt x="32" y="133"/>
                    <a:pt x="33" y="133"/>
                  </a:cubicBezTo>
                  <a:cubicBezTo>
                    <a:pt x="32" y="129"/>
                    <a:pt x="32" y="124"/>
                    <a:pt x="31" y="120"/>
                  </a:cubicBezTo>
                  <a:cubicBezTo>
                    <a:pt x="31" y="126"/>
                    <a:pt x="32" y="132"/>
                    <a:pt x="33" y="137"/>
                  </a:cubicBezTo>
                  <a:cubicBezTo>
                    <a:pt x="33" y="137"/>
                    <a:pt x="32" y="136"/>
                    <a:pt x="33" y="136"/>
                  </a:cubicBezTo>
                  <a:close/>
                  <a:moveTo>
                    <a:pt x="34" y="122"/>
                  </a:moveTo>
                  <a:cubicBezTo>
                    <a:pt x="34" y="122"/>
                    <a:pt x="34" y="124"/>
                    <a:pt x="34" y="124"/>
                  </a:cubicBezTo>
                  <a:cubicBezTo>
                    <a:pt x="35" y="124"/>
                    <a:pt x="36" y="122"/>
                    <a:pt x="37" y="121"/>
                  </a:cubicBezTo>
                  <a:cubicBezTo>
                    <a:pt x="37" y="121"/>
                    <a:pt x="37" y="120"/>
                    <a:pt x="36" y="120"/>
                  </a:cubicBezTo>
                  <a:cubicBezTo>
                    <a:pt x="36" y="121"/>
                    <a:pt x="35" y="122"/>
                    <a:pt x="34" y="122"/>
                  </a:cubicBezTo>
                  <a:close/>
                  <a:moveTo>
                    <a:pt x="51" y="121"/>
                  </a:moveTo>
                  <a:cubicBezTo>
                    <a:pt x="51" y="121"/>
                    <a:pt x="51" y="120"/>
                    <a:pt x="51" y="120"/>
                  </a:cubicBezTo>
                  <a:cubicBezTo>
                    <a:pt x="51" y="121"/>
                    <a:pt x="50" y="121"/>
                    <a:pt x="51" y="121"/>
                  </a:cubicBezTo>
                  <a:close/>
                  <a:moveTo>
                    <a:pt x="43" y="121"/>
                  </a:moveTo>
                  <a:cubicBezTo>
                    <a:pt x="43" y="121"/>
                    <a:pt x="43" y="121"/>
                    <a:pt x="43" y="120"/>
                  </a:cubicBezTo>
                  <a:cubicBezTo>
                    <a:pt x="43" y="121"/>
                    <a:pt x="43" y="121"/>
                    <a:pt x="43" y="121"/>
                  </a:cubicBezTo>
                  <a:close/>
                  <a:moveTo>
                    <a:pt x="47" y="122"/>
                  </a:moveTo>
                  <a:cubicBezTo>
                    <a:pt x="47" y="121"/>
                    <a:pt x="47" y="121"/>
                    <a:pt x="47" y="120"/>
                  </a:cubicBezTo>
                  <a:cubicBezTo>
                    <a:pt x="47" y="120"/>
                    <a:pt x="47" y="120"/>
                    <a:pt x="47" y="120"/>
                  </a:cubicBezTo>
                  <a:cubicBezTo>
                    <a:pt x="46" y="121"/>
                    <a:pt x="47" y="121"/>
                    <a:pt x="47" y="122"/>
                  </a:cubicBezTo>
                  <a:close/>
                  <a:moveTo>
                    <a:pt x="65" y="130"/>
                  </a:moveTo>
                  <a:cubicBezTo>
                    <a:pt x="65" y="132"/>
                    <a:pt x="65" y="136"/>
                    <a:pt x="65" y="139"/>
                  </a:cubicBezTo>
                  <a:cubicBezTo>
                    <a:pt x="65" y="139"/>
                    <a:pt x="64" y="139"/>
                    <a:pt x="64" y="140"/>
                  </a:cubicBezTo>
                  <a:cubicBezTo>
                    <a:pt x="66" y="142"/>
                    <a:pt x="64" y="146"/>
                    <a:pt x="65" y="150"/>
                  </a:cubicBezTo>
                  <a:cubicBezTo>
                    <a:pt x="65" y="141"/>
                    <a:pt x="65" y="130"/>
                    <a:pt x="66" y="121"/>
                  </a:cubicBezTo>
                  <a:cubicBezTo>
                    <a:pt x="66" y="121"/>
                    <a:pt x="66" y="121"/>
                    <a:pt x="66" y="121"/>
                  </a:cubicBezTo>
                  <a:cubicBezTo>
                    <a:pt x="65" y="123"/>
                    <a:pt x="65" y="127"/>
                    <a:pt x="65" y="130"/>
                  </a:cubicBezTo>
                  <a:close/>
                  <a:moveTo>
                    <a:pt x="39" y="121"/>
                  </a:moveTo>
                  <a:cubicBezTo>
                    <a:pt x="39" y="122"/>
                    <a:pt x="39" y="123"/>
                    <a:pt x="40" y="123"/>
                  </a:cubicBezTo>
                  <a:cubicBezTo>
                    <a:pt x="40" y="123"/>
                    <a:pt x="40" y="123"/>
                    <a:pt x="40" y="122"/>
                  </a:cubicBezTo>
                  <a:cubicBezTo>
                    <a:pt x="40" y="122"/>
                    <a:pt x="40" y="121"/>
                    <a:pt x="39" y="121"/>
                  </a:cubicBezTo>
                  <a:cubicBezTo>
                    <a:pt x="39" y="121"/>
                    <a:pt x="39" y="121"/>
                    <a:pt x="39" y="121"/>
                  </a:cubicBezTo>
                  <a:close/>
                  <a:moveTo>
                    <a:pt x="44" y="123"/>
                  </a:moveTo>
                  <a:cubicBezTo>
                    <a:pt x="44" y="122"/>
                    <a:pt x="44" y="122"/>
                    <a:pt x="44" y="122"/>
                  </a:cubicBezTo>
                  <a:cubicBezTo>
                    <a:pt x="44" y="122"/>
                    <a:pt x="44" y="121"/>
                    <a:pt x="43" y="121"/>
                  </a:cubicBezTo>
                  <a:cubicBezTo>
                    <a:pt x="43" y="122"/>
                    <a:pt x="43" y="122"/>
                    <a:pt x="44" y="123"/>
                  </a:cubicBezTo>
                  <a:close/>
                  <a:moveTo>
                    <a:pt x="47" y="123"/>
                  </a:moveTo>
                  <a:cubicBezTo>
                    <a:pt x="47" y="123"/>
                    <a:pt x="47" y="122"/>
                    <a:pt x="46" y="121"/>
                  </a:cubicBezTo>
                  <a:cubicBezTo>
                    <a:pt x="46" y="122"/>
                    <a:pt x="47" y="123"/>
                    <a:pt x="47" y="123"/>
                  </a:cubicBezTo>
                  <a:close/>
                  <a:moveTo>
                    <a:pt x="50" y="124"/>
                  </a:moveTo>
                  <a:cubicBezTo>
                    <a:pt x="50" y="123"/>
                    <a:pt x="51" y="123"/>
                    <a:pt x="51" y="123"/>
                  </a:cubicBezTo>
                  <a:cubicBezTo>
                    <a:pt x="50" y="122"/>
                    <a:pt x="50" y="122"/>
                    <a:pt x="50" y="121"/>
                  </a:cubicBezTo>
                  <a:cubicBezTo>
                    <a:pt x="50" y="122"/>
                    <a:pt x="49" y="123"/>
                    <a:pt x="50" y="124"/>
                  </a:cubicBezTo>
                  <a:close/>
                  <a:moveTo>
                    <a:pt x="59" y="123"/>
                  </a:moveTo>
                  <a:cubicBezTo>
                    <a:pt x="60" y="123"/>
                    <a:pt x="60" y="122"/>
                    <a:pt x="60" y="122"/>
                  </a:cubicBezTo>
                  <a:cubicBezTo>
                    <a:pt x="60" y="123"/>
                    <a:pt x="60" y="123"/>
                    <a:pt x="59" y="123"/>
                  </a:cubicBezTo>
                  <a:close/>
                  <a:moveTo>
                    <a:pt x="52" y="124"/>
                  </a:moveTo>
                  <a:cubicBezTo>
                    <a:pt x="53" y="124"/>
                    <a:pt x="53" y="124"/>
                    <a:pt x="53" y="123"/>
                  </a:cubicBezTo>
                  <a:cubicBezTo>
                    <a:pt x="53" y="123"/>
                    <a:pt x="53" y="122"/>
                    <a:pt x="52" y="122"/>
                  </a:cubicBezTo>
                  <a:cubicBezTo>
                    <a:pt x="52" y="123"/>
                    <a:pt x="53" y="123"/>
                    <a:pt x="52" y="124"/>
                  </a:cubicBezTo>
                  <a:close/>
                  <a:moveTo>
                    <a:pt x="42" y="123"/>
                  </a:moveTo>
                  <a:cubicBezTo>
                    <a:pt x="43" y="123"/>
                    <a:pt x="43" y="123"/>
                    <a:pt x="43" y="123"/>
                  </a:cubicBezTo>
                  <a:cubicBezTo>
                    <a:pt x="43" y="123"/>
                    <a:pt x="43" y="122"/>
                    <a:pt x="42" y="123"/>
                  </a:cubicBezTo>
                  <a:close/>
                  <a:moveTo>
                    <a:pt x="55" y="124"/>
                  </a:moveTo>
                  <a:cubicBezTo>
                    <a:pt x="55" y="124"/>
                    <a:pt x="55" y="123"/>
                    <a:pt x="55" y="123"/>
                  </a:cubicBezTo>
                  <a:cubicBezTo>
                    <a:pt x="54" y="123"/>
                    <a:pt x="55" y="124"/>
                    <a:pt x="55" y="124"/>
                  </a:cubicBezTo>
                  <a:close/>
                  <a:moveTo>
                    <a:pt x="48" y="124"/>
                  </a:moveTo>
                  <a:cubicBezTo>
                    <a:pt x="48" y="124"/>
                    <a:pt x="48" y="124"/>
                    <a:pt x="49" y="124"/>
                  </a:cubicBezTo>
                  <a:cubicBezTo>
                    <a:pt x="49" y="124"/>
                    <a:pt x="49" y="123"/>
                    <a:pt x="48" y="123"/>
                  </a:cubicBezTo>
                  <a:cubicBezTo>
                    <a:pt x="48" y="123"/>
                    <a:pt x="48" y="123"/>
                    <a:pt x="48" y="124"/>
                  </a:cubicBezTo>
                  <a:close/>
                  <a:moveTo>
                    <a:pt x="57" y="124"/>
                  </a:moveTo>
                  <a:cubicBezTo>
                    <a:pt x="57" y="124"/>
                    <a:pt x="57" y="123"/>
                    <a:pt x="57" y="123"/>
                  </a:cubicBezTo>
                  <a:cubicBezTo>
                    <a:pt x="57" y="123"/>
                    <a:pt x="57" y="123"/>
                    <a:pt x="57" y="123"/>
                  </a:cubicBezTo>
                  <a:cubicBezTo>
                    <a:pt x="57" y="123"/>
                    <a:pt x="57" y="124"/>
                    <a:pt x="57" y="124"/>
                  </a:cubicBezTo>
                  <a:close/>
                  <a:moveTo>
                    <a:pt x="37" y="124"/>
                  </a:moveTo>
                  <a:cubicBezTo>
                    <a:pt x="37" y="124"/>
                    <a:pt x="38" y="125"/>
                    <a:pt x="38" y="125"/>
                  </a:cubicBezTo>
                  <a:cubicBezTo>
                    <a:pt x="38" y="125"/>
                    <a:pt x="38" y="125"/>
                    <a:pt x="38" y="125"/>
                  </a:cubicBezTo>
                  <a:cubicBezTo>
                    <a:pt x="38" y="124"/>
                    <a:pt x="38" y="124"/>
                    <a:pt x="38" y="123"/>
                  </a:cubicBezTo>
                  <a:cubicBezTo>
                    <a:pt x="37" y="123"/>
                    <a:pt x="37" y="123"/>
                    <a:pt x="37" y="124"/>
                  </a:cubicBezTo>
                  <a:close/>
                  <a:moveTo>
                    <a:pt x="40" y="124"/>
                  </a:moveTo>
                  <a:cubicBezTo>
                    <a:pt x="41" y="124"/>
                    <a:pt x="41" y="124"/>
                    <a:pt x="41" y="123"/>
                  </a:cubicBezTo>
                  <a:cubicBezTo>
                    <a:pt x="41" y="124"/>
                    <a:pt x="40" y="124"/>
                    <a:pt x="40" y="124"/>
                  </a:cubicBezTo>
                  <a:close/>
                  <a:moveTo>
                    <a:pt x="45" y="124"/>
                  </a:moveTo>
                  <a:cubicBezTo>
                    <a:pt x="45" y="124"/>
                    <a:pt x="45" y="125"/>
                    <a:pt x="45" y="125"/>
                  </a:cubicBezTo>
                  <a:cubicBezTo>
                    <a:pt x="46" y="124"/>
                    <a:pt x="45" y="123"/>
                    <a:pt x="45" y="124"/>
                  </a:cubicBezTo>
                  <a:close/>
                  <a:moveTo>
                    <a:pt x="59" y="124"/>
                  </a:moveTo>
                  <a:cubicBezTo>
                    <a:pt x="60" y="124"/>
                    <a:pt x="60" y="125"/>
                    <a:pt x="60" y="125"/>
                  </a:cubicBezTo>
                  <a:cubicBezTo>
                    <a:pt x="60" y="125"/>
                    <a:pt x="60" y="124"/>
                    <a:pt x="60" y="124"/>
                  </a:cubicBezTo>
                  <a:cubicBezTo>
                    <a:pt x="60" y="124"/>
                    <a:pt x="59" y="124"/>
                    <a:pt x="59" y="124"/>
                  </a:cubicBezTo>
                  <a:close/>
                  <a:moveTo>
                    <a:pt x="41" y="126"/>
                  </a:moveTo>
                  <a:cubicBezTo>
                    <a:pt x="41" y="126"/>
                    <a:pt x="42" y="125"/>
                    <a:pt x="42" y="125"/>
                  </a:cubicBezTo>
                  <a:cubicBezTo>
                    <a:pt x="42" y="125"/>
                    <a:pt x="42" y="124"/>
                    <a:pt x="41" y="124"/>
                  </a:cubicBezTo>
                  <a:cubicBezTo>
                    <a:pt x="40" y="125"/>
                    <a:pt x="41" y="125"/>
                    <a:pt x="41" y="126"/>
                  </a:cubicBezTo>
                  <a:close/>
                  <a:moveTo>
                    <a:pt x="48" y="125"/>
                  </a:moveTo>
                  <a:cubicBezTo>
                    <a:pt x="48" y="125"/>
                    <a:pt x="48" y="126"/>
                    <a:pt x="49" y="125"/>
                  </a:cubicBezTo>
                  <a:cubicBezTo>
                    <a:pt x="48" y="125"/>
                    <a:pt x="49" y="124"/>
                    <a:pt x="48" y="124"/>
                  </a:cubicBezTo>
                  <a:cubicBezTo>
                    <a:pt x="48" y="124"/>
                    <a:pt x="48" y="125"/>
                    <a:pt x="48" y="125"/>
                  </a:cubicBezTo>
                  <a:close/>
                  <a:moveTo>
                    <a:pt x="54" y="126"/>
                  </a:moveTo>
                  <a:cubicBezTo>
                    <a:pt x="54" y="125"/>
                    <a:pt x="54" y="125"/>
                    <a:pt x="54" y="124"/>
                  </a:cubicBezTo>
                  <a:cubicBezTo>
                    <a:pt x="53" y="124"/>
                    <a:pt x="53" y="125"/>
                    <a:pt x="54" y="126"/>
                  </a:cubicBezTo>
                  <a:close/>
                  <a:moveTo>
                    <a:pt x="57" y="125"/>
                  </a:moveTo>
                  <a:cubicBezTo>
                    <a:pt x="58" y="125"/>
                    <a:pt x="58" y="125"/>
                    <a:pt x="58" y="124"/>
                  </a:cubicBezTo>
                  <a:cubicBezTo>
                    <a:pt x="58" y="124"/>
                    <a:pt x="58" y="124"/>
                    <a:pt x="58" y="124"/>
                  </a:cubicBezTo>
                  <a:cubicBezTo>
                    <a:pt x="58" y="125"/>
                    <a:pt x="57" y="125"/>
                    <a:pt x="57" y="125"/>
                  </a:cubicBezTo>
                  <a:close/>
                  <a:moveTo>
                    <a:pt x="52" y="125"/>
                  </a:moveTo>
                  <a:cubicBezTo>
                    <a:pt x="52" y="125"/>
                    <a:pt x="52" y="124"/>
                    <a:pt x="51" y="124"/>
                  </a:cubicBezTo>
                  <a:cubicBezTo>
                    <a:pt x="51" y="124"/>
                    <a:pt x="51" y="125"/>
                    <a:pt x="52" y="125"/>
                  </a:cubicBezTo>
                  <a:close/>
                  <a:moveTo>
                    <a:pt x="37" y="126"/>
                  </a:moveTo>
                  <a:cubicBezTo>
                    <a:pt x="38" y="126"/>
                    <a:pt x="37" y="125"/>
                    <a:pt x="36" y="125"/>
                  </a:cubicBezTo>
                  <a:cubicBezTo>
                    <a:pt x="37" y="125"/>
                    <a:pt x="37" y="126"/>
                    <a:pt x="37" y="126"/>
                  </a:cubicBezTo>
                  <a:close/>
                  <a:moveTo>
                    <a:pt x="61" y="126"/>
                  </a:moveTo>
                  <a:cubicBezTo>
                    <a:pt x="61" y="126"/>
                    <a:pt x="62" y="125"/>
                    <a:pt x="61" y="125"/>
                  </a:cubicBezTo>
                  <a:cubicBezTo>
                    <a:pt x="61" y="125"/>
                    <a:pt x="61" y="126"/>
                    <a:pt x="61" y="126"/>
                  </a:cubicBezTo>
                  <a:close/>
                  <a:moveTo>
                    <a:pt x="35" y="127"/>
                  </a:moveTo>
                  <a:cubicBezTo>
                    <a:pt x="35" y="127"/>
                    <a:pt x="35" y="128"/>
                    <a:pt x="36" y="128"/>
                  </a:cubicBezTo>
                  <a:cubicBezTo>
                    <a:pt x="36" y="128"/>
                    <a:pt x="36" y="127"/>
                    <a:pt x="36" y="127"/>
                  </a:cubicBezTo>
                  <a:cubicBezTo>
                    <a:pt x="36" y="127"/>
                    <a:pt x="36" y="126"/>
                    <a:pt x="36" y="125"/>
                  </a:cubicBezTo>
                  <a:cubicBezTo>
                    <a:pt x="35" y="126"/>
                    <a:pt x="35" y="126"/>
                    <a:pt x="35" y="127"/>
                  </a:cubicBezTo>
                  <a:close/>
                  <a:moveTo>
                    <a:pt x="38" y="126"/>
                  </a:moveTo>
                  <a:cubicBezTo>
                    <a:pt x="39" y="126"/>
                    <a:pt x="39" y="126"/>
                    <a:pt x="39" y="126"/>
                  </a:cubicBezTo>
                  <a:cubicBezTo>
                    <a:pt x="39" y="126"/>
                    <a:pt x="39" y="126"/>
                    <a:pt x="38" y="126"/>
                  </a:cubicBezTo>
                  <a:close/>
                  <a:moveTo>
                    <a:pt x="41" y="127"/>
                  </a:moveTo>
                  <a:cubicBezTo>
                    <a:pt x="40" y="126"/>
                    <a:pt x="40" y="126"/>
                    <a:pt x="40" y="126"/>
                  </a:cubicBezTo>
                  <a:cubicBezTo>
                    <a:pt x="40" y="126"/>
                    <a:pt x="40" y="127"/>
                    <a:pt x="41" y="127"/>
                  </a:cubicBezTo>
                  <a:close/>
                  <a:moveTo>
                    <a:pt x="47" y="127"/>
                  </a:moveTo>
                  <a:cubicBezTo>
                    <a:pt x="47" y="127"/>
                    <a:pt x="47" y="126"/>
                    <a:pt x="46" y="126"/>
                  </a:cubicBezTo>
                  <a:cubicBezTo>
                    <a:pt x="46" y="126"/>
                    <a:pt x="46" y="127"/>
                    <a:pt x="47" y="127"/>
                  </a:cubicBezTo>
                  <a:close/>
                  <a:moveTo>
                    <a:pt x="54" y="127"/>
                  </a:moveTo>
                  <a:cubicBezTo>
                    <a:pt x="55" y="127"/>
                    <a:pt x="55" y="126"/>
                    <a:pt x="54" y="126"/>
                  </a:cubicBezTo>
                  <a:cubicBezTo>
                    <a:pt x="54" y="126"/>
                    <a:pt x="54" y="126"/>
                    <a:pt x="54" y="127"/>
                  </a:cubicBezTo>
                  <a:close/>
                  <a:moveTo>
                    <a:pt x="50" y="127"/>
                  </a:moveTo>
                  <a:cubicBezTo>
                    <a:pt x="51" y="127"/>
                    <a:pt x="51" y="126"/>
                    <a:pt x="50" y="126"/>
                  </a:cubicBezTo>
                  <a:cubicBezTo>
                    <a:pt x="50" y="126"/>
                    <a:pt x="50" y="127"/>
                    <a:pt x="50" y="127"/>
                  </a:cubicBezTo>
                  <a:close/>
                  <a:moveTo>
                    <a:pt x="59" y="126"/>
                  </a:moveTo>
                  <a:cubicBezTo>
                    <a:pt x="58" y="126"/>
                    <a:pt x="59" y="126"/>
                    <a:pt x="59" y="126"/>
                  </a:cubicBezTo>
                  <a:cubicBezTo>
                    <a:pt x="58" y="126"/>
                    <a:pt x="58" y="127"/>
                    <a:pt x="59" y="126"/>
                  </a:cubicBezTo>
                  <a:close/>
                  <a:moveTo>
                    <a:pt x="53" y="129"/>
                  </a:moveTo>
                  <a:cubicBezTo>
                    <a:pt x="54" y="128"/>
                    <a:pt x="53" y="127"/>
                    <a:pt x="53" y="126"/>
                  </a:cubicBezTo>
                  <a:cubicBezTo>
                    <a:pt x="52" y="127"/>
                    <a:pt x="53" y="128"/>
                    <a:pt x="53" y="129"/>
                  </a:cubicBezTo>
                  <a:close/>
                  <a:moveTo>
                    <a:pt x="40" y="128"/>
                  </a:moveTo>
                  <a:cubicBezTo>
                    <a:pt x="40" y="127"/>
                    <a:pt x="40" y="127"/>
                    <a:pt x="39" y="126"/>
                  </a:cubicBezTo>
                  <a:cubicBezTo>
                    <a:pt x="39" y="127"/>
                    <a:pt x="39" y="128"/>
                    <a:pt x="40" y="128"/>
                  </a:cubicBezTo>
                  <a:close/>
                  <a:moveTo>
                    <a:pt x="49" y="127"/>
                  </a:moveTo>
                  <a:cubicBezTo>
                    <a:pt x="50" y="127"/>
                    <a:pt x="49" y="128"/>
                    <a:pt x="50" y="128"/>
                  </a:cubicBezTo>
                  <a:cubicBezTo>
                    <a:pt x="50" y="127"/>
                    <a:pt x="50" y="128"/>
                    <a:pt x="50" y="127"/>
                  </a:cubicBezTo>
                  <a:cubicBezTo>
                    <a:pt x="50" y="127"/>
                    <a:pt x="50" y="127"/>
                    <a:pt x="50" y="127"/>
                  </a:cubicBezTo>
                  <a:cubicBezTo>
                    <a:pt x="50" y="127"/>
                    <a:pt x="50" y="127"/>
                    <a:pt x="50" y="127"/>
                  </a:cubicBezTo>
                  <a:cubicBezTo>
                    <a:pt x="49" y="127"/>
                    <a:pt x="49" y="127"/>
                    <a:pt x="49" y="127"/>
                  </a:cubicBezTo>
                  <a:close/>
                  <a:moveTo>
                    <a:pt x="42" y="127"/>
                  </a:moveTo>
                  <a:cubicBezTo>
                    <a:pt x="42" y="127"/>
                    <a:pt x="42" y="128"/>
                    <a:pt x="43" y="128"/>
                  </a:cubicBezTo>
                  <a:cubicBezTo>
                    <a:pt x="43" y="128"/>
                    <a:pt x="43" y="128"/>
                    <a:pt x="43" y="128"/>
                  </a:cubicBezTo>
                  <a:cubicBezTo>
                    <a:pt x="43" y="127"/>
                    <a:pt x="43" y="127"/>
                    <a:pt x="43" y="127"/>
                  </a:cubicBezTo>
                  <a:cubicBezTo>
                    <a:pt x="42" y="127"/>
                    <a:pt x="42" y="127"/>
                    <a:pt x="42" y="127"/>
                  </a:cubicBezTo>
                  <a:close/>
                  <a:moveTo>
                    <a:pt x="60" y="128"/>
                  </a:moveTo>
                  <a:cubicBezTo>
                    <a:pt x="60" y="128"/>
                    <a:pt x="60" y="127"/>
                    <a:pt x="60" y="127"/>
                  </a:cubicBezTo>
                  <a:cubicBezTo>
                    <a:pt x="60" y="127"/>
                    <a:pt x="59" y="128"/>
                    <a:pt x="60" y="128"/>
                  </a:cubicBezTo>
                  <a:close/>
                  <a:moveTo>
                    <a:pt x="57" y="128"/>
                  </a:moveTo>
                  <a:cubicBezTo>
                    <a:pt x="57" y="128"/>
                    <a:pt x="57" y="128"/>
                    <a:pt x="57" y="128"/>
                  </a:cubicBezTo>
                  <a:cubicBezTo>
                    <a:pt x="58" y="127"/>
                    <a:pt x="58" y="127"/>
                    <a:pt x="57" y="127"/>
                  </a:cubicBezTo>
                  <a:cubicBezTo>
                    <a:pt x="57" y="127"/>
                    <a:pt x="57" y="127"/>
                    <a:pt x="57" y="128"/>
                  </a:cubicBezTo>
                  <a:close/>
                  <a:moveTo>
                    <a:pt x="62" y="131"/>
                  </a:moveTo>
                  <a:cubicBezTo>
                    <a:pt x="62" y="130"/>
                    <a:pt x="63" y="128"/>
                    <a:pt x="62" y="127"/>
                  </a:cubicBezTo>
                  <a:cubicBezTo>
                    <a:pt x="62" y="129"/>
                    <a:pt x="62" y="130"/>
                    <a:pt x="62" y="131"/>
                  </a:cubicBezTo>
                  <a:close/>
                  <a:moveTo>
                    <a:pt x="33" y="129"/>
                  </a:moveTo>
                  <a:cubicBezTo>
                    <a:pt x="33" y="130"/>
                    <a:pt x="33" y="130"/>
                    <a:pt x="33" y="130"/>
                  </a:cubicBezTo>
                  <a:cubicBezTo>
                    <a:pt x="33" y="131"/>
                    <a:pt x="33" y="131"/>
                    <a:pt x="33" y="130"/>
                  </a:cubicBezTo>
                  <a:cubicBezTo>
                    <a:pt x="33" y="129"/>
                    <a:pt x="33" y="129"/>
                    <a:pt x="33" y="128"/>
                  </a:cubicBezTo>
                  <a:cubicBezTo>
                    <a:pt x="33" y="128"/>
                    <a:pt x="33" y="127"/>
                    <a:pt x="33" y="128"/>
                  </a:cubicBezTo>
                  <a:cubicBezTo>
                    <a:pt x="33" y="128"/>
                    <a:pt x="33" y="129"/>
                    <a:pt x="33" y="129"/>
                  </a:cubicBezTo>
                  <a:close/>
                  <a:moveTo>
                    <a:pt x="55" y="128"/>
                  </a:moveTo>
                  <a:cubicBezTo>
                    <a:pt x="55" y="128"/>
                    <a:pt x="56" y="128"/>
                    <a:pt x="55" y="127"/>
                  </a:cubicBezTo>
                  <a:cubicBezTo>
                    <a:pt x="55" y="128"/>
                    <a:pt x="55" y="128"/>
                    <a:pt x="55" y="128"/>
                  </a:cubicBezTo>
                  <a:close/>
                  <a:moveTo>
                    <a:pt x="38" y="130"/>
                  </a:moveTo>
                  <a:cubicBezTo>
                    <a:pt x="39" y="129"/>
                    <a:pt x="39" y="128"/>
                    <a:pt x="38" y="128"/>
                  </a:cubicBezTo>
                  <a:cubicBezTo>
                    <a:pt x="38" y="128"/>
                    <a:pt x="38" y="129"/>
                    <a:pt x="38" y="130"/>
                  </a:cubicBezTo>
                  <a:close/>
                  <a:moveTo>
                    <a:pt x="45" y="129"/>
                  </a:moveTo>
                  <a:cubicBezTo>
                    <a:pt x="45" y="129"/>
                    <a:pt x="45" y="128"/>
                    <a:pt x="45" y="128"/>
                  </a:cubicBezTo>
                  <a:cubicBezTo>
                    <a:pt x="45" y="128"/>
                    <a:pt x="45" y="128"/>
                    <a:pt x="45" y="128"/>
                  </a:cubicBezTo>
                  <a:cubicBezTo>
                    <a:pt x="45" y="128"/>
                    <a:pt x="45" y="129"/>
                    <a:pt x="45" y="129"/>
                  </a:cubicBezTo>
                  <a:close/>
                  <a:moveTo>
                    <a:pt x="42" y="129"/>
                  </a:moveTo>
                  <a:cubicBezTo>
                    <a:pt x="42" y="129"/>
                    <a:pt x="42" y="129"/>
                    <a:pt x="41" y="128"/>
                  </a:cubicBezTo>
                  <a:cubicBezTo>
                    <a:pt x="41" y="129"/>
                    <a:pt x="42" y="129"/>
                    <a:pt x="42" y="129"/>
                  </a:cubicBezTo>
                  <a:close/>
                  <a:moveTo>
                    <a:pt x="47" y="129"/>
                  </a:moveTo>
                  <a:cubicBezTo>
                    <a:pt x="48" y="129"/>
                    <a:pt x="47" y="129"/>
                    <a:pt x="48" y="130"/>
                  </a:cubicBezTo>
                  <a:cubicBezTo>
                    <a:pt x="48" y="130"/>
                    <a:pt x="48" y="130"/>
                    <a:pt x="48" y="130"/>
                  </a:cubicBezTo>
                  <a:cubicBezTo>
                    <a:pt x="49" y="130"/>
                    <a:pt x="49" y="129"/>
                    <a:pt x="48" y="128"/>
                  </a:cubicBezTo>
                  <a:cubicBezTo>
                    <a:pt x="48" y="129"/>
                    <a:pt x="48" y="128"/>
                    <a:pt x="47" y="129"/>
                  </a:cubicBezTo>
                  <a:close/>
                  <a:moveTo>
                    <a:pt x="50" y="129"/>
                  </a:moveTo>
                  <a:cubicBezTo>
                    <a:pt x="50" y="129"/>
                    <a:pt x="50" y="129"/>
                    <a:pt x="50" y="130"/>
                  </a:cubicBezTo>
                  <a:cubicBezTo>
                    <a:pt x="50" y="130"/>
                    <a:pt x="51" y="130"/>
                    <a:pt x="51" y="129"/>
                  </a:cubicBezTo>
                  <a:cubicBezTo>
                    <a:pt x="50" y="129"/>
                    <a:pt x="51" y="129"/>
                    <a:pt x="51" y="129"/>
                  </a:cubicBezTo>
                  <a:cubicBezTo>
                    <a:pt x="51" y="129"/>
                    <a:pt x="51" y="128"/>
                    <a:pt x="50" y="128"/>
                  </a:cubicBezTo>
                  <a:cubicBezTo>
                    <a:pt x="50" y="129"/>
                    <a:pt x="50" y="129"/>
                    <a:pt x="50" y="129"/>
                  </a:cubicBezTo>
                  <a:close/>
                  <a:moveTo>
                    <a:pt x="52" y="129"/>
                  </a:moveTo>
                  <a:cubicBezTo>
                    <a:pt x="52" y="129"/>
                    <a:pt x="52" y="128"/>
                    <a:pt x="52" y="128"/>
                  </a:cubicBezTo>
                  <a:cubicBezTo>
                    <a:pt x="51" y="128"/>
                    <a:pt x="51" y="129"/>
                    <a:pt x="52" y="129"/>
                  </a:cubicBezTo>
                  <a:close/>
                  <a:moveTo>
                    <a:pt x="41" y="128"/>
                  </a:moveTo>
                  <a:cubicBezTo>
                    <a:pt x="41" y="128"/>
                    <a:pt x="40" y="128"/>
                    <a:pt x="40" y="128"/>
                  </a:cubicBezTo>
                  <a:cubicBezTo>
                    <a:pt x="40" y="129"/>
                    <a:pt x="41" y="129"/>
                    <a:pt x="41" y="128"/>
                  </a:cubicBezTo>
                  <a:close/>
                  <a:moveTo>
                    <a:pt x="58" y="129"/>
                  </a:moveTo>
                  <a:cubicBezTo>
                    <a:pt x="58" y="129"/>
                    <a:pt x="58" y="129"/>
                    <a:pt x="58" y="129"/>
                  </a:cubicBezTo>
                  <a:cubicBezTo>
                    <a:pt x="58" y="129"/>
                    <a:pt x="58" y="128"/>
                    <a:pt x="58" y="128"/>
                  </a:cubicBezTo>
                  <a:cubicBezTo>
                    <a:pt x="58" y="129"/>
                    <a:pt x="58" y="129"/>
                    <a:pt x="58" y="129"/>
                  </a:cubicBezTo>
                  <a:close/>
                  <a:moveTo>
                    <a:pt x="45" y="131"/>
                  </a:moveTo>
                  <a:cubicBezTo>
                    <a:pt x="45" y="130"/>
                    <a:pt x="44" y="129"/>
                    <a:pt x="44" y="129"/>
                  </a:cubicBezTo>
                  <a:cubicBezTo>
                    <a:pt x="43" y="130"/>
                    <a:pt x="44" y="131"/>
                    <a:pt x="45" y="131"/>
                  </a:cubicBezTo>
                  <a:close/>
                  <a:moveTo>
                    <a:pt x="37" y="131"/>
                  </a:moveTo>
                  <a:cubicBezTo>
                    <a:pt x="38" y="131"/>
                    <a:pt x="38" y="129"/>
                    <a:pt x="37" y="129"/>
                  </a:cubicBezTo>
                  <a:cubicBezTo>
                    <a:pt x="36" y="130"/>
                    <a:pt x="37" y="130"/>
                    <a:pt x="37" y="131"/>
                  </a:cubicBezTo>
                  <a:close/>
                  <a:moveTo>
                    <a:pt x="41" y="130"/>
                  </a:moveTo>
                  <a:cubicBezTo>
                    <a:pt x="41" y="130"/>
                    <a:pt x="41" y="129"/>
                    <a:pt x="41" y="129"/>
                  </a:cubicBezTo>
                  <a:cubicBezTo>
                    <a:pt x="41" y="130"/>
                    <a:pt x="41" y="130"/>
                    <a:pt x="41" y="130"/>
                  </a:cubicBezTo>
                  <a:close/>
                  <a:moveTo>
                    <a:pt x="39" y="131"/>
                  </a:moveTo>
                  <a:cubicBezTo>
                    <a:pt x="39" y="130"/>
                    <a:pt x="40" y="130"/>
                    <a:pt x="40" y="129"/>
                  </a:cubicBezTo>
                  <a:cubicBezTo>
                    <a:pt x="39" y="130"/>
                    <a:pt x="38" y="131"/>
                    <a:pt x="39" y="131"/>
                  </a:cubicBezTo>
                  <a:close/>
                  <a:moveTo>
                    <a:pt x="55" y="131"/>
                  </a:moveTo>
                  <a:cubicBezTo>
                    <a:pt x="55" y="131"/>
                    <a:pt x="55" y="131"/>
                    <a:pt x="55" y="130"/>
                  </a:cubicBezTo>
                  <a:cubicBezTo>
                    <a:pt x="55" y="130"/>
                    <a:pt x="55" y="130"/>
                    <a:pt x="55" y="130"/>
                  </a:cubicBezTo>
                  <a:cubicBezTo>
                    <a:pt x="54" y="130"/>
                    <a:pt x="54" y="131"/>
                    <a:pt x="55" y="131"/>
                  </a:cubicBezTo>
                  <a:close/>
                  <a:moveTo>
                    <a:pt x="56" y="131"/>
                  </a:moveTo>
                  <a:cubicBezTo>
                    <a:pt x="56" y="131"/>
                    <a:pt x="56" y="131"/>
                    <a:pt x="57" y="131"/>
                  </a:cubicBezTo>
                  <a:cubicBezTo>
                    <a:pt x="57" y="130"/>
                    <a:pt x="57" y="130"/>
                    <a:pt x="57" y="130"/>
                  </a:cubicBezTo>
                  <a:cubicBezTo>
                    <a:pt x="57" y="130"/>
                    <a:pt x="57" y="130"/>
                    <a:pt x="57" y="130"/>
                  </a:cubicBezTo>
                  <a:cubicBezTo>
                    <a:pt x="57" y="130"/>
                    <a:pt x="56" y="130"/>
                    <a:pt x="56" y="131"/>
                  </a:cubicBezTo>
                  <a:close/>
                  <a:moveTo>
                    <a:pt x="50" y="133"/>
                  </a:moveTo>
                  <a:cubicBezTo>
                    <a:pt x="51" y="132"/>
                    <a:pt x="50" y="130"/>
                    <a:pt x="49" y="130"/>
                  </a:cubicBezTo>
                  <a:cubicBezTo>
                    <a:pt x="49" y="131"/>
                    <a:pt x="49" y="131"/>
                    <a:pt x="49" y="132"/>
                  </a:cubicBezTo>
                  <a:cubicBezTo>
                    <a:pt x="49" y="132"/>
                    <a:pt x="49" y="131"/>
                    <a:pt x="49" y="132"/>
                  </a:cubicBezTo>
                  <a:cubicBezTo>
                    <a:pt x="49" y="132"/>
                    <a:pt x="49" y="132"/>
                    <a:pt x="50" y="133"/>
                  </a:cubicBezTo>
                  <a:close/>
                  <a:moveTo>
                    <a:pt x="40" y="133"/>
                  </a:moveTo>
                  <a:cubicBezTo>
                    <a:pt x="40" y="132"/>
                    <a:pt x="40" y="132"/>
                    <a:pt x="41" y="131"/>
                  </a:cubicBezTo>
                  <a:cubicBezTo>
                    <a:pt x="40" y="131"/>
                    <a:pt x="40" y="130"/>
                    <a:pt x="40" y="130"/>
                  </a:cubicBezTo>
                  <a:cubicBezTo>
                    <a:pt x="39" y="131"/>
                    <a:pt x="39" y="132"/>
                    <a:pt x="40" y="133"/>
                  </a:cubicBezTo>
                  <a:close/>
                  <a:moveTo>
                    <a:pt x="43" y="132"/>
                  </a:moveTo>
                  <a:cubicBezTo>
                    <a:pt x="44" y="132"/>
                    <a:pt x="43" y="131"/>
                    <a:pt x="43" y="131"/>
                  </a:cubicBezTo>
                  <a:cubicBezTo>
                    <a:pt x="43" y="131"/>
                    <a:pt x="43" y="132"/>
                    <a:pt x="43" y="132"/>
                  </a:cubicBezTo>
                  <a:close/>
                  <a:moveTo>
                    <a:pt x="60" y="131"/>
                  </a:moveTo>
                  <a:cubicBezTo>
                    <a:pt x="60" y="131"/>
                    <a:pt x="60" y="131"/>
                    <a:pt x="59" y="131"/>
                  </a:cubicBezTo>
                  <a:cubicBezTo>
                    <a:pt x="59" y="131"/>
                    <a:pt x="60" y="131"/>
                    <a:pt x="60" y="131"/>
                  </a:cubicBezTo>
                  <a:close/>
                  <a:moveTo>
                    <a:pt x="36" y="133"/>
                  </a:moveTo>
                  <a:cubicBezTo>
                    <a:pt x="37" y="133"/>
                    <a:pt x="36" y="131"/>
                    <a:pt x="36" y="131"/>
                  </a:cubicBezTo>
                  <a:cubicBezTo>
                    <a:pt x="35" y="132"/>
                    <a:pt x="35" y="132"/>
                    <a:pt x="36" y="133"/>
                  </a:cubicBezTo>
                  <a:close/>
                  <a:moveTo>
                    <a:pt x="38" y="132"/>
                  </a:moveTo>
                  <a:cubicBezTo>
                    <a:pt x="38" y="132"/>
                    <a:pt x="38" y="132"/>
                    <a:pt x="38" y="132"/>
                  </a:cubicBezTo>
                  <a:cubicBezTo>
                    <a:pt x="38" y="132"/>
                    <a:pt x="39" y="131"/>
                    <a:pt x="38" y="131"/>
                  </a:cubicBezTo>
                  <a:cubicBezTo>
                    <a:pt x="38" y="132"/>
                    <a:pt x="38" y="132"/>
                    <a:pt x="38" y="132"/>
                  </a:cubicBezTo>
                  <a:close/>
                  <a:moveTo>
                    <a:pt x="55" y="132"/>
                  </a:moveTo>
                  <a:cubicBezTo>
                    <a:pt x="55" y="132"/>
                    <a:pt x="56" y="132"/>
                    <a:pt x="55" y="132"/>
                  </a:cubicBezTo>
                  <a:cubicBezTo>
                    <a:pt x="55" y="132"/>
                    <a:pt x="55" y="131"/>
                    <a:pt x="55" y="131"/>
                  </a:cubicBezTo>
                  <a:cubicBezTo>
                    <a:pt x="55" y="132"/>
                    <a:pt x="55" y="132"/>
                    <a:pt x="55" y="132"/>
                  </a:cubicBezTo>
                  <a:close/>
                  <a:moveTo>
                    <a:pt x="59" y="134"/>
                  </a:moveTo>
                  <a:cubicBezTo>
                    <a:pt x="58" y="134"/>
                    <a:pt x="59" y="132"/>
                    <a:pt x="58" y="131"/>
                  </a:cubicBezTo>
                  <a:cubicBezTo>
                    <a:pt x="58" y="133"/>
                    <a:pt x="58" y="134"/>
                    <a:pt x="59" y="134"/>
                  </a:cubicBezTo>
                  <a:close/>
                  <a:moveTo>
                    <a:pt x="48" y="133"/>
                  </a:moveTo>
                  <a:cubicBezTo>
                    <a:pt x="48" y="133"/>
                    <a:pt x="48" y="132"/>
                    <a:pt x="48" y="132"/>
                  </a:cubicBezTo>
                  <a:cubicBezTo>
                    <a:pt x="47" y="132"/>
                    <a:pt x="48" y="133"/>
                    <a:pt x="48" y="133"/>
                  </a:cubicBezTo>
                  <a:close/>
                  <a:moveTo>
                    <a:pt x="53" y="133"/>
                  </a:moveTo>
                  <a:cubicBezTo>
                    <a:pt x="53" y="133"/>
                    <a:pt x="53" y="132"/>
                    <a:pt x="53" y="132"/>
                  </a:cubicBezTo>
                  <a:cubicBezTo>
                    <a:pt x="53" y="132"/>
                    <a:pt x="53" y="133"/>
                    <a:pt x="53" y="133"/>
                  </a:cubicBezTo>
                  <a:close/>
                  <a:moveTo>
                    <a:pt x="39" y="134"/>
                  </a:moveTo>
                  <a:cubicBezTo>
                    <a:pt x="39" y="133"/>
                    <a:pt x="39" y="133"/>
                    <a:pt x="38" y="132"/>
                  </a:cubicBezTo>
                  <a:cubicBezTo>
                    <a:pt x="38" y="133"/>
                    <a:pt x="38" y="133"/>
                    <a:pt x="39" y="134"/>
                  </a:cubicBezTo>
                  <a:close/>
                  <a:moveTo>
                    <a:pt x="62" y="133"/>
                  </a:moveTo>
                  <a:cubicBezTo>
                    <a:pt x="62" y="133"/>
                    <a:pt x="63" y="133"/>
                    <a:pt x="62" y="132"/>
                  </a:cubicBezTo>
                  <a:cubicBezTo>
                    <a:pt x="62" y="133"/>
                    <a:pt x="62" y="133"/>
                    <a:pt x="62" y="133"/>
                  </a:cubicBezTo>
                  <a:close/>
                  <a:moveTo>
                    <a:pt x="40" y="134"/>
                  </a:moveTo>
                  <a:cubicBezTo>
                    <a:pt x="40" y="134"/>
                    <a:pt x="40" y="135"/>
                    <a:pt x="41" y="135"/>
                  </a:cubicBezTo>
                  <a:cubicBezTo>
                    <a:pt x="41" y="135"/>
                    <a:pt x="42" y="134"/>
                    <a:pt x="42" y="134"/>
                  </a:cubicBezTo>
                  <a:cubicBezTo>
                    <a:pt x="42" y="132"/>
                    <a:pt x="40" y="133"/>
                    <a:pt x="40" y="134"/>
                  </a:cubicBezTo>
                  <a:close/>
                  <a:moveTo>
                    <a:pt x="36" y="134"/>
                  </a:moveTo>
                  <a:cubicBezTo>
                    <a:pt x="37" y="134"/>
                    <a:pt x="37" y="133"/>
                    <a:pt x="37" y="133"/>
                  </a:cubicBezTo>
                  <a:cubicBezTo>
                    <a:pt x="37" y="133"/>
                    <a:pt x="37" y="133"/>
                    <a:pt x="36" y="134"/>
                  </a:cubicBezTo>
                  <a:close/>
                  <a:moveTo>
                    <a:pt x="57" y="136"/>
                  </a:moveTo>
                  <a:cubicBezTo>
                    <a:pt x="57" y="135"/>
                    <a:pt x="57" y="135"/>
                    <a:pt x="58" y="135"/>
                  </a:cubicBezTo>
                  <a:cubicBezTo>
                    <a:pt x="57" y="134"/>
                    <a:pt x="57" y="134"/>
                    <a:pt x="56" y="133"/>
                  </a:cubicBezTo>
                  <a:cubicBezTo>
                    <a:pt x="56" y="134"/>
                    <a:pt x="56" y="135"/>
                    <a:pt x="57" y="136"/>
                  </a:cubicBezTo>
                  <a:close/>
                  <a:moveTo>
                    <a:pt x="45" y="134"/>
                  </a:moveTo>
                  <a:cubicBezTo>
                    <a:pt x="45" y="134"/>
                    <a:pt x="45" y="133"/>
                    <a:pt x="45" y="133"/>
                  </a:cubicBezTo>
                  <a:cubicBezTo>
                    <a:pt x="44" y="133"/>
                    <a:pt x="44" y="134"/>
                    <a:pt x="45" y="134"/>
                  </a:cubicBezTo>
                  <a:close/>
                  <a:moveTo>
                    <a:pt x="51" y="135"/>
                  </a:moveTo>
                  <a:cubicBezTo>
                    <a:pt x="51" y="135"/>
                    <a:pt x="52" y="134"/>
                    <a:pt x="52" y="134"/>
                  </a:cubicBezTo>
                  <a:cubicBezTo>
                    <a:pt x="52" y="134"/>
                    <a:pt x="52" y="133"/>
                    <a:pt x="51" y="133"/>
                  </a:cubicBezTo>
                  <a:cubicBezTo>
                    <a:pt x="51" y="134"/>
                    <a:pt x="51" y="135"/>
                    <a:pt x="51" y="135"/>
                  </a:cubicBezTo>
                  <a:close/>
                  <a:moveTo>
                    <a:pt x="48" y="135"/>
                  </a:moveTo>
                  <a:cubicBezTo>
                    <a:pt x="47" y="134"/>
                    <a:pt x="47" y="134"/>
                    <a:pt x="47" y="134"/>
                  </a:cubicBezTo>
                  <a:cubicBezTo>
                    <a:pt x="47" y="134"/>
                    <a:pt x="47" y="134"/>
                    <a:pt x="48" y="135"/>
                  </a:cubicBezTo>
                  <a:close/>
                  <a:moveTo>
                    <a:pt x="37" y="134"/>
                  </a:moveTo>
                  <a:cubicBezTo>
                    <a:pt x="37" y="134"/>
                    <a:pt x="37" y="135"/>
                    <a:pt x="37" y="135"/>
                  </a:cubicBezTo>
                  <a:cubicBezTo>
                    <a:pt x="38" y="135"/>
                    <a:pt x="38" y="134"/>
                    <a:pt x="37" y="134"/>
                  </a:cubicBezTo>
                  <a:cubicBezTo>
                    <a:pt x="37" y="134"/>
                    <a:pt x="37" y="134"/>
                    <a:pt x="37" y="134"/>
                  </a:cubicBezTo>
                  <a:close/>
                  <a:moveTo>
                    <a:pt x="40" y="136"/>
                  </a:moveTo>
                  <a:cubicBezTo>
                    <a:pt x="40" y="135"/>
                    <a:pt x="40" y="135"/>
                    <a:pt x="39" y="135"/>
                  </a:cubicBezTo>
                  <a:cubicBezTo>
                    <a:pt x="39" y="135"/>
                    <a:pt x="40" y="136"/>
                    <a:pt x="40" y="136"/>
                  </a:cubicBezTo>
                  <a:close/>
                  <a:moveTo>
                    <a:pt x="54" y="136"/>
                  </a:moveTo>
                  <a:cubicBezTo>
                    <a:pt x="54" y="136"/>
                    <a:pt x="55" y="137"/>
                    <a:pt x="55" y="137"/>
                  </a:cubicBezTo>
                  <a:cubicBezTo>
                    <a:pt x="55" y="137"/>
                    <a:pt x="55" y="136"/>
                    <a:pt x="54" y="136"/>
                  </a:cubicBezTo>
                  <a:close/>
                  <a:moveTo>
                    <a:pt x="55" y="137"/>
                  </a:moveTo>
                  <a:cubicBezTo>
                    <a:pt x="56" y="136"/>
                    <a:pt x="55" y="134"/>
                    <a:pt x="54" y="136"/>
                  </a:cubicBezTo>
                  <a:cubicBezTo>
                    <a:pt x="55" y="136"/>
                    <a:pt x="55" y="137"/>
                    <a:pt x="55" y="137"/>
                  </a:cubicBezTo>
                  <a:close/>
                  <a:moveTo>
                    <a:pt x="42" y="137"/>
                  </a:moveTo>
                  <a:cubicBezTo>
                    <a:pt x="43" y="137"/>
                    <a:pt x="43" y="136"/>
                    <a:pt x="43" y="135"/>
                  </a:cubicBezTo>
                  <a:cubicBezTo>
                    <a:pt x="43" y="136"/>
                    <a:pt x="42" y="136"/>
                    <a:pt x="42" y="137"/>
                  </a:cubicBezTo>
                  <a:close/>
                  <a:moveTo>
                    <a:pt x="50" y="136"/>
                  </a:moveTo>
                  <a:cubicBezTo>
                    <a:pt x="50" y="136"/>
                    <a:pt x="50" y="136"/>
                    <a:pt x="50" y="135"/>
                  </a:cubicBezTo>
                  <a:cubicBezTo>
                    <a:pt x="50" y="135"/>
                    <a:pt x="50" y="135"/>
                    <a:pt x="49" y="135"/>
                  </a:cubicBezTo>
                  <a:cubicBezTo>
                    <a:pt x="49" y="136"/>
                    <a:pt x="50" y="136"/>
                    <a:pt x="50" y="136"/>
                  </a:cubicBezTo>
                  <a:close/>
                  <a:moveTo>
                    <a:pt x="39" y="138"/>
                  </a:moveTo>
                  <a:cubicBezTo>
                    <a:pt x="39" y="137"/>
                    <a:pt x="39" y="136"/>
                    <a:pt x="38" y="136"/>
                  </a:cubicBezTo>
                  <a:cubicBezTo>
                    <a:pt x="38" y="136"/>
                    <a:pt x="39" y="137"/>
                    <a:pt x="39" y="138"/>
                  </a:cubicBezTo>
                  <a:close/>
                  <a:moveTo>
                    <a:pt x="35" y="137"/>
                  </a:moveTo>
                  <a:cubicBezTo>
                    <a:pt x="35" y="138"/>
                    <a:pt x="36" y="137"/>
                    <a:pt x="36" y="137"/>
                  </a:cubicBezTo>
                  <a:cubicBezTo>
                    <a:pt x="36" y="137"/>
                    <a:pt x="36" y="136"/>
                    <a:pt x="35" y="136"/>
                  </a:cubicBezTo>
                  <a:cubicBezTo>
                    <a:pt x="35" y="136"/>
                    <a:pt x="35" y="137"/>
                    <a:pt x="35" y="137"/>
                  </a:cubicBezTo>
                  <a:close/>
                  <a:moveTo>
                    <a:pt x="62" y="138"/>
                  </a:moveTo>
                  <a:cubicBezTo>
                    <a:pt x="62" y="137"/>
                    <a:pt x="63" y="136"/>
                    <a:pt x="62" y="136"/>
                  </a:cubicBezTo>
                  <a:cubicBezTo>
                    <a:pt x="62" y="137"/>
                    <a:pt x="62" y="137"/>
                    <a:pt x="62" y="138"/>
                  </a:cubicBezTo>
                  <a:close/>
                  <a:moveTo>
                    <a:pt x="54" y="138"/>
                  </a:moveTo>
                  <a:cubicBezTo>
                    <a:pt x="54" y="138"/>
                    <a:pt x="54" y="137"/>
                    <a:pt x="53" y="137"/>
                  </a:cubicBezTo>
                  <a:cubicBezTo>
                    <a:pt x="53" y="137"/>
                    <a:pt x="53" y="138"/>
                    <a:pt x="54" y="138"/>
                  </a:cubicBezTo>
                  <a:close/>
                  <a:moveTo>
                    <a:pt x="42" y="140"/>
                  </a:moveTo>
                  <a:cubicBezTo>
                    <a:pt x="42" y="141"/>
                    <a:pt x="42" y="141"/>
                    <a:pt x="43" y="141"/>
                  </a:cubicBezTo>
                  <a:cubicBezTo>
                    <a:pt x="43" y="140"/>
                    <a:pt x="45" y="139"/>
                    <a:pt x="45" y="138"/>
                  </a:cubicBezTo>
                  <a:cubicBezTo>
                    <a:pt x="45" y="138"/>
                    <a:pt x="45" y="137"/>
                    <a:pt x="44" y="137"/>
                  </a:cubicBezTo>
                  <a:cubicBezTo>
                    <a:pt x="44" y="138"/>
                    <a:pt x="43" y="139"/>
                    <a:pt x="42" y="140"/>
                  </a:cubicBezTo>
                  <a:close/>
                  <a:moveTo>
                    <a:pt x="47" y="139"/>
                  </a:moveTo>
                  <a:cubicBezTo>
                    <a:pt x="48" y="139"/>
                    <a:pt x="48" y="138"/>
                    <a:pt x="48" y="138"/>
                  </a:cubicBezTo>
                  <a:cubicBezTo>
                    <a:pt x="47" y="138"/>
                    <a:pt x="47" y="139"/>
                    <a:pt x="47" y="139"/>
                  </a:cubicBezTo>
                  <a:close/>
                  <a:moveTo>
                    <a:pt x="35" y="142"/>
                  </a:moveTo>
                  <a:cubicBezTo>
                    <a:pt x="37" y="141"/>
                    <a:pt x="37" y="140"/>
                    <a:pt x="37" y="139"/>
                  </a:cubicBezTo>
                  <a:cubicBezTo>
                    <a:pt x="37" y="139"/>
                    <a:pt x="37" y="138"/>
                    <a:pt x="37" y="138"/>
                  </a:cubicBezTo>
                  <a:cubicBezTo>
                    <a:pt x="36" y="139"/>
                    <a:pt x="35" y="140"/>
                    <a:pt x="35" y="142"/>
                  </a:cubicBezTo>
                  <a:close/>
                  <a:moveTo>
                    <a:pt x="56" y="139"/>
                  </a:moveTo>
                  <a:cubicBezTo>
                    <a:pt x="57" y="139"/>
                    <a:pt x="57" y="139"/>
                    <a:pt x="57" y="138"/>
                  </a:cubicBezTo>
                  <a:cubicBezTo>
                    <a:pt x="57" y="138"/>
                    <a:pt x="56" y="139"/>
                    <a:pt x="56" y="139"/>
                  </a:cubicBezTo>
                  <a:close/>
                  <a:moveTo>
                    <a:pt x="52" y="140"/>
                  </a:moveTo>
                  <a:cubicBezTo>
                    <a:pt x="52" y="139"/>
                    <a:pt x="52" y="139"/>
                    <a:pt x="51" y="139"/>
                  </a:cubicBezTo>
                  <a:cubicBezTo>
                    <a:pt x="52" y="139"/>
                    <a:pt x="52" y="140"/>
                    <a:pt x="52" y="140"/>
                  </a:cubicBezTo>
                  <a:close/>
                  <a:moveTo>
                    <a:pt x="54" y="139"/>
                  </a:moveTo>
                  <a:cubicBezTo>
                    <a:pt x="54" y="139"/>
                    <a:pt x="55" y="139"/>
                    <a:pt x="55" y="139"/>
                  </a:cubicBezTo>
                  <a:cubicBezTo>
                    <a:pt x="54" y="139"/>
                    <a:pt x="54" y="139"/>
                    <a:pt x="54" y="139"/>
                  </a:cubicBezTo>
                  <a:cubicBezTo>
                    <a:pt x="54" y="139"/>
                    <a:pt x="54" y="139"/>
                    <a:pt x="54" y="139"/>
                  </a:cubicBezTo>
                  <a:close/>
                  <a:moveTo>
                    <a:pt x="6" y="140"/>
                  </a:moveTo>
                  <a:cubicBezTo>
                    <a:pt x="6" y="140"/>
                    <a:pt x="6" y="139"/>
                    <a:pt x="5" y="140"/>
                  </a:cubicBezTo>
                  <a:cubicBezTo>
                    <a:pt x="5" y="140"/>
                    <a:pt x="6" y="141"/>
                    <a:pt x="5" y="142"/>
                  </a:cubicBezTo>
                  <a:cubicBezTo>
                    <a:pt x="5" y="142"/>
                    <a:pt x="6" y="142"/>
                    <a:pt x="6" y="142"/>
                  </a:cubicBezTo>
                  <a:cubicBezTo>
                    <a:pt x="6" y="141"/>
                    <a:pt x="7" y="140"/>
                    <a:pt x="6" y="139"/>
                  </a:cubicBezTo>
                  <a:cubicBezTo>
                    <a:pt x="6" y="139"/>
                    <a:pt x="6" y="140"/>
                    <a:pt x="6" y="140"/>
                  </a:cubicBezTo>
                  <a:close/>
                  <a:moveTo>
                    <a:pt x="57" y="140"/>
                  </a:moveTo>
                  <a:cubicBezTo>
                    <a:pt x="57" y="140"/>
                    <a:pt x="58" y="140"/>
                    <a:pt x="58" y="139"/>
                  </a:cubicBezTo>
                  <a:cubicBezTo>
                    <a:pt x="58" y="139"/>
                    <a:pt x="58" y="139"/>
                    <a:pt x="57" y="139"/>
                  </a:cubicBezTo>
                  <a:cubicBezTo>
                    <a:pt x="57" y="140"/>
                    <a:pt x="57" y="140"/>
                    <a:pt x="57" y="140"/>
                  </a:cubicBezTo>
                  <a:close/>
                  <a:moveTo>
                    <a:pt x="52" y="141"/>
                  </a:moveTo>
                  <a:cubicBezTo>
                    <a:pt x="53" y="141"/>
                    <a:pt x="53" y="141"/>
                    <a:pt x="53" y="141"/>
                  </a:cubicBezTo>
                  <a:cubicBezTo>
                    <a:pt x="53" y="140"/>
                    <a:pt x="54" y="140"/>
                    <a:pt x="54" y="140"/>
                  </a:cubicBezTo>
                  <a:cubicBezTo>
                    <a:pt x="53" y="140"/>
                    <a:pt x="53" y="140"/>
                    <a:pt x="53" y="140"/>
                  </a:cubicBezTo>
                  <a:cubicBezTo>
                    <a:pt x="53" y="140"/>
                    <a:pt x="53" y="140"/>
                    <a:pt x="52" y="141"/>
                  </a:cubicBezTo>
                  <a:close/>
                  <a:moveTo>
                    <a:pt x="46" y="142"/>
                  </a:moveTo>
                  <a:cubicBezTo>
                    <a:pt x="46" y="142"/>
                    <a:pt x="47" y="141"/>
                    <a:pt x="46" y="140"/>
                  </a:cubicBezTo>
                  <a:cubicBezTo>
                    <a:pt x="46" y="141"/>
                    <a:pt x="45" y="142"/>
                    <a:pt x="46" y="142"/>
                  </a:cubicBezTo>
                  <a:close/>
                  <a:moveTo>
                    <a:pt x="57" y="141"/>
                  </a:moveTo>
                  <a:cubicBezTo>
                    <a:pt x="58" y="142"/>
                    <a:pt x="58" y="142"/>
                    <a:pt x="58" y="142"/>
                  </a:cubicBezTo>
                  <a:cubicBezTo>
                    <a:pt x="59" y="142"/>
                    <a:pt x="59" y="140"/>
                    <a:pt x="58" y="140"/>
                  </a:cubicBezTo>
                  <a:cubicBezTo>
                    <a:pt x="58" y="141"/>
                    <a:pt x="58" y="141"/>
                    <a:pt x="57" y="141"/>
                  </a:cubicBezTo>
                  <a:close/>
                  <a:moveTo>
                    <a:pt x="48" y="141"/>
                  </a:moveTo>
                  <a:cubicBezTo>
                    <a:pt x="48" y="141"/>
                    <a:pt x="49" y="141"/>
                    <a:pt x="49" y="140"/>
                  </a:cubicBezTo>
                  <a:cubicBezTo>
                    <a:pt x="48" y="140"/>
                    <a:pt x="48" y="140"/>
                    <a:pt x="48" y="140"/>
                  </a:cubicBezTo>
                  <a:cubicBezTo>
                    <a:pt x="48" y="141"/>
                    <a:pt x="48" y="141"/>
                    <a:pt x="48" y="141"/>
                  </a:cubicBezTo>
                  <a:close/>
                  <a:moveTo>
                    <a:pt x="49" y="142"/>
                  </a:moveTo>
                  <a:cubicBezTo>
                    <a:pt x="49" y="142"/>
                    <a:pt x="50" y="141"/>
                    <a:pt x="50" y="141"/>
                  </a:cubicBezTo>
                  <a:cubicBezTo>
                    <a:pt x="50" y="141"/>
                    <a:pt x="49" y="141"/>
                    <a:pt x="49" y="142"/>
                  </a:cubicBezTo>
                  <a:close/>
                  <a:moveTo>
                    <a:pt x="36" y="143"/>
                  </a:moveTo>
                  <a:cubicBezTo>
                    <a:pt x="36" y="144"/>
                    <a:pt x="36" y="144"/>
                    <a:pt x="37" y="144"/>
                  </a:cubicBezTo>
                  <a:cubicBezTo>
                    <a:pt x="37" y="144"/>
                    <a:pt x="38" y="143"/>
                    <a:pt x="39" y="142"/>
                  </a:cubicBezTo>
                  <a:cubicBezTo>
                    <a:pt x="38" y="142"/>
                    <a:pt x="39" y="141"/>
                    <a:pt x="38" y="141"/>
                  </a:cubicBezTo>
                  <a:cubicBezTo>
                    <a:pt x="38" y="142"/>
                    <a:pt x="37" y="143"/>
                    <a:pt x="36" y="143"/>
                  </a:cubicBezTo>
                  <a:close/>
                  <a:moveTo>
                    <a:pt x="54" y="142"/>
                  </a:moveTo>
                  <a:cubicBezTo>
                    <a:pt x="54" y="142"/>
                    <a:pt x="54" y="142"/>
                    <a:pt x="54" y="141"/>
                  </a:cubicBezTo>
                  <a:cubicBezTo>
                    <a:pt x="54" y="141"/>
                    <a:pt x="53" y="142"/>
                    <a:pt x="54" y="142"/>
                  </a:cubicBezTo>
                  <a:close/>
                  <a:moveTo>
                    <a:pt x="43" y="143"/>
                  </a:moveTo>
                  <a:cubicBezTo>
                    <a:pt x="43" y="143"/>
                    <a:pt x="44" y="142"/>
                    <a:pt x="44" y="142"/>
                  </a:cubicBezTo>
                  <a:cubicBezTo>
                    <a:pt x="43" y="142"/>
                    <a:pt x="43" y="143"/>
                    <a:pt x="43" y="143"/>
                  </a:cubicBezTo>
                  <a:close/>
                  <a:moveTo>
                    <a:pt x="49" y="143"/>
                  </a:moveTo>
                  <a:cubicBezTo>
                    <a:pt x="50" y="145"/>
                    <a:pt x="50" y="146"/>
                    <a:pt x="51" y="148"/>
                  </a:cubicBezTo>
                  <a:cubicBezTo>
                    <a:pt x="52" y="147"/>
                    <a:pt x="51" y="146"/>
                    <a:pt x="51" y="145"/>
                  </a:cubicBezTo>
                  <a:cubicBezTo>
                    <a:pt x="51" y="145"/>
                    <a:pt x="51" y="145"/>
                    <a:pt x="50" y="145"/>
                  </a:cubicBezTo>
                  <a:cubicBezTo>
                    <a:pt x="50" y="144"/>
                    <a:pt x="51" y="144"/>
                    <a:pt x="51" y="143"/>
                  </a:cubicBezTo>
                  <a:cubicBezTo>
                    <a:pt x="51" y="143"/>
                    <a:pt x="51" y="143"/>
                    <a:pt x="51" y="143"/>
                  </a:cubicBezTo>
                  <a:cubicBezTo>
                    <a:pt x="51" y="141"/>
                    <a:pt x="49" y="143"/>
                    <a:pt x="49" y="143"/>
                  </a:cubicBezTo>
                  <a:close/>
                  <a:moveTo>
                    <a:pt x="40" y="142"/>
                  </a:moveTo>
                  <a:cubicBezTo>
                    <a:pt x="41" y="143"/>
                    <a:pt x="41" y="143"/>
                    <a:pt x="41" y="143"/>
                  </a:cubicBezTo>
                  <a:cubicBezTo>
                    <a:pt x="41" y="142"/>
                    <a:pt x="41" y="142"/>
                    <a:pt x="40" y="142"/>
                  </a:cubicBezTo>
                  <a:close/>
                  <a:moveTo>
                    <a:pt x="54" y="143"/>
                  </a:moveTo>
                  <a:cubicBezTo>
                    <a:pt x="55" y="143"/>
                    <a:pt x="55" y="142"/>
                    <a:pt x="55" y="142"/>
                  </a:cubicBezTo>
                  <a:cubicBezTo>
                    <a:pt x="54" y="142"/>
                    <a:pt x="55" y="143"/>
                    <a:pt x="54" y="143"/>
                  </a:cubicBezTo>
                  <a:cubicBezTo>
                    <a:pt x="54" y="143"/>
                    <a:pt x="54" y="142"/>
                    <a:pt x="54" y="142"/>
                  </a:cubicBezTo>
                  <a:cubicBezTo>
                    <a:pt x="54" y="142"/>
                    <a:pt x="54" y="143"/>
                    <a:pt x="54" y="143"/>
                  </a:cubicBezTo>
                  <a:close/>
                  <a:moveTo>
                    <a:pt x="57" y="144"/>
                  </a:moveTo>
                  <a:cubicBezTo>
                    <a:pt x="57" y="143"/>
                    <a:pt x="57" y="143"/>
                    <a:pt x="57" y="143"/>
                  </a:cubicBezTo>
                  <a:cubicBezTo>
                    <a:pt x="57" y="143"/>
                    <a:pt x="57" y="142"/>
                    <a:pt x="57" y="142"/>
                  </a:cubicBezTo>
                  <a:cubicBezTo>
                    <a:pt x="56" y="143"/>
                    <a:pt x="57" y="143"/>
                    <a:pt x="57" y="144"/>
                  </a:cubicBezTo>
                  <a:close/>
                  <a:moveTo>
                    <a:pt x="62" y="144"/>
                  </a:moveTo>
                  <a:cubicBezTo>
                    <a:pt x="62" y="143"/>
                    <a:pt x="62" y="143"/>
                    <a:pt x="61" y="142"/>
                  </a:cubicBezTo>
                  <a:cubicBezTo>
                    <a:pt x="62" y="143"/>
                    <a:pt x="61" y="144"/>
                    <a:pt x="62" y="144"/>
                  </a:cubicBezTo>
                  <a:close/>
                  <a:moveTo>
                    <a:pt x="42" y="144"/>
                  </a:moveTo>
                  <a:cubicBezTo>
                    <a:pt x="42" y="145"/>
                    <a:pt x="43" y="143"/>
                    <a:pt x="42" y="143"/>
                  </a:cubicBezTo>
                  <a:cubicBezTo>
                    <a:pt x="42" y="144"/>
                    <a:pt x="42" y="144"/>
                    <a:pt x="42" y="144"/>
                  </a:cubicBezTo>
                  <a:close/>
                  <a:moveTo>
                    <a:pt x="60" y="144"/>
                  </a:moveTo>
                  <a:cubicBezTo>
                    <a:pt x="59" y="144"/>
                    <a:pt x="60" y="143"/>
                    <a:pt x="60" y="143"/>
                  </a:cubicBezTo>
                  <a:cubicBezTo>
                    <a:pt x="59" y="144"/>
                    <a:pt x="59" y="144"/>
                    <a:pt x="60" y="144"/>
                  </a:cubicBezTo>
                  <a:close/>
                  <a:moveTo>
                    <a:pt x="41" y="147"/>
                  </a:moveTo>
                  <a:cubicBezTo>
                    <a:pt x="41" y="148"/>
                    <a:pt x="40" y="148"/>
                    <a:pt x="40" y="149"/>
                  </a:cubicBezTo>
                  <a:cubicBezTo>
                    <a:pt x="42" y="147"/>
                    <a:pt x="43" y="145"/>
                    <a:pt x="44" y="143"/>
                  </a:cubicBezTo>
                  <a:cubicBezTo>
                    <a:pt x="42" y="144"/>
                    <a:pt x="42" y="146"/>
                    <a:pt x="41" y="147"/>
                  </a:cubicBezTo>
                  <a:close/>
                  <a:moveTo>
                    <a:pt x="37" y="146"/>
                  </a:moveTo>
                  <a:cubicBezTo>
                    <a:pt x="38" y="146"/>
                    <a:pt x="38" y="147"/>
                    <a:pt x="38" y="147"/>
                  </a:cubicBezTo>
                  <a:cubicBezTo>
                    <a:pt x="39" y="146"/>
                    <a:pt x="39" y="145"/>
                    <a:pt x="40" y="145"/>
                  </a:cubicBezTo>
                  <a:cubicBezTo>
                    <a:pt x="40" y="144"/>
                    <a:pt x="40" y="144"/>
                    <a:pt x="39" y="143"/>
                  </a:cubicBezTo>
                  <a:cubicBezTo>
                    <a:pt x="39" y="144"/>
                    <a:pt x="38" y="145"/>
                    <a:pt x="37" y="146"/>
                  </a:cubicBezTo>
                  <a:close/>
                  <a:moveTo>
                    <a:pt x="53" y="144"/>
                  </a:moveTo>
                  <a:cubicBezTo>
                    <a:pt x="54" y="144"/>
                    <a:pt x="53" y="144"/>
                    <a:pt x="53" y="144"/>
                  </a:cubicBezTo>
                  <a:cubicBezTo>
                    <a:pt x="53" y="144"/>
                    <a:pt x="53" y="144"/>
                    <a:pt x="53" y="144"/>
                  </a:cubicBezTo>
                  <a:close/>
                  <a:moveTo>
                    <a:pt x="63" y="146"/>
                  </a:moveTo>
                  <a:cubicBezTo>
                    <a:pt x="63" y="146"/>
                    <a:pt x="63" y="145"/>
                    <a:pt x="63" y="145"/>
                  </a:cubicBezTo>
                  <a:cubicBezTo>
                    <a:pt x="63" y="145"/>
                    <a:pt x="63" y="146"/>
                    <a:pt x="63" y="146"/>
                  </a:cubicBezTo>
                  <a:close/>
                  <a:moveTo>
                    <a:pt x="54" y="146"/>
                  </a:moveTo>
                  <a:cubicBezTo>
                    <a:pt x="55" y="146"/>
                    <a:pt x="54" y="146"/>
                    <a:pt x="54" y="145"/>
                  </a:cubicBezTo>
                  <a:cubicBezTo>
                    <a:pt x="54" y="146"/>
                    <a:pt x="54" y="146"/>
                    <a:pt x="54" y="146"/>
                  </a:cubicBezTo>
                  <a:close/>
                  <a:moveTo>
                    <a:pt x="34" y="149"/>
                  </a:moveTo>
                  <a:cubicBezTo>
                    <a:pt x="34" y="149"/>
                    <a:pt x="34" y="150"/>
                    <a:pt x="34" y="150"/>
                  </a:cubicBezTo>
                  <a:cubicBezTo>
                    <a:pt x="34" y="150"/>
                    <a:pt x="34" y="150"/>
                    <a:pt x="34" y="150"/>
                  </a:cubicBezTo>
                  <a:cubicBezTo>
                    <a:pt x="34" y="150"/>
                    <a:pt x="34" y="151"/>
                    <a:pt x="34" y="150"/>
                  </a:cubicBezTo>
                  <a:cubicBezTo>
                    <a:pt x="35" y="149"/>
                    <a:pt x="34" y="147"/>
                    <a:pt x="34" y="146"/>
                  </a:cubicBezTo>
                  <a:cubicBezTo>
                    <a:pt x="34" y="146"/>
                    <a:pt x="34" y="146"/>
                    <a:pt x="33" y="146"/>
                  </a:cubicBezTo>
                  <a:cubicBezTo>
                    <a:pt x="33" y="147"/>
                    <a:pt x="34" y="148"/>
                    <a:pt x="34" y="149"/>
                  </a:cubicBezTo>
                  <a:close/>
                  <a:moveTo>
                    <a:pt x="61" y="146"/>
                  </a:moveTo>
                  <a:cubicBezTo>
                    <a:pt x="61" y="146"/>
                    <a:pt x="61" y="147"/>
                    <a:pt x="62" y="147"/>
                  </a:cubicBezTo>
                  <a:cubicBezTo>
                    <a:pt x="62" y="146"/>
                    <a:pt x="62" y="146"/>
                    <a:pt x="62" y="146"/>
                  </a:cubicBezTo>
                  <a:cubicBezTo>
                    <a:pt x="62" y="146"/>
                    <a:pt x="61" y="146"/>
                    <a:pt x="61" y="146"/>
                  </a:cubicBezTo>
                  <a:close/>
                  <a:moveTo>
                    <a:pt x="59" y="147"/>
                  </a:moveTo>
                  <a:cubicBezTo>
                    <a:pt x="59" y="147"/>
                    <a:pt x="60" y="146"/>
                    <a:pt x="59" y="146"/>
                  </a:cubicBezTo>
                  <a:cubicBezTo>
                    <a:pt x="59" y="146"/>
                    <a:pt x="59" y="147"/>
                    <a:pt x="59" y="147"/>
                  </a:cubicBezTo>
                  <a:close/>
                  <a:moveTo>
                    <a:pt x="58" y="148"/>
                  </a:moveTo>
                  <a:cubicBezTo>
                    <a:pt x="58" y="147"/>
                    <a:pt x="58" y="147"/>
                    <a:pt x="57" y="146"/>
                  </a:cubicBezTo>
                  <a:cubicBezTo>
                    <a:pt x="58" y="147"/>
                    <a:pt x="58" y="148"/>
                    <a:pt x="58" y="148"/>
                  </a:cubicBezTo>
                  <a:close/>
                  <a:moveTo>
                    <a:pt x="36" y="148"/>
                  </a:moveTo>
                  <a:cubicBezTo>
                    <a:pt x="36" y="147"/>
                    <a:pt x="36" y="146"/>
                    <a:pt x="35" y="147"/>
                  </a:cubicBezTo>
                  <a:cubicBezTo>
                    <a:pt x="35" y="147"/>
                    <a:pt x="35" y="147"/>
                    <a:pt x="36" y="147"/>
                  </a:cubicBezTo>
                  <a:cubicBezTo>
                    <a:pt x="36" y="147"/>
                    <a:pt x="35" y="147"/>
                    <a:pt x="35" y="147"/>
                  </a:cubicBezTo>
                  <a:cubicBezTo>
                    <a:pt x="35" y="148"/>
                    <a:pt x="35" y="149"/>
                    <a:pt x="36" y="150"/>
                  </a:cubicBezTo>
                  <a:cubicBezTo>
                    <a:pt x="36" y="150"/>
                    <a:pt x="36" y="149"/>
                    <a:pt x="36" y="149"/>
                  </a:cubicBezTo>
                  <a:cubicBezTo>
                    <a:pt x="36" y="149"/>
                    <a:pt x="37" y="149"/>
                    <a:pt x="37" y="149"/>
                  </a:cubicBezTo>
                  <a:cubicBezTo>
                    <a:pt x="37" y="148"/>
                    <a:pt x="37" y="148"/>
                    <a:pt x="37" y="148"/>
                  </a:cubicBezTo>
                  <a:cubicBezTo>
                    <a:pt x="36" y="148"/>
                    <a:pt x="36" y="148"/>
                    <a:pt x="36" y="148"/>
                  </a:cubicBezTo>
                  <a:close/>
                  <a:moveTo>
                    <a:pt x="55" y="148"/>
                  </a:moveTo>
                  <a:cubicBezTo>
                    <a:pt x="55" y="147"/>
                    <a:pt x="55" y="147"/>
                    <a:pt x="55" y="147"/>
                  </a:cubicBezTo>
                  <a:cubicBezTo>
                    <a:pt x="54" y="147"/>
                    <a:pt x="54" y="147"/>
                    <a:pt x="55" y="148"/>
                  </a:cubicBezTo>
                  <a:close/>
                  <a:moveTo>
                    <a:pt x="6" y="149"/>
                  </a:moveTo>
                  <a:cubicBezTo>
                    <a:pt x="6" y="148"/>
                    <a:pt x="7" y="147"/>
                    <a:pt x="6" y="147"/>
                  </a:cubicBezTo>
                  <a:cubicBezTo>
                    <a:pt x="6" y="148"/>
                    <a:pt x="6" y="148"/>
                    <a:pt x="6" y="149"/>
                  </a:cubicBezTo>
                  <a:close/>
                  <a:moveTo>
                    <a:pt x="55" y="150"/>
                  </a:moveTo>
                  <a:cubicBezTo>
                    <a:pt x="56" y="150"/>
                    <a:pt x="56" y="150"/>
                    <a:pt x="56" y="149"/>
                  </a:cubicBezTo>
                  <a:cubicBezTo>
                    <a:pt x="55" y="149"/>
                    <a:pt x="56" y="148"/>
                    <a:pt x="55" y="148"/>
                  </a:cubicBezTo>
                  <a:cubicBezTo>
                    <a:pt x="55" y="149"/>
                    <a:pt x="54" y="150"/>
                    <a:pt x="55" y="150"/>
                  </a:cubicBezTo>
                  <a:close/>
                  <a:moveTo>
                    <a:pt x="59" y="150"/>
                  </a:moveTo>
                  <a:cubicBezTo>
                    <a:pt x="60" y="149"/>
                    <a:pt x="59" y="149"/>
                    <a:pt x="59" y="149"/>
                  </a:cubicBezTo>
                  <a:cubicBezTo>
                    <a:pt x="58" y="149"/>
                    <a:pt x="59" y="150"/>
                    <a:pt x="59" y="150"/>
                  </a:cubicBezTo>
                  <a:close/>
                  <a:moveTo>
                    <a:pt x="40" y="151"/>
                  </a:moveTo>
                  <a:cubicBezTo>
                    <a:pt x="40" y="155"/>
                    <a:pt x="39" y="158"/>
                    <a:pt x="40" y="162"/>
                  </a:cubicBezTo>
                  <a:cubicBezTo>
                    <a:pt x="40" y="162"/>
                    <a:pt x="39" y="163"/>
                    <a:pt x="39" y="163"/>
                  </a:cubicBezTo>
                  <a:cubicBezTo>
                    <a:pt x="39" y="163"/>
                    <a:pt x="40" y="163"/>
                    <a:pt x="40" y="163"/>
                  </a:cubicBezTo>
                  <a:cubicBezTo>
                    <a:pt x="40" y="158"/>
                    <a:pt x="41" y="154"/>
                    <a:pt x="42" y="149"/>
                  </a:cubicBezTo>
                  <a:cubicBezTo>
                    <a:pt x="42" y="149"/>
                    <a:pt x="42" y="149"/>
                    <a:pt x="41" y="149"/>
                  </a:cubicBezTo>
                  <a:cubicBezTo>
                    <a:pt x="41" y="150"/>
                    <a:pt x="41" y="151"/>
                    <a:pt x="40" y="151"/>
                  </a:cubicBezTo>
                  <a:close/>
                  <a:moveTo>
                    <a:pt x="39" y="150"/>
                  </a:moveTo>
                  <a:cubicBezTo>
                    <a:pt x="39" y="149"/>
                    <a:pt x="39" y="149"/>
                    <a:pt x="39" y="149"/>
                  </a:cubicBezTo>
                  <a:cubicBezTo>
                    <a:pt x="39" y="149"/>
                    <a:pt x="39" y="150"/>
                    <a:pt x="39" y="150"/>
                  </a:cubicBezTo>
                  <a:close/>
                  <a:moveTo>
                    <a:pt x="63" y="152"/>
                  </a:moveTo>
                  <a:cubicBezTo>
                    <a:pt x="63" y="151"/>
                    <a:pt x="63" y="150"/>
                    <a:pt x="63" y="150"/>
                  </a:cubicBezTo>
                  <a:cubicBezTo>
                    <a:pt x="63" y="150"/>
                    <a:pt x="62" y="151"/>
                    <a:pt x="63" y="152"/>
                  </a:cubicBezTo>
                  <a:close/>
                  <a:moveTo>
                    <a:pt x="37" y="151"/>
                  </a:moveTo>
                  <a:cubicBezTo>
                    <a:pt x="37" y="150"/>
                    <a:pt x="38" y="150"/>
                    <a:pt x="38" y="150"/>
                  </a:cubicBezTo>
                  <a:cubicBezTo>
                    <a:pt x="38" y="150"/>
                    <a:pt x="37" y="150"/>
                    <a:pt x="37" y="151"/>
                  </a:cubicBezTo>
                  <a:close/>
                  <a:moveTo>
                    <a:pt x="38" y="152"/>
                  </a:moveTo>
                  <a:cubicBezTo>
                    <a:pt x="39" y="152"/>
                    <a:pt x="38" y="151"/>
                    <a:pt x="38" y="150"/>
                  </a:cubicBezTo>
                  <a:cubicBezTo>
                    <a:pt x="38" y="151"/>
                    <a:pt x="37" y="152"/>
                    <a:pt x="38" y="152"/>
                  </a:cubicBezTo>
                  <a:close/>
                  <a:moveTo>
                    <a:pt x="37" y="152"/>
                  </a:moveTo>
                  <a:cubicBezTo>
                    <a:pt x="37" y="152"/>
                    <a:pt x="37" y="151"/>
                    <a:pt x="37" y="151"/>
                  </a:cubicBezTo>
                  <a:cubicBezTo>
                    <a:pt x="36" y="151"/>
                    <a:pt x="36" y="152"/>
                    <a:pt x="37" y="152"/>
                  </a:cubicBezTo>
                  <a:close/>
                  <a:moveTo>
                    <a:pt x="33" y="154"/>
                  </a:moveTo>
                  <a:cubicBezTo>
                    <a:pt x="34" y="154"/>
                    <a:pt x="34" y="152"/>
                    <a:pt x="33" y="151"/>
                  </a:cubicBezTo>
                  <a:cubicBezTo>
                    <a:pt x="33" y="152"/>
                    <a:pt x="33" y="153"/>
                    <a:pt x="33" y="154"/>
                  </a:cubicBezTo>
                  <a:close/>
                  <a:moveTo>
                    <a:pt x="58" y="152"/>
                  </a:moveTo>
                  <a:cubicBezTo>
                    <a:pt x="58" y="152"/>
                    <a:pt x="58" y="152"/>
                    <a:pt x="58" y="152"/>
                  </a:cubicBezTo>
                  <a:cubicBezTo>
                    <a:pt x="58" y="151"/>
                    <a:pt x="58" y="151"/>
                    <a:pt x="58" y="151"/>
                  </a:cubicBezTo>
                  <a:cubicBezTo>
                    <a:pt x="58" y="151"/>
                    <a:pt x="58" y="151"/>
                    <a:pt x="58" y="152"/>
                  </a:cubicBezTo>
                  <a:close/>
                  <a:moveTo>
                    <a:pt x="65" y="171"/>
                  </a:moveTo>
                  <a:cubicBezTo>
                    <a:pt x="65" y="171"/>
                    <a:pt x="65" y="171"/>
                    <a:pt x="65" y="171"/>
                  </a:cubicBezTo>
                  <a:cubicBezTo>
                    <a:pt x="65" y="171"/>
                    <a:pt x="65" y="171"/>
                    <a:pt x="65" y="171"/>
                  </a:cubicBezTo>
                  <a:cubicBezTo>
                    <a:pt x="66" y="165"/>
                    <a:pt x="66" y="157"/>
                    <a:pt x="65" y="151"/>
                  </a:cubicBezTo>
                  <a:cubicBezTo>
                    <a:pt x="64" y="152"/>
                    <a:pt x="64" y="155"/>
                    <a:pt x="65" y="156"/>
                  </a:cubicBezTo>
                  <a:cubicBezTo>
                    <a:pt x="65" y="157"/>
                    <a:pt x="65" y="157"/>
                    <a:pt x="64" y="157"/>
                  </a:cubicBezTo>
                  <a:cubicBezTo>
                    <a:pt x="64" y="158"/>
                    <a:pt x="64" y="160"/>
                    <a:pt x="65" y="161"/>
                  </a:cubicBezTo>
                  <a:cubicBezTo>
                    <a:pt x="65" y="161"/>
                    <a:pt x="64" y="160"/>
                    <a:pt x="64" y="161"/>
                  </a:cubicBezTo>
                  <a:cubicBezTo>
                    <a:pt x="64" y="161"/>
                    <a:pt x="64" y="161"/>
                    <a:pt x="64" y="162"/>
                  </a:cubicBezTo>
                  <a:cubicBezTo>
                    <a:pt x="64" y="162"/>
                    <a:pt x="65" y="162"/>
                    <a:pt x="65" y="162"/>
                  </a:cubicBezTo>
                  <a:cubicBezTo>
                    <a:pt x="65" y="163"/>
                    <a:pt x="64" y="164"/>
                    <a:pt x="64" y="164"/>
                  </a:cubicBezTo>
                  <a:cubicBezTo>
                    <a:pt x="63" y="166"/>
                    <a:pt x="65" y="168"/>
                    <a:pt x="64" y="170"/>
                  </a:cubicBezTo>
                  <a:cubicBezTo>
                    <a:pt x="64" y="170"/>
                    <a:pt x="64" y="169"/>
                    <a:pt x="64" y="170"/>
                  </a:cubicBezTo>
                  <a:cubicBezTo>
                    <a:pt x="64" y="170"/>
                    <a:pt x="63" y="172"/>
                    <a:pt x="64" y="172"/>
                  </a:cubicBezTo>
                  <a:cubicBezTo>
                    <a:pt x="65" y="172"/>
                    <a:pt x="65" y="171"/>
                    <a:pt x="65" y="171"/>
                  </a:cubicBezTo>
                  <a:cubicBezTo>
                    <a:pt x="65" y="171"/>
                    <a:pt x="65" y="171"/>
                    <a:pt x="65" y="171"/>
                  </a:cubicBezTo>
                  <a:cubicBezTo>
                    <a:pt x="65" y="171"/>
                    <a:pt x="65" y="171"/>
                    <a:pt x="65" y="171"/>
                  </a:cubicBezTo>
                  <a:close/>
                  <a:moveTo>
                    <a:pt x="56" y="153"/>
                  </a:moveTo>
                  <a:cubicBezTo>
                    <a:pt x="57" y="153"/>
                    <a:pt x="57" y="153"/>
                    <a:pt x="57" y="153"/>
                  </a:cubicBezTo>
                  <a:cubicBezTo>
                    <a:pt x="57" y="152"/>
                    <a:pt x="57" y="152"/>
                    <a:pt x="57" y="152"/>
                  </a:cubicBezTo>
                  <a:cubicBezTo>
                    <a:pt x="56" y="152"/>
                    <a:pt x="57" y="153"/>
                    <a:pt x="56" y="153"/>
                  </a:cubicBezTo>
                  <a:close/>
                  <a:moveTo>
                    <a:pt x="61" y="154"/>
                  </a:moveTo>
                  <a:cubicBezTo>
                    <a:pt x="61" y="154"/>
                    <a:pt x="61" y="153"/>
                    <a:pt x="62" y="153"/>
                  </a:cubicBezTo>
                  <a:cubicBezTo>
                    <a:pt x="61" y="152"/>
                    <a:pt x="61" y="152"/>
                    <a:pt x="61" y="152"/>
                  </a:cubicBezTo>
                  <a:cubicBezTo>
                    <a:pt x="61" y="153"/>
                    <a:pt x="61" y="153"/>
                    <a:pt x="61" y="154"/>
                  </a:cubicBezTo>
                  <a:close/>
                  <a:moveTo>
                    <a:pt x="36" y="153"/>
                  </a:moveTo>
                  <a:cubicBezTo>
                    <a:pt x="36" y="153"/>
                    <a:pt x="36" y="153"/>
                    <a:pt x="36" y="152"/>
                  </a:cubicBezTo>
                  <a:cubicBezTo>
                    <a:pt x="35" y="153"/>
                    <a:pt x="36" y="153"/>
                    <a:pt x="36" y="153"/>
                  </a:cubicBezTo>
                  <a:close/>
                  <a:moveTo>
                    <a:pt x="54" y="157"/>
                  </a:moveTo>
                  <a:cubicBezTo>
                    <a:pt x="55" y="156"/>
                    <a:pt x="54" y="156"/>
                    <a:pt x="54" y="155"/>
                  </a:cubicBezTo>
                  <a:cubicBezTo>
                    <a:pt x="55" y="155"/>
                    <a:pt x="55" y="153"/>
                    <a:pt x="54" y="152"/>
                  </a:cubicBezTo>
                  <a:cubicBezTo>
                    <a:pt x="53" y="154"/>
                    <a:pt x="54" y="155"/>
                    <a:pt x="54" y="157"/>
                  </a:cubicBezTo>
                  <a:close/>
                  <a:moveTo>
                    <a:pt x="59" y="153"/>
                  </a:moveTo>
                  <a:cubicBezTo>
                    <a:pt x="59" y="153"/>
                    <a:pt x="59" y="154"/>
                    <a:pt x="60" y="155"/>
                  </a:cubicBezTo>
                  <a:cubicBezTo>
                    <a:pt x="60" y="154"/>
                    <a:pt x="59" y="153"/>
                    <a:pt x="59" y="153"/>
                  </a:cubicBezTo>
                  <a:cubicBezTo>
                    <a:pt x="59" y="153"/>
                    <a:pt x="59" y="153"/>
                    <a:pt x="59" y="153"/>
                  </a:cubicBezTo>
                  <a:close/>
                  <a:moveTo>
                    <a:pt x="38" y="154"/>
                  </a:moveTo>
                  <a:cubicBezTo>
                    <a:pt x="39" y="154"/>
                    <a:pt x="38" y="155"/>
                    <a:pt x="39" y="155"/>
                  </a:cubicBezTo>
                  <a:cubicBezTo>
                    <a:pt x="39" y="154"/>
                    <a:pt x="39" y="153"/>
                    <a:pt x="39" y="153"/>
                  </a:cubicBezTo>
                  <a:cubicBezTo>
                    <a:pt x="39" y="153"/>
                    <a:pt x="38" y="153"/>
                    <a:pt x="38" y="154"/>
                  </a:cubicBezTo>
                  <a:close/>
                  <a:moveTo>
                    <a:pt x="36" y="155"/>
                  </a:moveTo>
                  <a:cubicBezTo>
                    <a:pt x="36" y="155"/>
                    <a:pt x="37" y="155"/>
                    <a:pt x="37" y="154"/>
                  </a:cubicBezTo>
                  <a:cubicBezTo>
                    <a:pt x="36" y="154"/>
                    <a:pt x="37" y="154"/>
                    <a:pt x="36" y="154"/>
                  </a:cubicBezTo>
                  <a:cubicBezTo>
                    <a:pt x="36" y="154"/>
                    <a:pt x="36" y="154"/>
                    <a:pt x="36" y="155"/>
                  </a:cubicBezTo>
                  <a:close/>
                  <a:moveTo>
                    <a:pt x="57" y="156"/>
                  </a:moveTo>
                  <a:cubicBezTo>
                    <a:pt x="57" y="156"/>
                    <a:pt x="57" y="156"/>
                    <a:pt x="57" y="157"/>
                  </a:cubicBezTo>
                  <a:cubicBezTo>
                    <a:pt x="58" y="156"/>
                    <a:pt x="58" y="156"/>
                    <a:pt x="58" y="156"/>
                  </a:cubicBezTo>
                  <a:cubicBezTo>
                    <a:pt x="58" y="155"/>
                    <a:pt x="58" y="154"/>
                    <a:pt x="58" y="154"/>
                  </a:cubicBezTo>
                  <a:cubicBezTo>
                    <a:pt x="57" y="155"/>
                    <a:pt x="57" y="155"/>
                    <a:pt x="57" y="156"/>
                  </a:cubicBezTo>
                  <a:close/>
                  <a:moveTo>
                    <a:pt x="34" y="156"/>
                  </a:moveTo>
                  <a:cubicBezTo>
                    <a:pt x="34" y="156"/>
                    <a:pt x="35" y="155"/>
                    <a:pt x="35" y="154"/>
                  </a:cubicBezTo>
                  <a:cubicBezTo>
                    <a:pt x="34" y="154"/>
                    <a:pt x="34" y="154"/>
                    <a:pt x="34" y="154"/>
                  </a:cubicBezTo>
                  <a:cubicBezTo>
                    <a:pt x="35" y="155"/>
                    <a:pt x="34" y="155"/>
                    <a:pt x="34" y="156"/>
                  </a:cubicBezTo>
                  <a:close/>
                  <a:moveTo>
                    <a:pt x="63" y="156"/>
                  </a:moveTo>
                  <a:cubicBezTo>
                    <a:pt x="63" y="156"/>
                    <a:pt x="63" y="154"/>
                    <a:pt x="63" y="155"/>
                  </a:cubicBezTo>
                  <a:cubicBezTo>
                    <a:pt x="63" y="155"/>
                    <a:pt x="62" y="155"/>
                    <a:pt x="63" y="156"/>
                  </a:cubicBezTo>
                  <a:close/>
                  <a:moveTo>
                    <a:pt x="37" y="157"/>
                  </a:moveTo>
                  <a:cubicBezTo>
                    <a:pt x="37" y="156"/>
                    <a:pt x="38" y="156"/>
                    <a:pt x="38" y="155"/>
                  </a:cubicBezTo>
                  <a:cubicBezTo>
                    <a:pt x="37" y="155"/>
                    <a:pt x="37" y="155"/>
                    <a:pt x="37" y="155"/>
                  </a:cubicBezTo>
                  <a:cubicBezTo>
                    <a:pt x="37" y="156"/>
                    <a:pt x="36" y="156"/>
                    <a:pt x="37" y="157"/>
                  </a:cubicBezTo>
                  <a:close/>
                  <a:moveTo>
                    <a:pt x="61" y="157"/>
                  </a:moveTo>
                  <a:cubicBezTo>
                    <a:pt x="61" y="157"/>
                    <a:pt x="61" y="156"/>
                    <a:pt x="61" y="156"/>
                  </a:cubicBezTo>
                  <a:cubicBezTo>
                    <a:pt x="61" y="157"/>
                    <a:pt x="61" y="157"/>
                    <a:pt x="61" y="157"/>
                  </a:cubicBezTo>
                  <a:close/>
                  <a:moveTo>
                    <a:pt x="34" y="157"/>
                  </a:moveTo>
                  <a:cubicBezTo>
                    <a:pt x="35" y="157"/>
                    <a:pt x="35" y="156"/>
                    <a:pt x="35" y="156"/>
                  </a:cubicBezTo>
                  <a:cubicBezTo>
                    <a:pt x="35" y="157"/>
                    <a:pt x="34" y="157"/>
                    <a:pt x="34" y="157"/>
                  </a:cubicBezTo>
                  <a:close/>
                  <a:moveTo>
                    <a:pt x="37" y="158"/>
                  </a:moveTo>
                  <a:cubicBezTo>
                    <a:pt x="37" y="158"/>
                    <a:pt x="37" y="158"/>
                    <a:pt x="37" y="159"/>
                  </a:cubicBezTo>
                  <a:cubicBezTo>
                    <a:pt x="38" y="159"/>
                    <a:pt x="38" y="159"/>
                    <a:pt x="38" y="159"/>
                  </a:cubicBezTo>
                  <a:cubicBezTo>
                    <a:pt x="38" y="159"/>
                    <a:pt x="39" y="157"/>
                    <a:pt x="38" y="157"/>
                  </a:cubicBezTo>
                  <a:cubicBezTo>
                    <a:pt x="38" y="157"/>
                    <a:pt x="37" y="158"/>
                    <a:pt x="37" y="158"/>
                  </a:cubicBezTo>
                  <a:close/>
                  <a:moveTo>
                    <a:pt x="58" y="159"/>
                  </a:moveTo>
                  <a:cubicBezTo>
                    <a:pt x="58" y="159"/>
                    <a:pt x="58" y="159"/>
                    <a:pt x="58" y="159"/>
                  </a:cubicBezTo>
                  <a:cubicBezTo>
                    <a:pt x="59" y="159"/>
                    <a:pt x="59" y="159"/>
                    <a:pt x="60" y="158"/>
                  </a:cubicBezTo>
                  <a:cubicBezTo>
                    <a:pt x="59" y="158"/>
                    <a:pt x="60" y="157"/>
                    <a:pt x="59" y="157"/>
                  </a:cubicBezTo>
                  <a:cubicBezTo>
                    <a:pt x="59" y="158"/>
                    <a:pt x="59" y="158"/>
                    <a:pt x="58" y="159"/>
                  </a:cubicBezTo>
                  <a:close/>
                  <a:moveTo>
                    <a:pt x="33" y="159"/>
                  </a:moveTo>
                  <a:cubicBezTo>
                    <a:pt x="34" y="159"/>
                    <a:pt x="33" y="158"/>
                    <a:pt x="34" y="158"/>
                  </a:cubicBezTo>
                  <a:cubicBezTo>
                    <a:pt x="33" y="158"/>
                    <a:pt x="33" y="158"/>
                    <a:pt x="33" y="158"/>
                  </a:cubicBezTo>
                  <a:cubicBezTo>
                    <a:pt x="33" y="159"/>
                    <a:pt x="33" y="159"/>
                    <a:pt x="33" y="159"/>
                  </a:cubicBezTo>
                  <a:close/>
                  <a:moveTo>
                    <a:pt x="55" y="159"/>
                  </a:moveTo>
                  <a:cubicBezTo>
                    <a:pt x="55" y="161"/>
                    <a:pt x="56" y="162"/>
                    <a:pt x="56" y="163"/>
                  </a:cubicBezTo>
                  <a:cubicBezTo>
                    <a:pt x="56" y="163"/>
                    <a:pt x="57" y="162"/>
                    <a:pt x="57" y="162"/>
                  </a:cubicBezTo>
                  <a:cubicBezTo>
                    <a:pt x="56" y="162"/>
                    <a:pt x="56" y="161"/>
                    <a:pt x="56" y="161"/>
                  </a:cubicBezTo>
                  <a:cubicBezTo>
                    <a:pt x="56" y="161"/>
                    <a:pt x="56" y="160"/>
                    <a:pt x="56" y="160"/>
                  </a:cubicBezTo>
                  <a:cubicBezTo>
                    <a:pt x="56" y="160"/>
                    <a:pt x="56" y="159"/>
                    <a:pt x="55" y="159"/>
                  </a:cubicBezTo>
                  <a:cubicBezTo>
                    <a:pt x="55" y="159"/>
                    <a:pt x="55" y="159"/>
                    <a:pt x="55" y="159"/>
                  </a:cubicBezTo>
                  <a:close/>
                  <a:moveTo>
                    <a:pt x="62" y="161"/>
                  </a:moveTo>
                  <a:cubicBezTo>
                    <a:pt x="62" y="161"/>
                    <a:pt x="62" y="161"/>
                    <a:pt x="62" y="161"/>
                  </a:cubicBezTo>
                  <a:cubicBezTo>
                    <a:pt x="61" y="161"/>
                    <a:pt x="61" y="159"/>
                    <a:pt x="61" y="159"/>
                  </a:cubicBezTo>
                  <a:cubicBezTo>
                    <a:pt x="61" y="160"/>
                    <a:pt x="61" y="161"/>
                    <a:pt x="62" y="161"/>
                  </a:cubicBezTo>
                  <a:close/>
                  <a:moveTo>
                    <a:pt x="33" y="161"/>
                  </a:moveTo>
                  <a:cubicBezTo>
                    <a:pt x="34" y="161"/>
                    <a:pt x="34" y="161"/>
                    <a:pt x="34" y="161"/>
                  </a:cubicBezTo>
                  <a:cubicBezTo>
                    <a:pt x="34" y="161"/>
                    <a:pt x="35" y="160"/>
                    <a:pt x="34" y="160"/>
                  </a:cubicBezTo>
                  <a:cubicBezTo>
                    <a:pt x="34" y="160"/>
                    <a:pt x="33" y="161"/>
                    <a:pt x="33" y="161"/>
                  </a:cubicBezTo>
                  <a:close/>
                  <a:moveTo>
                    <a:pt x="61" y="161"/>
                  </a:moveTo>
                  <a:cubicBezTo>
                    <a:pt x="61" y="161"/>
                    <a:pt x="61" y="160"/>
                    <a:pt x="60" y="160"/>
                  </a:cubicBezTo>
                  <a:cubicBezTo>
                    <a:pt x="60" y="160"/>
                    <a:pt x="59" y="160"/>
                    <a:pt x="59" y="161"/>
                  </a:cubicBezTo>
                  <a:cubicBezTo>
                    <a:pt x="60" y="162"/>
                    <a:pt x="60" y="163"/>
                    <a:pt x="61" y="163"/>
                  </a:cubicBezTo>
                  <a:cubicBezTo>
                    <a:pt x="61" y="162"/>
                    <a:pt x="62" y="161"/>
                    <a:pt x="61" y="161"/>
                  </a:cubicBezTo>
                  <a:cubicBezTo>
                    <a:pt x="61" y="161"/>
                    <a:pt x="61" y="161"/>
                    <a:pt x="61" y="161"/>
                  </a:cubicBezTo>
                  <a:close/>
                  <a:moveTo>
                    <a:pt x="32" y="161"/>
                  </a:moveTo>
                  <a:cubicBezTo>
                    <a:pt x="32" y="161"/>
                    <a:pt x="32" y="160"/>
                    <a:pt x="32" y="160"/>
                  </a:cubicBezTo>
                  <a:cubicBezTo>
                    <a:pt x="32" y="160"/>
                    <a:pt x="32" y="161"/>
                    <a:pt x="32" y="161"/>
                  </a:cubicBezTo>
                  <a:close/>
                  <a:moveTo>
                    <a:pt x="36" y="162"/>
                  </a:moveTo>
                  <a:cubicBezTo>
                    <a:pt x="37" y="162"/>
                    <a:pt x="37" y="161"/>
                    <a:pt x="37" y="160"/>
                  </a:cubicBezTo>
                  <a:cubicBezTo>
                    <a:pt x="37" y="161"/>
                    <a:pt x="36" y="161"/>
                    <a:pt x="36" y="162"/>
                  </a:cubicBezTo>
                  <a:close/>
                  <a:moveTo>
                    <a:pt x="58" y="163"/>
                  </a:moveTo>
                  <a:cubicBezTo>
                    <a:pt x="58" y="163"/>
                    <a:pt x="59" y="164"/>
                    <a:pt x="59" y="165"/>
                  </a:cubicBezTo>
                  <a:cubicBezTo>
                    <a:pt x="60" y="165"/>
                    <a:pt x="60" y="165"/>
                    <a:pt x="60" y="164"/>
                  </a:cubicBezTo>
                  <a:cubicBezTo>
                    <a:pt x="59" y="163"/>
                    <a:pt x="59" y="162"/>
                    <a:pt x="58" y="162"/>
                  </a:cubicBezTo>
                  <a:cubicBezTo>
                    <a:pt x="58" y="162"/>
                    <a:pt x="58" y="162"/>
                    <a:pt x="58" y="163"/>
                  </a:cubicBezTo>
                  <a:close/>
                  <a:moveTo>
                    <a:pt x="62" y="163"/>
                  </a:moveTo>
                  <a:cubicBezTo>
                    <a:pt x="63" y="163"/>
                    <a:pt x="62" y="163"/>
                    <a:pt x="63" y="163"/>
                  </a:cubicBezTo>
                  <a:cubicBezTo>
                    <a:pt x="63" y="163"/>
                    <a:pt x="63" y="162"/>
                    <a:pt x="63" y="162"/>
                  </a:cubicBezTo>
                  <a:cubicBezTo>
                    <a:pt x="63" y="162"/>
                    <a:pt x="62" y="162"/>
                    <a:pt x="62" y="163"/>
                  </a:cubicBezTo>
                  <a:close/>
                  <a:moveTo>
                    <a:pt x="37" y="164"/>
                  </a:moveTo>
                  <a:cubicBezTo>
                    <a:pt x="37" y="164"/>
                    <a:pt x="38" y="164"/>
                    <a:pt x="38" y="164"/>
                  </a:cubicBezTo>
                  <a:cubicBezTo>
                    <a:pt x="38" y="163"/>
                    <a:pt x="38" y="163"/>
                    <a:pt x="37" y="163"/>
                  </a:cubicBezTo>
                  <a:cubicBezTo>
                    <a:pt x="37" y="163"/>
                    <a:pt x="37" y="163"/>
                    <a:pt x="37" y="164"/>
                  </a:cubicBezTo>
                  <a:close/>
                  <a:moveTo>
                    <a:pt x="35" y="165"/>
                  </a:moveTo>
                  <a:cubicBezTo>
                    <a:pt x="36" y="164"/>
                    <a:pt x="36" y="163"/>
                    <a:pt x="35" y="163"/>
                  </a:cubicBezTo>
                  <a:cubicBezTo>
                    <a:pt x="35" y="163"/>
                    <a:pt x="34" y="165"/>
                    <a:pt x="35" y="165"/>
                  </a:cubicBezTo>
                  <a:close/>
                  <a:moveTo>
                    <a:pt x="62" y="163"/>
                  </a:moveTo>
                  <a:cubicBezTo>
                    <a:pt x="62" y="163"/>
                    <a:pt x="62" y="163"/>
                    <a:pt x="62" y="163"/>
                  </a:cubicBezTo>
                  <a:cubicBezTo>
                    <a:pt x="62" y="163"/>
                    <a:pt x="61" y="164"/>
                    <a:pt x="61" y="164"/>
                  </a:cubicBezTo>
                  <a:cubicBezTo>
                    <a:pt x="61" y="164"/>
                    <a:pt x="61" y="165"/>
                    <a:pt x="62" y="164"/>
                  </a:cubicBezTo>
                  <a:cubicBezTo>
                    <a:pt x="62" y="164"/>
                    <a:pt x="62" y="163"/>
                    <a:pt x="62" y="163"/>
                  </a:cubicBezTo>
                  <a:close/>
                  <a:moveTo>
                    <a:pt x="57" y="166"/>
                  </a:moveTo>
                  <a:cubicBezTo>
                    <a:pt x="57" y="165"/>
                    <a:pt x="57" y="164"/>
                    <a:pt x="57" y="164"/>
                  </a:cubicBezTo>
                  <a:cubicBezTo>
                    <a:pt x="56" y="164"/>
                    <a:pt x="57" y="166"/>
                    <a:pt x="57" y="166"/>
                  </a:cubicBezTo>
                  <a:close/>
                  <a:moveTo>
                    <a:pt x="31" y="165"/>
                  </a:moveTo>
                  <a:cubicBezTo>
                    <a:pt x="31" y="165"/>
                    <a:pt x="31" y="165"/>
                    <a:pt x="32" y="165"/>
                  </a:cubicBezTo>
                  <a:cubicBezTo>
                    <a:pt x="32" y="165"/>
                    <a:pt x="32" y="165"/>
                    <a:pt x="32" y="165"/>
                  </a:cubicBezTo>
                  <a:cubicBezTo>
                    <a:pt x="32" y="164"/>
                    <a:pt x="31" y="165"/>
                    <a:pt x="31" y="165"/>
                  </a:cubicBezTo>
                  <a:close/>
                  <a:moveTo>
                    <a:pt x="39" y="166"/>
                  </a:moveTo>
                  <a:cubicBezTo>
                    <a:pt x="39" y="168"/>
                    <a:pt x="38" y="169"/>
                    <a:pt x="39" y="171"/>
                  </a:cubicBezTo>
                  <a:cubicBezTo>
                    <a:pt x="39" y="172"/>
                    <a:pt x="39" y="172"/>
                    <a:pt x="38" y="173"/>
                  </a:cubicBezTo>
                  <a:cubicBezTo>
                    <a:pt x="39" y="176"/>
                    <a:pt x="38" y="179"/>
                    <a:pt x="38" y="181"/>
                  </a:cubicBezTo>
                  <a:cubicBezTo>
                    <a:pt x="38" y="181"/>
                    <a:pt x="38" y="182"/>
                    <a:pt x="38" y="183"/>
                  </a:cubicBezTo>
                  <a:cubicBezTo>
                    <a:pt x="38" y="184"/>
                    <a:pt x="38" y="188"/>
                    <a:pt x="38" y="189"/>
                  </a:cubicBezTo>
                  <a:cubicBezTo>
                    <a:pt x="39" y="180"/>
                    <a:pt x="40" y="173"/>
                    <a:pt x="40" y="164"/>
                  </a:cubicBezTo>
                  <a:cubicBezTo>
                    <a:pt x="39" y="165"/>
                    <a:pt x="39" y="165"/>
                    <a:pt x="39" y="166"/>
                  </a:cubicBezTo>
                  <a:close/>
                  <a:moveTo>
                    <a:pt x="60" y="166"/>
                  </a:moveTo>
                  <a:cubicBezTo>
                    <a:pt x="60" y="166"/>
                    <a:pt x="60" y="166"/>
                    <a:pt x="60" y="166"/>
                  </a:cubicBezTo>
                  <a:cubicBezTo>
                    <a:pt x="60" y="167"/>
                    <a:pt x="61" y="166"/>
                    <a:pt x="60" y="165"/>
                  </a:cubicBezTo>
                  <a:cubicBezTo>
                    <a:pt x="61" y="166"/>
                    <a:pt x="60" y="165"/>
                    <a:pt x="60" y="166"/>
                  </a:cubicBezTo>
                  <a:close/>
                  <a:moveTo>
                    <a:pt x="33" y="169"/>
                  </a:moveTo>
                  <a:cubicBezTo>
                    <a:pt x="34" y="168"/>
                    <a:pt x="35" y="167"/>
                    <a:pt x="34" y="165"/>
                  </a:cubicBezTo>
                  <a:cubicBezTo>
                    <a:pt x="33" y="166"/>
                    <a:pt x="33" y="168"/>
                    <a:pt x="33" y="169"/>
                  </a:cubicBezTo>
                  <a:close/>
                  <a:moveTo>
                    <a:pt x="36" y="168"/>
                  </a:moveTo>
                  <a:cubicBezTo>
                    <a:pt x="36" y="167"/>
                    <a:pt x="37" y="167"/>
                    <a:pt x="37" y="166"/>
                  </a:cubicBezTo>
                  <a:cubicBezTo>
                    <a:pt x="37" y="166"/>
                    <a:pt x="37" y="166"/>
                    <a:pt x="37" y="165"/>
                  </a:cubicBezTo>
                  <a:cubicBezTo>
                    <a:pt x="36" y="166"/>
                    <a:pt x="35" y="167"/>
                    <a:pt x="36" y="168"/>
                  </a:cubicBezTo>
                  <a:close/>
                  <a:moveTo>
                    <a:pt x="62" y="166"/>
                  </a:moveTo>
                  <a:cubicBezTo>
                    <a:pt x="63" y="166"/>
                    <a:pt x="63" y="167"/>
                    <a:pt x="63" y="166"/>
                  </a:cubicBezTo>
                  <a:cubicBezTo>
                    <a:pt x="63" y="166"/>
                    <a:pt x="63" y="166"/>
                    <a:pt x="63" y="166"/>
                  </a:cubicBezTo>
                  <a:cubicBezTo>
                    <a:pt x="63" y="166"/>
                    <a:pt x="62" y="166"/>
                    <a:pt x="62" y="166"/>
                  </a:cubicBezTo>
                  <a:close/>
                  <a:moveTo>
                    <a:pt x="56" y="169"/>
                  </a:moveTo>
                  <a:cubicBezTo>
                    <a:pt x="56" y="168"/>
                    <a:pt x="57" y="168"/>
                    <a:pt x="57" y="168"/>
                  </a:cubicBezTo>
                  <a:cubicBezTo>
                    <a:pt x="57" y="167"/>
                    <a:pt x="57" y="166"/>
                    <a:pt x="56" y="166"/>
                  </a:cubicBezTo>
                  <a:cubicBezTo>
                    <a:pt x="56" y="167"/>
                    <a:pt x="55" y="169"/>
                    <a:pt x="56" y="169"/>
                  </a:cubicBezTo>
                  <a:close/>
                  <a:moveTo>
                    <a:pt x="60" y="168"/>
                  </a:moveTo>
                  <a:cubicBezTo>
                    <a:pt x="60" y="167"/>
                    <a:pt x="61" y="167"/>
                    <a:pt x="61" y="166"/>
                  </a:cubicBezTo>
                  <a:cubicBezTo>
                    <a:pt x="61" y="167"/>
                    <a:pt x="59" y="167"/>
                    <a:pt x="60" y="168"/>
                  </a:cubicBezTo>
                  <a:close/>
                  <a:moveTo>
                    <a:pt x="31" y="179"/>
                  </a:moveTo>
                  <a:cubicBezTo>
                    <a:pt x="31" y="178"/>
                    <a:pt x="32" y="177"/>
                    <a:pt x="32" y="175"/>
                  </a:cubicBezTo>
                  <a:cubicBezTo>
                    <a:pt x="31" y="175"/>
                    <a:pt x="31" y="173"/>
                    <a:pt x="31" y="172"/>
                  </a:cubicBezTo>
                  <a:cubicBezTo>
                    <a:pt x="31" y="172"/>
                    <a:pt x="32" y="172"/>
                    <a:pt x="32" y="172"/>
                  </a:cubicBezTo>
                  <a:cubicBezTo>
                    <a:pt x="32" y="171"/>
                    <a:pt x="32" y="169"/>
                    <a:pt x="32" y="168"/>
                  </a:cubicBezTo>
                  <a:cubicBezTo>
                    <a:pt x="31" y="168"/>
                    <a:pt x="31" y="168"/>
                    <a:pt x="31" y="168"/>
                  </a:cubicBezTo>
                  <a:cubicBezTo>
                    <a:pt x="31" y="171"/>
                    <a:pt x="31" y="175"/>
                    <a:pt x="31" y="179"/>
                  </a:cubicBezTo>
                  <a:close/>
                  <a:moveTo>
                    <a:pt x="59" y="169"/>
                  </a:moveTo>
                  <a:cubicBezTo>
                    <a:pt x="59" y="169"/>
                    <a:pt x="60" y="169"/>
                    <a:pt x="59" y="168"/>
                  </a:cubicBezTo>
                  <a:cubicBezTo>
                    <a:pt x="58" y="168"/>
                    <a:pt x="58" y="169"/>
                    <a:pt x="59" y="169"/>
                  </a:cubicBezTo>
                  <a:close/>
                  <a:moveTo>
                    <a:pt x="61" y="168"/>
                  </a:moveTo>
                  <a:cubicBezTo>
                    <a:pt x="60" y="168"/>
                    <a:pt x="61" y="169"/>
                    <a:pt x="61" y="170"/>
                  </a:cubicBezTo>
                  <a:cubicBezTo>
                    <a:pt x="62" y="170"/>
                    <a:pt x="62" y="169"/>
                    <a:pt x="62" y="169"/>
                  </a:cubicBezTo>
                  <a:cubicBezTo>
                    <a:pt x="62" y="169"/>
                    <a:pt x="62" y="168"/>
                    <a:pt x="61" y="168"/>
                  </a:cubicBezTo>
                  <a:close/>
                  <a:moveTo>
                    <a:pt x="38" y="170"/>
                  </a:moveTo>
                  <a:cubicBezTo>
                    <a:pt x="38" y="169"/>
                    <a:pt x="37" y="169"/>
                    <a:pt x="37" y="168"/>
                  </a:cubicBezTo>
                  <a:cubicBezTo>
                    <a:pt x="37" y="169"/>
                    <a:pt x="37" y="170"/>
                    <a:pt x="38" y="170"/>
                  </a:cubicBezTo>
                  <a:close/>
                  <a:moveTo>
                    <a:pt x="34" y="171"/>
                  </a:moveTo>
                  <a:cubicBezTo>
                    <a:pt x="34" y="170"/>
                    <a:pt x="36" y="169"/>
                    <a:pt x="35" y="169"/>
                  </a:cubicBezTo>
                  <a:cubicBezTo>
                    <a:pt x="35" y="170"/>
                    <a:pt x="34" y="170"/>
                    <a:pt x="34" y="171"/>
                  </a:cubicBezTo>
                  <a:close/>
                  <a:moveTo>
                    <a:pt x="58" y="169"/>
                  </a:moveTo>
                  <a:cubicBezTo>
                    <a:pt x="57" y="170"/>
                    <a:pt x="57" y="170"/>
                    <a:pt x="56" y="170"/>
                  </a:cubicBezTo>
                  <a:cubicBezTo>
                    <a:pt x="56" y="171"/>
                    <a:pt x="57" y="171"/>
                    <a:pt x="57" y="172"/>
                  </a:cubicBezTo>
                  <a:cubicBezTo>
                    <a:pt x="58" y="171"/>
                    <a:pt x="58" y="170"/>
                    <a:pt x="58" y="169"/>
                  </a:cubicBezTo>
                  <a:cubicBezTo>
                    <a:pt x="58" y="170"/>
                    <a:pt x="58" y="169"/>
                    <a:pt x="58" y="169"/>
                  </a:cubicBezTo>
                  <a:close/>
                  <a:moveTo>
                    <a:pt x="59" y="170"/>
                  </a:moveTo>
                  <a:cubicBezTo>
                    <a:pt x="60" y="171"/>
                    <a:pt x="60" y="171"/>
                    <a:pt x="60" y="171"/>
                  </a:cubicBezTo>
                  <a:cubicBezTo>
                    <a:pt x="60" y="170"/>
                    <a:pt x="60" y="170"/>
                    <a:pt x="60" y="169"/>
                  </a:cubicBezTo>
                  <a:cubicBezTo>
                    <a:pt x="60" y="170"/>
                    <a:pt x="59" y="170"/>
                    <a:pt x="59" y="170"/>
                  </a:cubicBezTo>
                  <a:close/>
                  <a:moveTo>
                    <a:pt x="37" y="172"/>
                  </a:moveTo>
                  <a:cubicBezTo>
                    <a:pt x="37" y="172"/>
                    <a:pt x="37" y="172"/>
                    <a:pt x="37" y="172"/>
                  </a:cubicBezTo>
                  <a:cubicBezTo>
                    <a:pt x="37" y="171"/>
                    <a:pt x="37" y="171"/>
                    <a:pt x="36" y="171"/>
                  </a:cubicBezTo>
                  <a:cubicBezTo>
                    <a:pt x="37" y="171"/>
                    <a:pt x="37" y="171"/>
                    <a:pt x="37" y="172"/>
                  </a:cubicBezTo>
                  <a:close/>
                  <a:moveTo>
                    <a:pt x="62" y="171"/>
                  </a:moveTo>
                  <a:cubicBezTo>
                    <a:pt x="62" y="171"/>
                    <a:pt x="62" y="172"/>
                    <a:pt x="63" y="172"/>
                  </a:cubicBezTo>
                  <a:cubicBezTo>
                    <a:pt x="63" y="171"/>
                    <a:pt x="63" y="171"/>
                    <a:pt x="62" y="171"/>
                  </a:cubicBezTo>
                  <a:cubicBezTo>
                    <a:pt x="62" y="171"/>
                    <a:pt x="62" y="171"/>
                    <a:pt x="62" y="171"/>
                  </a:cubicBezTo>
                  <a:close/>
                  <a:moveTo>
                    <a:pt x="35" y="173"/>
                  </a:moveTo>
                  <a:cubicBezTo>
                    <a:pt x="35" y="173"/>
                    <a:pt x="35" y="174"/>
                    <a:pt x="36" y="174"/>
                  </a:cubicBezTo>
                  <a:cubicBezTo>
                    <a:pt x="36" y="173"/>
                    <a:pt x="36" y="173"/>
                    <a:pt x="36" y="172"/>
                  </a:cubicBezTo>
                  <a:cubicBezTo>
                    <a:pt x="36" y="172"/>
                    <a:pt x="36" y="172"/>
                    <a:pt x="36" y="171"/>
                  </a:cubicBezTo>
                  <a:cubicBezTo>
                    <a:pt x="36" y="171"/>
                    <a:pt x="36" y="171"/>
                    <a:pt x="36" y="171"/>
                  </a:cubicBezTo>
                  <a:cubicBezTo>
                    <a:pt x="35" y="172"/>
                    <a:pt x="35" y="172"/>
                    <a:pt x="35" y="173"/>
                  </a:cubicBezTo>
                  <a:close/>
                  <a:moveTo>
                    <a:pt x="58" y="173"/>
                  </a:moveTo>
                  <a:cubicBezTo>
                    <a:pt x="58" y="173"/>
                    <a:pt x="59" y="173"/>
                    <a:pt x="59" y="172"/>
                  </a:cubicBezTo>
                  <a:cubicBezTo>
                    <a:pt x="59" y="172"/>
                    <a:pt x="59" y="172"/>
                    <a:pt x="59" y="171"/>
                  </a:cubicBezTo>
                  <a:cubicBezTo>
                    <a:pt x="58" y="172"/>
                    <a:pt x="57" y="173"/>
                    <a:pt x="58" y="173"/>
                  </a:cubicBezTo>
                  <a:close/>
                  <a:moveTo>
                    <a:pt x="56" y="174"/>
                  </a:moveTo>
                  <a:cubicBezTo>
                    <a:pt x="56" y="174"/>
                    <a:pt x="56" y="173"/>
                    <a:pt x="57" y="173"/>
                  </a:cubicBezTo>
                  <a:cubicBezTo>
                    <a:pt x="56" y="173"/>
                    <a:pt x="56" y="173"/>
                    <a:pt x="56" y="172"/>
                  </a:cubicBezTo>
                  <a:cubicBezTo>
                    <a:pt x="56" y="172"/>
                    <a:pt x="56" y="172"/>
                    <a:pt x="56" y="172"/>
                  </a:cubicBezTo>
                  <a:cubicBezTo>
                    <a:pt x="56" y="172"/>
                    <a:pt x="56" y="173"/>
                    <a:pt x="56" y="174"/>
                  </a:cubicBezTo>
                  <a:close/>
                  <a:moveTo>
                    <a:pt x="61" y="173"/>
                  </a:moveTo>
                  <a:cubicBezTo>
                    <a:pt x="61" y="173"/>
                    <a:pt x="62" y="175"/>
                    <a:pt x="62" y="174"/>
                  </a:cubicBezTo>
                  <a:cubicBezTo>
                    <a:pt x="62" y="173"/>
                    <a:pt x="61" y="173"/>
                    <a:pt x="61" y="172"/>
                  </a:cubicBezTo>
                  <a:cubicBezTo>
                    <a:pt x="61" y="173"/>
                    <a:pt x="61" y="173"/>
                    <a:pt x="61" y="173"/>
                  </a:cubicBezTo>
                  <a:close/>
                  <a:moveTo>
                    <a:pt x="64" y="173"/>
                  </a:moveTo>
                  <a:cubicBezTo>
                    <a:pt x="64" y="174"/>
                    <a:pt x="65" y="174"/>
                    <a:pt x="65" y="174"/>
                  </a:cubicBezTo>
                  <a:cubicBezTo>
                    <a:pt x="65" y="174"/>
                    <a:pt x="65" y="174"/>
                    <a:pt x="65" y="174"/>
                  </a:cubicBezTo>
                  <a:cubicBezTo>
                    <a:pt x="65" y="173"/>
                    <a:pt x="66" y="173"/>
                    <a:pt x="65" y="173"/>
                  </a:cubicBezTo>
                  <a:cubicBezTo>
                    <a:pt x="65" y="173"/>
                    <a:pt x="65" y="173"/>
                    <a:pt x="64" y="173"/>
                  </a:cubicBezTo>
                  <a:close/>
                  <a:moveTo>
                    <a:pt x="58" y="174"/>
                  </a:moveTo>
                  <a:cubicBezTo>
                    <a:pt x="59" y="174"/>
                    <a:pt x="59" y="173"/>
                    <a:pt x="59" y="173"/>
                  </a:cubicBezTo>
                  <a:cubicBezTo>
                    <a:pt x="59" y="173"/>
                    <a:pt x="58" y="174"/>
                    <a:pt x="58" y="174"/>
                  </a:cubicBezTo>
                  <a:close/>
                  <a:moveTo>
                    <a:pt x="36" y="175"/>
                  </a:moveTo>
                  <a:cubicBezTo>
                    <a:pt x="36" y="175"/>
                    <a:pt x="37" y="174"/>
                    <a:pt x="37" y="174"/>
                  </a:cubicBezTo>
                  <a:cubicBezTo>
                    <a:pt x="36" y="174"/>
                    <a:pt x="36" y="174"/>
                    <a:pt x="36" y="175"/>
                  </a:cubicBezTo>
                  <a:close/>
                  <a:moveTo>
                    <a:pt x="33" y="176"/>
                  </a:moveTo>
                  <a:cubicBezTo>
                    <a:pt x="34" y="176"/>
                    <a:pt x="33" y="177"/>
                    <a:pt x="34" y="177"/>
                  </a:cubicBezTo>
                  <a:cubicBezTo>
                    <a:pt x="35" y="176"/>
                    <a:pt x="35" y="175"/>
                    <a:pt x="34" y="174"/>
                  </a:cubicBezTo>
                  <a:cubicBezTo>
                    <a:pt x="34" y="175"/>
                    <a:pt x="33" y="175"/>
                    <a:pt x="33" y="176"/>
                  </a:cubicBezTo>
                  <a:close/>
                  <a:moveTo>
                    <a:pt x="59" y="175"/>
                  </a:moveTo>
                  <a:cubicBezTo>
                    <a:pt x="59" y="176"/>
                    <a:pt x="59" y="176"/>
                    <a:pt x="60" y="176"/>
                  </a:cubicBezTo>
                  <a:cubicBezTo>
                    <a:pt x="60" y="176"/>
                    <a:pt x="60" y="176"/>
                    <a:pt x="61" y="175"/>
                  </a:cubicBezTo>
                  <a:cubicBezTo>
                    <a:pt x="60" y="175"/>
                    <a:pt x="60" y="174"/>
                    <a:pt x="60" y="174"/>
                  </a:cubicBezTo>
                  <a:cubicBezTo>
                    <a:pt x="60" y="175"/>
                    <a:pt x="59" y="175"/>
                    <a:pt x="59" y="175"/>
                  </a:cubicBezTo>
                  <a:close/>
                  <a:moveTo>
                    <a:pt x="57" y="175"/>
                  </a:moveTo>
                  <a:cubicBezTo>
                    <a:pt x="57" y="175"/>
                    <a:pt x="57" y="175"/>
                    <a:pt x="57" y="176"/>
                  </a:cubicBezTo>
                  <a:cubicBezTo>
                    <a:pt x="57" y="176"/>
                    <a:pt x="58" y="175"/>
                    <a:pt x="58" y="175"/>
                  </a:cubicBezTo>
                  <a:cubicBezTo>
                    <a:pt x="57" y="175"/>
                    <a:pt x="57" y="174"/>
                    <a:pt x="57" y="175"/>
                  </a:cubicBezTo>
                  <a:close/>
                  <a:moveTo>
                    <a:pt x="65" y="176"/>
                  </a:moveTo>
                  <a:cubicBezTo>
                    <a:pt x="65" y="177"/>
                    <a:pt x="64" y="176"/>
                    <a:pt x="64" y="177"/>
                  </a:cubicBezTo>
                  <a:cubicBezTo>
                    <a:pt x="65" y="177"/>
                    <a:pt x="65" y="178"/>
                    <a:pt x="65" y="178"/>
                  </a:cubicBezTo>
                  <a:cubicBezTo>
                    <a:pt x="65" y="177"/>
                    <a:pt x="65" y="176"/>
                    <a:pt x="65" y="175"/>
                  </a:cubicBezTo>
                  <a:cubicBezTo>
                    <a:pt x="65" y="176"/>
                    <a:pt x="65" y="176"/>
                    <a:pt x="65" y="176"/>
                  </a:cubicBezTo>
                  <a:close/>
                  <a:moveTo>
                    <a:pt x="60" y="176"/>
                  </a:moveTo>
                  <a:cubicBezTo>
                    <a:pt x="60" y="176"/>
                    <a:pt x="60" y="176"/>
                    <a:pt x="61" y="176"/>
                  </a:cubicBezTo>
                  <a:cubicBezTo>
                    <a:pt x="61" y="176"/>
                    <a:pt x="61" y="176"/>
                    <a:pt x="61" y="176"/>
                  </a:cubicBezTo>
                  <a:cubicBezTo>
                    <a:pt x="60" y="176"/>
                    <a:pt x="60" y="176"/>
                    <a:pt x="60" y="176"/>
                  </a:cubicBezTo>
                  <a:close/>
                  <a:moveTo>
                    <a:pt x="58" y="178"/>
                  </a:moveTo>
                  <a:cubicBezTo>
                    <a:pt x="58" y="178"/>
                    <a:pt x="58" y="178"/>
                    <a:pt x="59" y="177"/>
                  </a:cubicBezTo>
                  <a:cubicBezTo>
                    <a:pt x="58" y="177"/>
                    <a:pt x="58" y="176"/>
                    <a:pt x="58" y="176"/>
                  </a:cubicBezTo>
                  <a:cubicBezTo>
                    <a:pt x="57" y="177"/>
                    <a:pt x="57" y="177"/>
                    <a:pt x="58" y="178"/>
                  </a:cubicBezTo>
                  <a:close/>
                  <a:moveTo>
                    <a:pt x="34" y="177"/>
                  </a:moveTo>
                  <a:cubicBezTo>
                    <a:pt x="34" y="177"/>
                    <a:pt x="34" y="177"/>
                    <a:pt x="34" y="178"/>
                  </a:cubicBezTo>
                  <a:cubicBezTo>
                    <a:pt x="35" y="178"/>
                    <a:pt x="35" y="177"/>
                    <a:pt x="35" y="177"/>
                  </a:cubicBezTo>
                  <a:cubicBezTo>
                    <a:pt x="35" y="177"/>
                    <a:pt x="35" y="177"/>
                    <a:pt x="34" y="177"/>
                  </a:cubicBezTo>
                  <a:close/>
                  <a:moveTo>
                    <a:pt x="32" y="177"/>
                  </a:moveTo>
                  <a:cubicBezTo>
                    <a:pt x="33" y="177"/>
                    <a:pt x="32" y="178"/>
                    <a:pt x="33" y="178"/>
                  </a:cubicBezTo>
                  <a:cubicBezTo>
                    <a:pt x="33" y="178"/>
                    <a:pt x="33" y="177"/>
                    <a:pt x="33" y="177"/>
                  </a:cubicBezTo>
                  <a:cubicBezTo>
                    <a:pt x="33" y="177"/>
                    <a:pt x="32" y="177"/>
                    <a:pt x="32" y="177"/>
                  </a:cubicBezTo>
                  <a:close/>
                  <a:moveTo>
                    <a:pt x="60" y="178"/>
                  </a:moveTo>
                  <a:cubicBezTo>
                    <a:pt x="60" y="179"/>
                    <a:pt x="61" y="178"/>
                    <a:pt x="61" y="177"/>
                  </a:cubicBezTo>
                  <a:cubicBezTo>
                    <a:pt x="61" y="178"/>
                    <a:pt x="60" y="178"/>
                    <a:pt x="60" y="178"/>
                  </a:cubicBezTo>
                  <a:close/>
                  <a:moveTo>
                    <a:pt x="63" y="178"/>
                  </a:moveTo>
                  <a:cubicBezTo>
                    <a:pt x="64" y="179"/>
                    <a:pt x="64" y="180"/>
                    <a:pt x="65" y="180"/>
                  </a:cubicBezTo>
                  <a:cubicBezTo>
                    <a:pt x="65" y="180"/>
                    <a:pt x="65" y="180"/>
                    <a:pt x="65" y="179"/>
                  </a:cubicBezTo>
                  <a:cubicBezTo>
                    <a:pt x="64" y="179"/>
                    <a:pt x="64" y="178"/>
                    <a:pt x="64" y="177"/>
                  </a:cubicBezTo>
                  <a:cubicBezTo>
                    <a:pt x="64" y="177"/>
                    <a:pt x="63" y="177"/>
                    <a:pt x="63" y="178"/>
                  </a:cubicBezTo>
                  <a:close/>
                  <a:moveTo>
                    <a:pt x="36" y="178"/>
                  </a:moveTo>
                  <a:cubicBezTo>
                    <a:pt x="36" y="178"/>
                    <a:pt x="37" y="178"/>
                    <a:pt x="36" y="177"/>
                  </a:cubicBezTo>
                  <a:cubicBezTo>
                    <a:pt x="36" y="178"/>
                    <a:pt x="36" y="178"/>
                    <a:pt x="36" y="178"/>
                  </a:cubicBezTo>
                  <a:close/>
                  <a:moveTo>
                    <a:pt x="58" y="179"/>
                  </a:moveTo>
                  <a:cubicBezTo>
                    <a:pt x="58" y="179"/>
                    <a:pt x="58" y="179"/>
                    <a:pt x="58" y="179"/>
                  </a:cubicBezTo>
                  <a:cubicBezTo>
                    <a:pt x="59" y="179"/>
                    <a:pt x="59" y="178"/>
                    <a:pt x="59" y="178"/>
                  </a:cubicBezTo>
                  <a:cubicBezTo>
                    <a:pt x="59" y="178"/>
                    <a:pt x="58" y="178"/>
                    <a:pt x="58" y="179"/>
                  </a:cubicBezTo>
                  <a:close/>
                  <a:moveTo>
                    <a:pt x="57" y="179"/>
                  </a:moveTo>
                  <a:cubicBezTo>
                    <a:pt x="57" y="179"/>
                    <a:pt x="57" y="178"/>
                    <a:pt x="57" y="178"/>
                  </a:cubicBezTo>
                  <a:cubicBezTo>
                    <a:pt x="57" y="178"/>
                    <a:pt x="57" y="178"/>
                    <a:pt x="57" y="179"/>
                  </a:cubicBezTo>
                  <a:close/>
                  <a:moveTo>
                    <a:pt x="61" y="180"/>
                  </a:moveTo>
                  <a:cubicBezTo>
                    <a:pt x="61" y="179"/>
                    <a:pt x="61" y="179"/>
                    <a:pt x="62" y="178"/>
                  </a:cubicBezTo>
                  <a:cubicBezTo>
                    <a:pt x="61" y="178"/>
                    <a:pt x="60" y="179"/>
                    <a:pt x="61" y="180"/>
                  </a:cubicBezTo>
                  <a:close/>
                  <a:moveTo>
                    <a:pt x="33" y="181"/>
                  </a:moveTo>
                  <a:cubicBezTo>
                    <a:pt x="33" y="180"/>
                    <a:pt x="34" y="179"/>
                    <a:pt x="33" y="179"/>
                  </a:cubicBezTo>
                  <a:cubicBezTo>
                    <a:pt x="33" y="179"/>
                    <a:pt x="32" y="180"/>
                    <a:pt x="33" y="181"/>
                  </a:cubicBezTo>
                  <a:close/>
                  <a:moveTo>
                    <a:pt x="31" y="180"/>
                  </a:moveTo>
                  <a:cubicBezTo>
                    <a:pt x="31" y="180"/>
                    <a:pt x="32" y="179"/>
                    <a:pt x="32" y="179"/>
                  </a:cubicBezTo>
                  <a:cubicBezTo>
                    <a:pt x="32" y="179"/>
                    <a:pt x="31" y="180"/>
                    <a:pt x="31" y="180"/>
                  </a:cubicBezTo>
                  <a:close/>
                  <a:moveTo>
                    <a:pt x="36" y="179"/>
                  </a:moveTo>
                  <a:cubicBezTo>
                    <a:pt x="36" y="179"/>
                    <a:pt x="36" y="179"/>
                    <a:pt x="36" y="179"/>
                  </a:cubicBezTo>
                  <a:cubicBezTo>
                    <a:pt x="35" y="179"/>
                    <a:pt x="35" y="180"/>
                    <a:pt x="36" y="180"/>
                  </a:cubicBezTo>
                  <a:cubicBezTo>
                    <a:pt x="36" y="180"/>
                    <a:pt x="36" y="179"/>
                    <a:pt x="36" y="179"/>
                  </a:cubicBezTo>
                  <a:cubicBezTo>
                    <a:pt x="36" y="179"/>
                    <a:pt x="36" y="179"/>
                    <a:pt x="36" y="179"/>
                  </a:cubicBezTo>
                  <a:close/>
                  <a:moveTo>
                    <a:pt x="37" y="180"/>
                  </a:moveTo>
                  <a:cubicBezTo>
                    <a:pt x="37" y="180"/>
                    <a:pt x="37" y="180"/>
                    <a:pt x="37" y="180"/>
                  </a:cubicBezTo>
                  <a:cubicBezTo>
                    <a:pt x="37" y="180"/>
                    <a:pt x="37" y="179"/>
                    <a:pt x="37" y="179"/>
                  </a:cubicBezTo>
                  <a:cubicBezTo>
                    <a:pt x="37" y="180"/>
                    <a:pt x="37" y="180"/>
                    <a:pt x="37" y="180"/>
                  </a:cubicBezTo>
                  <a:close/>
                  <a:moveTo>
                    <a:pt x="57" y="181"/>
                  </a:moveTo>
                  <a:cubicBezTo>
                    <a:pt x="57" y="181"/>
                    <a:pt x="58" y="181"/>
                    <a:pt x="58" y="180"/>
                  </a:cubicBezTo>
                  <a:cubicBezTo>
                    <a:pt x="57" y="180"/>
                    <a:pt x="57" y="179"/>
                    <a:pt x="57" y="179"/>
                  </a:cubicBezTo>
                  <a:cubicBezTo>
                    <a:pt x="57" y="180"/>
                    <a:pt x="56" y="181"/>
                    <a:pt x="57" y="181"/>
                  </a:cubicBezTo>
                  <a:close/>
                  <a:moveTo>
                    <a:pt x="61" y="180"/>
                  </a:moveTo>
                  <a:cubicBezTo>
                    <a:pt x="62" y="181"/>
                    <a:pt x="62" y="181"/>
                    <a:pt x="62" y="182"/>
                  </a:cubicBezTo>
                  <a:cubicBezTo>
                    <a:pt x="62" y="181"/>
                    <a:pt x="62" y="180"/>
                    <a:pt x="62" y="179"/>
                  </a:cubicBezTo>
                  <a:cubicBezTo>
                    <a:pt x="62" y="180"/>
                    <a:pt x="62" y="180"/>
                    <a:pt x="61" y="180"/>
                  </a:cubicBezTo>
                  <a:close/>
                  <a:moveTo>
                    <a:pt x="59" y="181"/>
                  </a:moveTo>
                  <a:cubicBezTo>
                    <a:pt x="60" y="181"/>
                    <a:pt x="60" y="180"/>
                    <a:pt x="60" y="180"/>
                  </a:cubicBezTo>
                  <a:cubicBezTo>
                    <a:pt x="60" y="181"/>
                    <a:pt x="59" y="180"/>
                    <a:pt x="59" y="181"/>
                  </a:cubicBezTo>
                  <a:close/>
                  <a:moveTo>
                    <a:pt x="30" y="191"/>
                  </a:moveTo>
                  <a:cubicBezTo>
                    <a:pt x="30" y="191"/>
                    <a:pt x="31" y="191"/>
                    <a:pt x="31" y="191"/>
                  </a:cubicBezTo>
                  <a:cubicBezTo>
                    <a:pt x="30" y="192"/>
                    <a:pt x="31" y="193"/>
                    <a:pt x="30" y="194"/>
                  </a:cubicBezTo>
                  <a:cubicBezTo>
                    <a:pt x="31" y="194"/>
                    <a:pt x="30" y="197"/>
                    <a:pt x="31" y="198"/>
                  </a:cubicBezTo>
                  <a:cubicBezTo>
                    <a:pt x="31" y="198"/>
                    <a:pt x="31" y="197"/>
                    <a:pt x="32" y="196"/>
                  </a:cubicBezTo>
                  <a:cubicBezTo>
                    <a:pt x="32" y="196"/>
                    <a:pt x="31" y="196"/>
                    <a:pt x="31" y="195"/>
                  </a:cubicBezTo>
                  <a:cubicBezTo>
                    <a:pt x="32" y="193"/>
                    <a:pt x="32" y="190"/>
                    <a:pt x="31" y="189"/>
                  </a:cubicBezTo>
                  <a:cubicBezTo>
                    <a:pt x="32" y="187"/>
                    <a:pt x="32" y="184"/>
                    <a:pt x="32" y="181"/>
                  </a:cubicBezTo>
                  <a:cubicBezTo>
                    <a:pt x="32" y="181"/>
                    <a:pt x="32" y="181"/>
                    <a:pt x="31" y="181"/>
                  </a:cubicBezTo>
                  <a:cubicBezTo>
                    <a:pt x="29" y="184"/>
                    <a:pt x="31" y="188"/>
                    <a:pt x="30" y="191"/>
                  </a:cubicBezTo>
                  <a:close/>
                  <a:moveTo>
                    <a:pt x="64" y="185"/>
                  </a:moveTo>
                  <a:cubicBezTo>
                    <a:pt x="64" y="185"/>
                    <a:pt x="64" y="185"/>
                    <a:pt x="63" y="185"/>
                  </a:cubicBezTo>
                  <a:cubicBezTo>
                    <a:pt x="63" y="186"/>
                    <a:pt x="64" y="187"/>
                    <a:pt x="65" y="187"/>
                  </a:cubicBezTo>
                  <a:cubicBezTo>
                    <a:pt x="64" y="188"/>
                    <a:pt x="65" y="189"/>
                    <a:pt x="64" y="190"/>
                  </a:cubicBezTo>
                  <a:cubicBezTo>
                    <a:pt x="64" y="189"/>
                    <a:pt x="63" y="189"/>
                    <a:pt x="63" y="189"/>
                  </a:cubicBezTo>
                  <a:cubicBezTo>
                    <a:pt x="63" y="190"/>
                    <a:pt x="63" y="191"/>
                    <a:pt x="64" y="192"/>
                  </a:cubicBezTo>
                  <a:cubicBezTo>
                    <a:pt x="66" y="190"/>
                    <a:pt x="65" y="185"/>
                    <a:pt x="65" y="182"/>
                  </a:cubicBezTo>
                  <a:cubicBezTo>
                    <a:pt x="65" y="182"/>
                    <a:pt x="64" y="181"/>
                    <a:pt x="64" y="181"/>
                  </a:cubicBezTo>
                  <a:cubicBezTo>
                    <a:pt x="63" y="182"/>
                    <a:pt x="65" y="184"/>
                    <a:pt x="64" y="185"/>
                  </a:cubicBezTo>
                  <a:close/>
                  <a:moveTo>
                    <a:pt x="34" y="183"/>
                  </a:moveTo>
                  <a:cubicBezTo>
                    <a:pt x="34" y="182"/>
                    <a:pt x="35" y="182"/>
                    <a:pt x="35" y="181"/>
                  </a:cubicBezTo>
                  <a:cubicBezTo>
                    <a:pt x="35" y="181"/>
                    <a:pt x="34" y="181"/>
                    <a:pt x="34" y="181"/>
                  </a:cubicBezTo>
                  <a:cubicBezTo>
                    <a:pt x="34" y="182"/>
                    <a:pt x="33" y="183"/>
                    <a:pt x="34" y="183"/>
                  </a:cubicBezTo>
                  <a:close/>
                  <a:moveTo>
                    <a:pt x="60" y="182"/>
                  </a:moveTo>
                  <a:cubicBezTo>
                    <a:pt x="60" y="183"/>
                    <a:pt x="61" y="183"/>
                    <a:pt x="61" y="183"/>
                  </a:cubicBezTo>
                  <a:cubicBezTo>
                    <a:pt x="61" y="182"/>
                    <a:pt x="61" y="182"/>
                    <a:pt x="60" y="182"/>
                  </a:cubicBezTo>
                  <a:cubicBezTo>
                    <a:pt x="60" y="182"/>
                    <a:pt x="60" y="182"/>
                    <a:pt x="60" y="182"/>
                  </a:cubicBezTo>
                  <a:close/>
                  <a:moveTo>
                    <a:pt x="57" y="182"/>
                  </a:moveTo>
                  <a:cubicBezTo>
                    <a:pt x="57" y="183"/>
                    <a:pt x="58" y="183"/>
                    <a:pt x="58" y="183"/>
                  </a:cubicBezTo>
                  <a:cubicBezTo>
                    <a:pt x="58" y="183"/>
                    <a:pt x="59" y="182"/>
                    <a:pt x="59" y="182"/>
                  </a:cubicBezTo>
                  <a:cubicBezTo>
                    <a:pt x="58" y="182"/>
                    <a:pt x="58" y="182"/>
                    <a:pt x="57" y="182"/>
                  </a:cubicBezTo>
                  <a:close/>
                  <a:moveTo>
                    <a:pt x="63" y="183"/>
                  </a:moveTo>
                  <a:cubicBezTo>
                    <a:pt x="63" y="183"/>
                    <a:pt x="64" y="183"/>
                    <a:pt x="63" y="182"/>
                  </a:cubicBezTo>
                  <a:cubicBezTo>
                    <a:pt x="63" y="182"/>
                    <a:pt x="63" y="182"/>
                    <a:pt x="63" y="182"/>
                  </a:cubicBezTo>
                  <a:cubicBezTo>
                    <a:pt x="63" y="183"/>
                    <a:pt x="63" y="183"/>
                    <a:pt x="63" y="183"/>
                  </a:cubicBezTo>
                  <a:close/>
                  <a:moveTo>
                    <a:pt x="36" y="184"/>
                  </a:moveTo>
                  <a:cubicBezTo>
                    <a:pt x="36" y="183"/>
                    <a:pt x="37" y="183"/>
                    <a:pt x="37" y="182"/>
                  </a:cubicBezTo>
                  <a:cubicBezTo>
                    <a:pt x="36" y="182"/>
                    <a:pt x="36" y="183"/>
                    <a:pt x="36" y="184"/>
                  </a:cubicBezTo>
                  <a:close/>
                  <a:moveTo>
                    <a:pt x="35" y="184"/>
                  </a:moveTo>
                  <a:cubicBezTo>
                    <a:pt x="35" y="184"/>
                    <a:pt x="36" y="183"/>
                    <a:pt x="35" y="183"/>
                  </a:cubicBezTo>
                  <a:cubicBezTo>
                    <a:pt x="35" y="183"/>
                    <a:pt x="34" y="184"/>
                    <a:pt x="35" y="184"/>
                  </a:cubicBezTo>
                  <a:close/>
                  <a:moveTo>
                    <a:pt x="58" y="185"/>
                  </a:moveTo>
                  <a:cubicBezTo>
                    <a:pt x="59" y="185"/>
                    <a:pt x="59" y="184"/>
                    <a:pt x="59" y="184"/>
                  </a:cubicBezTo>
                  <a:cubicBezTo>
                    <a:pt x="59" y="184"/>
                    <a:pt x="59" y="183"/>
                    <a:pt x="59" y="183"/>
                  </a:cubicBezTo>
                  <a:cubicBezTo>
                    <a:pt x="59" y="184"/>
                    <a:pt x="58" y="184"/>
                    <a:pt x="58" y="185"/>
                  </a:cubicBezTo>
                  <a:close/>
                  <a:moveTo>
                    <a:pt x="62" y="185"/>
                  </a:moveTo>
                  <a:cubicBezTo>
                    <a:pt x="62" y="185"/>
                    <a:pt x="62" y="184"/>
                    <a:pt x="62" y="184"/>
                  </a:cubicBezTo>
                  <a:cubicBezTo>
                    <a:pt x="62" y="184"/>
                    <a:pt x="62" y="184"/>
                    <a:pt x="62" y="184"/>
                  </a:cubicBezTo>
                  <a:cubicBezTo>
                    <a:pt x="61" y="184"/>
                    <a:pt x="61" y="185"/>
                    <a:pt x="62" y="185"/>
                  </a:cubicBezTo>
                  <a:close/>
                  <a:moveTo>
                    <a:pt x="33" y="185"/>
                  </a:moveTo>
                  <a:cubicBezTo>
                    <a:pt x="33" y="185"/>
                    <a:pt x="33" y="185"/>
                    <a:pt x="33" y="185"/>
                  </a:cubicBezTo>
                  <a:cubicBezTo>
                    <a:pt x="33" y="185"/>
                    <a:pt x="33" y="184"/>
                    <a:pt x="33" y="184"/>
                  </a:cubicBezTo>
                  <a:cubicBezTo>
                    <a:pt x="33" y="184"/>
                    <a:pt x="32" y="185"/>
                    <a:pt x="33" y="185"/>
                  </a:cubicBezTo>
                  <a:close/>
                  <a:moveTo>
                    <a:pt x="35" y="186"/>
                  </a:moveTo>
                  <a:cubicBezTo>
                    <a:pt x="36" y="185"/>
                    <a:pt x="36" y="184"/>
                    <a:pt x="36" y="184"/>
                  </a:cubicBezTo>
                  <a:cubicBezTo>
                    <a:pt x="36" y="184"/>
                    <a:pt x="35" y="185"/>
                    <a:pt x="35" y="186"/>
                  </a:cubicBezTo>
                  <a:close/>
                  <a:moveTo>
                    <a:pt x="60" y="187"/>
                  </a:moveTo>
                  <a:cubicBezTo>
                    <a:pt x="60" y="187"/>
                    <a:pt x="61" y="186"/>
                    <a:pt x="60" y="186"/>
                  </a:cubicBezTo>
                  <a:cubicBezTo>
                    <a:pt x="60" y="186"/>
                    <a:pt x="59" y="187"/>
                    <a:pt x="60" y="187"/>
                  </a:cubicBezTo>
                  <a:close/>
                  <a:moveTo>
                    <a:pt x="36" y="187"/>
                  </a:moveTo>
                  <a:cubicBezTo>
                    <a:pt x="36" y="187"/>
                    <a:pt x="36" y="188"/>
                    <a:pt x="37" y="188"/>
                  </a:cubicBezTo>
                  <a:cubicBezTo>
                    <a:pt x="37" y="187"/>
                    <a:pt x="37" y="186"/>
                    <a:pt x="36" y="186"/>
                  </a:cubicBezTo>
                  <a:cubicBezTo>
                    <a:pt x="36" y="187"/>
                    <a:pt x="36" y="187"/>
                    <a:pt x="36" y="187"/>
                  </a:cubicBezTo>
                  <a:close/>
                  <a:moveTo>
                    <a:pt x="57" y="188"/>
                  </a:moveTo>
                  <a:cubicBezTo>
                    <a:pt x="58" y="187"/>
                    <a:pt x="58" y="187"/>
                    <a:pt x="58" y="187"/>
                  </a:cubicBezTo>
                  <a:cubicBezTo>
                    <a:pt x="58" y="187"/>
                    <a:pt x="58" y="187"/>
                    <a:pt x="57" y="187"/>
                  </a:cubicBezTo>
                  <a:cubicBezTo>
                    <a:pt x="58" y="187"/>
                    <a:pt x="57" y="187"/>
                    <a:pt x="57" y="188"/>
                  </a:cubicBezTo>
                  <a:close/>
                  <a:moveTo>
                    <a:pt x="63" y="187"/>
                  </a:moveTo>
                  <a:cubicBezTo>
                    <a:pt x="63" y="187"/>
                    <a:pt x="63" y="187"/>
                    <a:pt x="63" y="187"/>
                  </a:cubicBezTo>
                  <a:cubicBezTo>
                    <a:pt x="63" y="187"/>
                    <a:pt x="63" y="188"/>
                    <a:pt x="63" y="187"/>
                  </a:cubicBezTo>
                  <a:close/>
                  <a:moveTo>
                    <a:pt x="34" y="188"/>
                  </a:moveTo>
                  <a:cubicBezTo>
                    <a:pt x="34" y="188"/>
                    <a:pt x="35" y="188"/>
                    <a:pt x="35" y="187"/>
                  </a:cubicBezTo>
                  <a:cubicBezTo>
                    <a:pt x="34" y="187"/>
                    <a:pt x="34" y="187"/>
                    <a:pt x="34" y="187"/>
                  </a:cubicBezTo>
                  <a:cubicBezTo>
                    <a:pt x="34" y="187"/>
                    <a:pt x="34" y="187"/>
                    <a:pt x="34" y="187"/>
                  </a:cubicBezTo>
                  <a:cubicBezTo>
                    <a:pt x="34" y="187"/>
                    <a:pt x="34" y="188"/>
                    <a:pt x="34" y="188"/>
                  </a:cubicBezTo>
                  <a:close/>
                  <a:moveTo>
                    <a:pt x="58" y="189"/>
                  </a:moveTo>
                  <a:cubicBezTo>
                    <a:pt x="58" y="189"/>
                    <a:pt x="59" y="189"/>
                    <a:pt x="59" y="188"/>
                  </a:cubicBezTo>
                  <a:cubicBezTo>
                    <a:pt x="58" y="188"/>
                    <a:pt x="58" y="188"/>
                    <a:pt x="58" y="189"/>
                  </a:cubicBezTo>
                  <a:close/>
                  <a:moveTo>
                    <a:pt x="60" y="189"/>
                  </a:moveTo>
                  <a:cubicBezTo>
                    <a:pt x="60" y="189"/>
                    <a:pt x="61" y="190"/>
                    <a:pt x="61" y="190"/>
                  </a:cubicBezTo>
                  <a:cubicBezTo>
                    <a:pt x="61" y="189"/>
                    <a:pt x="62" y="189"/>
                    <a:pt x="62" y="189"/>
                  </a:cubicBezTo>
                  <a:cubicBezTo>
                    <a:pt x="61" y="189"/>
                    <a:pt x="61" y="188"/>
                    <a:pt x="61" y="188"/>
                  </a:cubicBezTo>
                  <a:cubicBezTo>
                    <a:pt x="61" y="188"/>
                    <a:pt x="61" y="189"/>
                    <a:pt x="60" y="189"/>
                  </a:cubicBezTo>
                  <a:close/>
                  <a:moveTo>
                    <a:pt x="33" y="192"/>
                  </a:moveTo>
                  <a:cubicBezTo>
                    <a:pt x="33" y="191"/>
                    <a:pt x="34" y="189"/>
                    <a:pt x="33" y="189"/>
                  </a:cubicBezTo>
                  <a:cubicBezTo>
                    <a:pt x="32" y="190"/>
                    <a:pt x="33" y="190"/>
                    <a:pt x="33" y="192"/>
                  </a:cubicBezTo>
                  <a:close/>
                  <a:moveTo>
                    <a:pt x="36" y="190"/>
                  </a:moveTo>
                  <a:cubicBezTo>
                    <a:pt x="36" y="190"/>
                    <a:pt x="36" y="191"/>
                    <a:pt x="37" y="191"/>
                  </a:cubicBezTo>
                  <a:cubicBezTo>
                    <a:pt x="37" y="191"/>
                    <a:pt x="37" y="190"/>
                    <a:pt x="36" y="189"/>
                  </a:cubicBezTo>
                  <a:cubicBezTo>
                    <a:pt x="36" y="190"/>
                    <a:pt x="36" y="190"/>
                    <a:pt x="36" y="190"/>
                  </a:cubicBezTo>
                  <a:close/>
                  <a:moveTo>
                    <a:pt x="59" y="191"/>
                  </a:moveTo>
                  <a:cubicBezTo>
                    <a:pt x="60" y="192"/>
                    <a:pt x="60" y="190"/>
                    <a:pt x="59" y="190"/>
                  </a:cubicBezTo>
                  <a:cubicBezTo>
                    <a:pt x="59" y="190"/>
                    <a:pt x="59" y="190"/>
                    <a:pt x="59" y="191"/>
                  </a:cubicBezTo>
                  <a:close/>
                  <a:moveTo>
                    <a:pt x="38" y="196"/>
                  </a:moveTo>
                  <a:cubicBezTo>
                    <a:pt x="38" y="194"/>
                    <a:pt x="38" y="192"/>
                    <a:pt x="38" y="190"/>
                  </a:cubicBezTo>
                  <a:cubicBezTo>
                    <a:pt x="38" y="190"/>
                    <a:pt x="38" y="190"/>
                    <a:pt x="38" y="190"/>
                  </a:cubicBezTo>
                  <a:cubicBezTo>
                    <a:pt x="38" y="192"/>
                    <a:pt x="37" y="194"/>
                    <a:pt x="38" y="196"/>
                  </a:cubicBezTo>
                  <a:close/>
                  <a:moveTo>
                    <a:pt x="57" y="192"/>
                  </a:moveTo>
                  <a:cubicBezTo>
                    <a:pt x="57" y="191"/>
                    <a:pt x="58" y="191"/>
                    <a:pt x="58" y="191"/>
                  </a:cubicBezTo>
                  <a:cubicBezTo>
                    <a:pt x="57" y="191"/>
                    <a:pt x="57" y="191"/>
                    <a:pt x="57" y="192"/>
                  </a:cubicBezTo>
                  <a:close/>
                  <a:moveTo>
                    <a:pt x="60" y="193"/>
                  </a:moveTo>
                  <a:cubicBezTo>
                    <a:pt x="60" y="193"/>
                    <a:pt x="61" y="193"/>
                    <a:pt x="61" y="194"/>
                  </a:cubicBezTo>
                  <a:cubicBezTo>
                    <a:pt x="61" y="194"/>
                    <a:pt x="61" y="194"/>
                    <a:pt x="62" y="194"/>
                  </a:cubicBezTo>
                  <a:cubicBezTo>
                    <a:pt x="61" y="193"/>
                    <a:pt x="61" y="192"/>
                    <a:pt x="61" y="192"/>
                  </a:cubicBezTo>
                  <a:cubicBezTo>
                    <a:pt x="61" y="192"/>
                    <a:pt x="60" y="192"/>
                    <a:pt x="60" y="193"/>
                  </a:cubicBezTo>
                  <a:close/>
                  <a:moveTo>
                    <a:pt x="65" y="195"/>
                  </a:moveTo>
                  <a:cubicBezTo>
                    <a:pt x="64" y="194"/>
                    <a:pt x="65" y="193"/>
                    <a:pt x="64" y="192"/>
                  </a:cubicBezTo>
                  <a:cubicBezTo>
                    <a:pt x="64" y="193"/>
                    <a:pt x="64" y="195"/>
                    <a:pt x="65" y="195"/>
                  </a:cubicBezTo>
                  <a:close/>
                  <a:moveTo>
                    <a:pt x="34" y="195"/>
                  </a:moveTo>
                  <a:cubicBezTo>
                    <a:pt x="34" y="194"/>
                    <a:pt x="35" y="194"/>
                    <a:pt x="35" y="193"/>
                  </a:cubicBezTo>
                  <a:cubicBezTo>
                    <a:pt x="35" y="194"/>
                    <a:pt x="34" y="194"/>
                    <a:pt x="34" y="195"/>
                  </a:cubicBezTo>
                  <a:close/>
                  <a:moveTo>
                    <a:pt x="58" y="194"/>
                  </a:moveTo>
                  <a:cubicBezTo>
                    <a:pt x="58" y="194"/>
                    <a:pt x="58" y="193"/>
                    <a:pt x="59" y="193"/>
                  </a:cubicBezTo>
                  <a:cubicBezTo>
                    <a:pt x="58" y="193"/>
                    <a:pt x="58" y="194"/>
                    <a:pt x="58" y="194"/>
                  </a:cubicBezTo>
                  <a:close/>
                  <a:moveTo>
                    <a:pt x="59" y="196"/>
                  </a:moveTo>
                  <a:cubicBezTo>
                    <a:pt x="59" y="196"/>
                    <a:pt x="60" y="196"/>
                    <a:pt x="60" y="196"/>
                  </a:cubicBezTo>
                  <a:cubicBezTo>
                    <a:pt x="60" y="195"/>
                    <a:pt x="60" y="194"/>
                    <a:pt x="59" y="194"/>
                  </a:cubicBezTo>
                  <a:cubicBezTo>
                    <a:pt x="58" y="195"/>
                    <a:pt x="58" y="195"/>
                    <a:pt x="59" y="196"/>
                  </a:cubicBezTo>
                  <a:close/>
                  <a:moveTo>
                    <a:pt x="35" y="196"/>
                  </a:moveTo>
                  <a:cubicBezTo>
                    <a:pt x="35" y="196"/>
                    <a:pt x="35" y="195"/>
                    <a:pt x="35" y="194"/>
                  </a:cubicBezTo>
                  <a:cubicBezTo>
                    <a:pt x="35" y="194"/>
                    <a:pt x="35" y="194"/>
                    <a:pt x="35" y="194"/>
                  </a:cubicBezTo>
                  <a:cubicBezTo>
                    <a:pt x="35" y="195"/>
                    <a:pt x="34" y="196"/>
                    <a:pt x="35" y="196"/>
                  </a:cubicBezTo>
                  <a:close/>
                  <a:moveTo>
                    <a:pt x="37" y="196"/>
                  </a:moveTo>
                  <a:cubicBezTo>
                    <a:pt x="37" y="196"/>
                    <a:pt x="37" y="195"/>
                    <a:pt x="36" y="195"/>
                  </a:cubicBezTo>
                  <a:cubicBezTo>
                    <a:pt x="36" y="195"/>
                    <a:pt x="36" y="196"/>
                    <a:pt x="37" y="196"/>
                  </a:cubicBezTo>
                  <a:close/>
                  <a:moveTo>
                    <a:pt x="59" y="196"/>
                  </a:moveTo>
                  <a:cubicBezTo>
                    <a:pt x="59" y="197"/>
                    <a:pt x="59" y="197"/>
                    <a:pt x="59" y="197"/>
                  </a:cubicBezTo>
                  <a:cubicBezTo>
                    <a:pt x="60" y="197"/>
                    <a:pt x="60" y="196"/>
                    <a:pt x="60" y="196"/>
                  </a:cubicBezTo>
                  <a:cubicBezTo>
                    <a:pt x="60" y="196"/>
                    <a:pt x="59" y="196"/>
                    <a:pt x="59" y="196"/>
                  </a:cubicBezTo>
                  <a:close/>
                  <a:moveTo>
                    <a:pt x="58" y="197"/>
                  </a:moveTo>
                  <a:cubicBezTo>
                    <a:pt x="58" y="197"/>
                    <a:pt x="58" y="196"/>
                    <a:pt x="58" y="196"/>
                  </a:cubicBezTo>
                  <a:cubicBezTo>
                    <a:pt x="57" y="196"/>
                    <a:pt x="57" y="197"/>
                    <a:pt x="58" y="197"/>
                  </a:cubicBezTo>
                  <a:close/>
                  <a:moveTo>
                    <a:pt x="33" y="197"/>
                  </a:moveTo>
                  <a:cubicBezTo>
                    <a:pt x="33" y="197"/>
                    <a:pt x="33" y="196"/>
                    <a:pt x="33" y="196"/>
                  </a:cubicBezTo>
                  <a:cubicBezTo>
                    <a:pt x="33" y="196"/>
                    <a:pt x="33" y="197"/>
                    <a:pt x="33" y="197"/>
                  </a:cubicBezTo>
                  <a:close/>
                  <a:moveTo>
                    <a:pt x="35" y="197"/>
                  </a:moveTo>
                  <a:cubicBezTo>
                    <a:pt x="36" y="198"/>
                    <a:pt x="36" y="197"/>
                    <a:pt x="36" y="197"/>
                  </a:cubicBezTo>
                  <a:cubicBezTo>
                    <a:pt x="36" y="197"/>
                    <a:pt x="36" y="197"/>
                    <a:pt x="36" y="196"/>
                  </a:cubicBezTo>
                  <a:cubicBezTo>
                    <a:pt x="36" y="197"/>
                    <a:pt x="35" y="197"/>
                    <a:pt x="35" y="197"/>
                  </a:cubicBezTo>
                  <a:close/>
                  <a:moveTo>
                    <a:pt x="59" y="198"/>
                  </a:moveTo>
                  <a:cubicBezTo>
                    <a:pt x="59" y="198"/>
                    <a:pt x="59" y="197"/>
                    <a:pt x="58" y="197"/>
                  </a:cubicBezTo>
                  <a:cubicBezTo>
                    <a:pt x="58" y="198"/>
                    <a:pt x="58" y="198"/>
                    <a:pt x="59" y="198"/>
                  </a:cubicBezTo>
                  <a:close/>
                  <a:moveTo>
                    <a:pt x="64" y="198"/>
                  </a:moveTo>
                  <a:cubicBezTo>
                    <a:pt x="64" y="199"/>
                    <a:pt x="64" y="199"/>
                    <a:pt x="65" y="199"/>
                  </a:cubicBezTo>
                  <a:cubicBezTo>
                    <a:pt x="64" y="198"/>
                    <a:pt x="64" y="198"/>
                    <a:pt x="64" y="197"/>
                  </a:cubicBezTo>
                  <a:cubicBezTo>
                    <a:pt x="64" y="198"/>
                    <a:pt x="63" y="198"/>
                    <a:pt x="64" y="198"/>
                  </a:cubicBezTo>
                  <a:close/>
                  <a:moveTo>
                    <a:pt x="33" y="198"/>
                  </a:moveTo>
                  <a:cubicBezTo>
                    <a:pt x="34" y="198"/>
                    <a:pt x="34" y="198"/>
                    <a:pt x="33" y="198"/>
                  </a:cubicBezTo>
                  <a:cubicBezTo>
                    <a:pt x="33" y="198"/>
                    <a:pt x="33" y="198"/>
                    <a:pt x="33" y="198"/>
                  </a:cubicBezTo>
                  <a:close/>
                  <a:moveTo>
                    <a:pt x="60" y="199"/>
                  </a:moveTo>
                  <a:cubicBezTo>
                    <a:pt x="61" y="199"/>
                    <a:pt x="60" y="200"/>
                    <a:pt x="61" y="200"/>
                  </a:cubicBezTo>
                  <a:cubicBezTo>
                    <a:pt x="61" y="199"/>
                    <a:pt x="61" y="199"/>
                    <a:pt x="62" y="199"/>
                  </a:cubicBezTo>
                  <a:cubicBezTo>
                    <a:pt x="61" y="199"/>
                    <a:pt x="61" y="198"/>
                    <a:pt x="61" y="198"/>
                  </a:cubicBezTo>
                  <a:cubicBezTo>
                    <a:pt x="61" y="198"/>
                    <a:pt x="60" y="199"/>
                    <a:pt x="60" y="199"/>
                  </a:cubicBezTo>
                  <a:close/>
                  <a:moveTo>
                    <a:pt x="57" y="199"/>
                  </a:moveTo>
                  <a:cubicBezTo>
                    <a:pt x="58" y="200"/>
                    <a:pt x="58" y="199"/>
                    <a:pt x="58" y="199"/>
                  </a:cubicBezTo>
                  <a:cubicBezTo>
                    <a:pt x="58" y="199"/>
                    <a:pt x="58" y="199"/>
                    <a:pt x="58" y="198"/>
                  </a:cubicBezTo>
                  <a:cubicBezTo>
                    <a:pt x="57" y="198"/>
                    <a:pt x="57" y="198"/>
                    <a:pt x="57" y="198"/>
                  </a:cubicBezTo>
                  <a:cubicBezTo>
                    <a:pt x="57" y="199"/>
                    <a:pt x="57" y="199"/>
                    <a:pt x="57" y="199"/>
                  </a:cubicBezTo>
                  <a:close/>
                  <a:moveTo>
                    <a:pt x="34" y="200"/>
                  </a:moveTo>
                  <a:cubicBezTo>
                    <a:pt x="34" y="200"/>
                    <a:pt x="34" y="199"/>
                    <a:pt x="34" y="199"/>
                  </a:cubicBezTo>
                  <a:cubicBezTo>
                    <a:pt x="34" y="199"/>
                    <a:pt x="34" y="200"/>
                    <a:pt x="34" y="200"/>
                  </a:cubicBezTo>
                  <a:close/>
                  <a:moveTo>
                    <a:pt x="35" y="200"/>
                  </a:moveTo>
                  <a:cubicBezTo>
                    <a:pt x="35" y="200"/>
                    <a:pt x="36" y="199"/>
                    <a:pt x="35" y="199"/>
                  </a:cubicBezTo>
                  <a:cubicBezTo>
                    <a:pt x="35" y="199"/>
                    <a:pt x="35" y="200"/>
                    <a:pt x="35" y="200"/>
                  </a:cubicBezTo>
                  <a:close/>
                  <a:moveTo>
                    <a:pt x="63" y="200"/>
                  </a:moveTo>
                  <a:cubicBezTo>
                    <a:pt x="64" y="200"/>
                    <a:pt x="63" y="199"/>
                    <a:pt x="63" y="199"/>
                  </a:cubicBezTo>
                  <a:cubicBezTo>
                    <a:pt x="63" y="200"/>
                    <a:pt x="63" y="200"/>
                    <a:pt x="63" y="200"/>
                  </a:cubicBezTo>
                  <a:close/>
                  <a:moveTo>
                    <a:pt x="61" y="201"/>
                  </a:moveTo>
                  <a:cubicBezTo>
                    <a:pt x="61" y="201"/>
                    <a:pt x="62" y="201"/>
                    <a:pt x="62" y="201"/>
                  </a:cubicBezTo>
                  <a:cubicBezTo>
                    <a:pt x="62" y="201"/>
                    <a:pt x="62" y="201"/>
                    <a:pt x="63" y="201"/>
                  </a:cubicBezTo>
                  <a:cubicBezTo>
                    <a:pt x="62" y="200"/>
                    <a:pt x="62" y="200"/>
                    <a:pt x="61" y="201"/>
                  </a:cubicBezTo>
                  <a:close/>
                  <a:moveTo>
                    <a:pt x="30" y="208"/>
                  </a:moveTo>
                  <a:cubicBezTo>
                    <a:pt x="31" y="208"/>
                    <a:pt x="31" y="209"/>
                    <a:pt x="31" y="209"/>
                  </a:cubicBezTo>
                  <a:cubicBezTo>
                    <a:pt x="31" y="207"/>
                    <a:pt x="32" y="206"/>
                    <a:pt x="32" y="205"/>
                  </a:cubicBezTo>
                  <a:cubicBezTo>
                    <a:pt x="32" y="205"/>
                    <a:pt x="32" y="205"/>
                    <a:pt x="31" y="205"/>
                  </a:cubicBezTo>
                  <a:cubicBezTo>
                    <a:pt x="30" y="204"/>
                    <a:pt x="32" y="202"/>
                    <a:pt x="32" y="200"/>
                  </a:cubicBezTo>
                  <a:cubicBezTo>
                    <a:pt x="32" y="200"/>
                    <a:pt x="32" y="200"/>
                    <a:pt x="32" y="200"/>
                  </a:cubicBezTo>
                  <a:cubicBezTo>
                    <a:pt x="30" y="202"/>
                    <a:pt x="30" y="205"/>
                    <a:pt x="30" y="208"/>
                  </a:cubicBezTo>
                  <a:close/>
                  <a:moveTo>
                    <a:pt x="57" y="201"/>
                  </a:moveTo>
                  <a:cubicBezTo>
                    <a:pt x="58" y="202"/>
                    <a:pt x="57" y="202"/>
                    <a:pt x="58" y="203"/>
                  </a:cubicBezTo>
                  <a:cubicBezTo>
                    <a:pt x="59" y="203"/>
                    <a:pt x="59" y="202"/>
                    <a:pt x="59" y="202"/>
                  </a:cubicBezTo>
                  <a:cubicBezTo>
                    <a:pt x="59" y="201"/>
                    <a:pt x="59" y="201"/>
                    <a:pt x="59" y="200"/>
                  </a:cubicBezTo>
                  <a:cubicBezTo>
                    <a:pt x="58" y="201"/>
                    <a:pt x="58" y="201"/>
                    <a:pt x="57" y="201"/>
                  </a:cubicBezTo>
                  <a:close/>
                  <a:moveTo>
                    <a:pt x="36" y="203"/>
                  </a:moveTo>
                  <a:cubicBezTo>
                    <a:pt x="36" y="202"/>
                    <a:pt x="36" y="201"/>
                    <a:pt x="36" y="201"/>
                  </a:cubicBezTo>
                  <a:cubicBezTo>
                    <a:pt x="36" y="201"/>
                    <a:pt x="36" y="201"/>
                    <a:pt x="36" y="201"/>
                  </a:cubicBezTo>
                  <a:cubicBezTo>
                    <a:pt x="36" y="201"/>
                    <a:pt x="36" y="202"/>
                    <a:pt x="36" y="203"/>
                  </a:cubicBezTo>
                  <a:close/>
                  <a:moveTo>
                    <a:pt x="63" y="202"/>
                  </a:moveTo>
                  <a:cubicBezTo>
                    <a:pt x="64" y="202"/>
                    <a:pt x="64" y="202"/>
                    <a:pt x="64" y="203"/>
                  </a:cubicBezTo>
                  <a:cubicBezTo>
                    <a:pt x="64" y="202"/>
                    <a:pt x="65" y="203"/>
                    <a:pt x="65" y="203"/>
                  </a:cubicBezTo>
                  <a:cubicBezTo>
                    <a:pt x="65" y="201"/>
                    <a:pt x="64" y="200"/>
                    <a:pt x="63" y="202"/>
                  </a:cubicBezTo>
                  <a:close/>
                  <a:moveTo>
                    <a:pt x="61" y="202"/>
                  </a:moveTo>
                  <a:cubicBezTo>
                    <a:pt x="61" y="202"/>
                    <a:pt x="61" y="201"/>
                    <a:pt x="60" y="202"/>
                  </a:cubicBezTo>
                  <a:cubicBezTo>
                    <a:pt x="61" y="202"/>
                    <a:pt x="60" y="202"/>
                    <a:pt x="61" y="202"/>
                  </a:cubicBezTo>
                  <a:close/>
                  <a:moveTo>
                    <a:pt x="59" y="204"/>
                  </a:moveTo>
                  <a:cubicBezTo>
                    <a:pt x="59" y="204"/>
                    <a:pt x="59" y="204"/>
                    <a:pt x="59" y="204"/>
                  </a:cubicBezTo>
                  <a:cubicBezTo>
                    <a:pt x="60" y="204"/>
                    <a:pt x="60" y="204"/>
                    <a:pt x="60" y="203"/>
                  </a:cubicBezTo>
                  <a:cubicBezTo>
                    <a:pt x="60" y="203"/>
                    <a:pt x="60" y="203"/>
                    <a:pt x="60" y="203"/>
                  </a:cubicBezTo>
                  <a:cubicBezTo>
                    <a:pt x="59" y="203"/>
                    <a:pt x="59" y="203"/>
                    <a:pt x="59" y="204"/>
                  </a:cubicBezTo>
                  <a:close/>
                  <a:moveTo>
                    <a:pt x="61" y="204"/>
                  </a:moveTo>
                  <a:cubicBezTo>
                    <a:pt x="61" y="204"/>
                    <a:pt x="62" y="204"/>
                    <a:pt x="62" y="204"/>
                  </a:cubicBezTo>
                  <a:cubicBezTo>
                    <a:pt x="62" y="204"/>
                    <a:pt x="62" y="204"/>
                    <a:pt x="62" y="204"/>
                  </a:cubicBezTo>
                  <a:cubicBezTo>
                    <a:pt x="62" y="204"/>
                    <a:pt x="62" y="203"/>
                    <a:pt x="62" y="203"/>
                  </a:cubicBezTo>
                  <a:cubicBezTo>
                    <a:pt x="62" y="203"/>
                    <a:pt x="62" y="204"/>
                    <a:pt x="61" y="204"/>
                  </a:cubicBezTo>
                  <a:close/>
                  <a:moveTo>
                    <a:pt x="35" y="205"/>
                  </a:moveTo>
                  <a:cubicBezTo>
                    <a:pt x="35" y="204"/>
                    <a:pt x="35" y="204"/>
                    <a:pt x="35" y="204"/>
                  </a:cubicBezTo>
                  <a:cubicBezTo>
                    <a:pt x="34" y="204"/>
                    <a:pt x="35" y="205"/>
                    <a:pt x="35" y="205"/>
                  </a:cubicBezTo>
                  <a:close/>
                  <a:moveTo>
                    <a:pt x="62" y="205"/>
                  </a:moveTo>
                  <a:cubicBezTo>
                    <a:pt x="62" y="205"/>
                    <a:pt x="62" y="206"/>
                    <a:pt x="63" y="206"/>
                  </a:cubicBezTo>
                  <a:cubicBezTo>
                    <a:pt x="63" y="205"/>
                    <a:pt x="63" y="205"/>
                    <a:pt x="63" y="205"/>
                  </a:cubicBezTo>
                  <a:cubicBezTo>
                    <a:pt x="63" y="205"/>
                    <a:pt x="63" y="205"/>
                    <a:pt x="63" y="204"/>
                  </a:cubicBezTo>
                  <a:cubicBezTo>
                    <a:pt x="63" y="205"/>
                    <a:pt x="63" y="205"/>
                    <a:pt x="62" y="205"/>
                  </a:cubicBezTo>
                  <a:close/>
                  <a:moveTo>
                    <a:pt x="61" y="205"/>
                  </a:moveTo>
                  <a:cubicBezTo>
                    <a:pt x="59" y="206"/>
                    <a:pt x="62" y="206"/>
                    <a:pt x="61" y="205"/>
                  </a:cubicBezTo>
                  <a:close/>
                  <a:moveTo>
                    <a:pt x="64" y="206"/>
                  </a:moveTo>
                  <a:cubicBezTo>
                    <a:pt x="64" y="207"/>
                    <a:pt x="65" y="207"/>
                    <a:pt x="65" y="208"/>
                  </a:cubicBezTo>
                  <a:cubicBezTo>
                    <a:pt x="65" y="207"/>
                    <a:pt x="65" y="206"/>
                    <a:pt x="65" y="205"/>
                  </a:cubicBezTo>
                  <a:cubicBezTo>
                    <a:pt x="64" y="205"/>
                    <a:pt x="64" y="206"/>
                    <a:pt x="64" y="206"/>
                  </a:cubicBezTo>
                  <a:close/>
                  <a:moveTo>
                    <a:pt x="34" y="206"/>
                  </a:moveTo>
                  <a:cubicBezTo>
                    <a:pt x="34" y="206"/>
                    <a:pt x="35" y="205"/>
                    <a:pt x="35" y="205"/>
                  </a:cubicBezTo>
                  <a:cubicBezTo>
                    <a:pt x="35" y="205"/>
                    <a:pt x="35" y="205"/>
                    <a:pt x="34" y="205"/>
                  </a:cubicBezTo>
                  <a:cubicBezTo>
                    <a:pt x="34" y="205"/>
                    <a:pt x="34" y="205"/>
                    <a:pt x="34" y="205"/>
                  </a:cubicBezTo>
                  <a:cubicBezTo>
                    <a:pt x="34" y="205"/>
                    <a:pt x="34" y="206"/>
                    <a:pt x="34" y="206"/>
                  </a:cubicBezTo>
                  <a:close/>
                  <a:moveTo>
                    <a:pt x="61" y="206"/>
                  </a:moveTo>
                  <a:cubicBezTo>
                    <a:pt x="61" y="207"/>
                    <a:pt x="61" y="207"/>
                    <a:pt x="62" y="207"/>
                  </a:cubicBezTo>
                  <a:cubicBezTo>
                    <a:pt x="62" y="207"/>
                    <a:pt x="61" y="207"/>
                    <a:pt x="62" y="206"/>
                  </a:cubicBezTo>
                  <a:cubicBezTo>
                    <a:pt x="61" y="206"/>
                    <a:pt x="61" y="206"/>
                    <a:pt x="61" y="206"/>
                  </a:cubicBezTo>
                  <a:close/>
                  <a:moveTo>
                    <a:pt x="58" y="208"/>
                  </a:moveTo>
                  <a:cubicBezTo>
                    <a:pt x="59" y="208"/>
                    <a:pt x="59" y="207"/>
                    <a:pt x="60" y="207"/>
                  </a:cubicBezTo>
                  <a:cubicBezTo>
                    <a:pt x="59" y="207"/>
                    <a:pt x="59" y="207"/>
                    <a:pt x="59" y="206"/>
                  </a:cubicBezTo>
                  <a:cubicBezTo>
                    <a:pt x="59" y="207"/>
                    <a:pt x="58" y="207"/>
                    <a:pt x="58" y="208"/>
                  </a:cubicBezTo>
                  <a:close/>
                  <a:moveTo>
                    <a:pt x="63" y="207"/>
                  </a:moveTo>
                  <a:cubicBezTo>
                    <a:pt x="63" y="207"/>
                    <a:pt x="64" y="208"/>
                    <a:pt x="64" y="208"/>
                  </a:cubicBezTo>
                  <a:cubicBezTo>
                    <a:pt x="64" y="208"/>
                    <a:pt x="64" y="207"/>
                    <a:pt x="63" y="206"/>
                  </a:cubicBezTo>
                  <a:cubicBezTo>
                    <a:pt x="63" y="207"/>
                    <a:pt x="63" y="207"/>
                    <a:pt x="63" y="207"/>
                  </a:cubicBezTo>
                  <a:close/>
                  <a:moveTo>
                    <a:pt x="36" y="208"/>
                  </a:moveTo>
                  <a:cubicBezTo>
                    <a:pt x="36" y="207"/>
                    <a:pt x="37" y="207"/>
                    <a:pt x="36" y="207"/>
                  </a:cubicBezTo>
                  <a:cubicBezTo>
                    <a:pt x="36" y="207"/>
                    <a:pt x="36" y="208"/>
                    <a:pt x="36" y="208"/>
                  </a:cubicBezTo>
                  <a:close/>
                  <a:moveTo>
                    <a:pt x="62" y="208"/>
                  </a:moveTo>
                  <a:cubicBezTo>
                    <a:pt x="62" y="209"/>
                    <a:pt x="62" y="209"/>
                    <a:pt x="63" y="210"/>
                  </a:cubicBezTo>
                  <a:cubicBezTo>
                    <a:pt x="63" y="209"/>
                    <a:pt x="63" y="209"/>
                    <a:pt x="63" y="209"/>
                  </a:cubicBezTo>
                  <a:cubicBezTo>
                    <a:pt x="63" y="209"/>
                    <a:pt x="63" y="208"/>
                    <a:pt x="62" y="208"/>
                  </a:cubicBezTo>
                  <a:cubicBezTo>
                    <a:pt x="62" y="208"/>
                    <a:pt x="62" y="208"/>
                    <a:pt x="62" y="208"/>
                  </a:cubicBezTo>
                  <a:close/>
                  <a:moveTo>
                    <a:pt x="61" y="211"/>
                  </a:moveTo>
                  <a:cubicBezTo>
                    <a:pt x="61" y="211"/>
                    <a:pt x="61" y="211"/>
                    <a:pt x="61" y="211"/>
                  </a:cubicBezTo>
                  <a:cubicBezTo>
                    <a:pt x="61" y="209"/>
                    <a:pt x="60" y="210"/>
                    <a:pt x="61" y="211"/>
                  </a:cubicBezTo>
                  <a:close/>
                  <a:moveTo>
                    <a:pt x="32" y="212"/>
                  </a:moveTo>
                  <a:cubicBezTo>
                    <a:pt x="32" y="211"/>
                    <a:pt x="33" y="210"/>
                    <a:pt x="32" y="210"/>
                  </a:cubicBezTo>
                  <a:cubicBezTo>
                    <a:pt x="32" y="210"/>
                    <a:pt x="31" y="210"/>
                    <a:pt x="31" y="210"/>
                  </a:cubicBezTo>
                  <a:cubicBezTo>
                    <a:pt x="31" y="211"/>
                    <a:pt x="31" y="211"/>
                    <a:pt x="32" y="212"/>
                  </a:cubicBezTo>
                  <a:close/>
                  <a:moveTo>
                    <a:pt x="36" y="214"/>
                  </a:moveTo>
                  <a:cubicBezTo>
                    <a:pt x="36" y="212"/>
                    <a:pt x="35" y="211"/>
                    <a:pt x="34" y="210"/>
                  </a:cubicBezTo>
                  <a:cubicBezTo>
                    <a:pt x="34" y="211"/>
                    <a:pt x="35" y="212"/>
                    <a:pt x="36" y="214"/>
                  </a:cubicBezTo>
                  <a:close/>
                  <a:moveTo>
                    <a:pt x="30" y="216"/>
                  </a:moveTo>
                  <a:cubicBezTo>
                    <a:pt x="28" y="216"/>
                    <a:pt x="27" y="218"/>
                    <a:pt x="27" y="219"/>
                  </a:cubicBezTo>
                  <a:cubicBezTo>
                    <a:pt x="29" y="218"/>
                    <a:pt x="30" y="216"/>
                    <a:pt x="32" y="214"/>
                  </a:cubicBezTo>
                  <a:cubicBezTo>
                    <a:pt x="31" y="213"/>
                    <a:pt x="31" y="211"/>
                    <a:pt x="30" y="210"/>
                  </a:cubicBezTo>
                  <a:cubicBezTo>
                    <a:pt x="30" y="212"/>
                    <a:pt x="30" y="214"/>
                    <a:pt x="30" y="216"/>
                  </a:cubicBezTo>
                  <a:close/>
                  <a:moveTo>
                    <a:pt x="65" y="211"/>
                  </a:moveTo>
                  <a:cubicBezTo>
                    <a:pt x="65" y="211"/>
                    <a:pt x="65" y="212"/>
                    <a:pt x="66" y="213"/>
                  </a:cubicBezTo>
                  <a:cubicBezTo>
                    <a:pt x="66" y="212"/>
                    <a:pt x="66" y="211"/>
                    <a:pt x="65" y="211"/>
                  </a:cubicBezTo>
                  <a:cubicBezTo>
                    <a:pt x="65" y="211"/>
                    <a:pt x="65" y="211"/>
                    <a:pt x="65" y="211"/>
                  </a:cubicBezTo>
                  <a:close/>
                  <a:moveTo>
                    <a:pt x="65" y="213"/>
                  </a:moveTo>
                  <a:cubicBezTo>
                    <a:pt x="65" y="213"/>
                    <a:pt x="65" y="213"/>
                    <a:pt x="66" y="213"/>
                  </a:cubicBezTo>
                  <a:cubicBezTo>
                    <a:pt x="66" y="213"/>
                    <a:pt x="65" y="213"/>
                    <a:pt x="65" y="212"/>
                  </a:cubicBezTo>
                  <a:cubicBezTo>
                    <a:pt x="65" y="212"/>
                    <a:pt x="65" y="212"/>
                    <a:pt x="65" y="213"/>
                  </a:cubicBezTo>
                  <a:close/>
                  <a:moveTo>
                    <a:pt x="64" y="211"/>
                  </a:moveTo>
                  <a:cubicBezTo>
                    <a:pt x="63" y="212"/>
                    <a:pt x="64" y="212"/>
                    <a:pt x="65" y="213"/>
                  </a:cubicBezTo>
                  <a:cubicBezTo>
                    <a:pt x="64" y="212"/>
                    <a:pt x="64" y="211"/>
                    <a:pt x="64" y="211"/>
                  </a:cubicBezTo>
                  <a:close/>
                  <a:moveTo>
                    <a:pt x="33" y="215"/>
                  </a:moveTo>
                  <a:cubicBezTo>
                    <a:pt x="34" y="215"/>
                    <a:pt x="35" y="216"/>
                    <a:pt x="36" y="215"/>
                  </a:cubicBezTo>
                  <a:cubicBezTo>
                    <a:pt x="35" y="214"/>
                    <a:pt x="35" y="212"/>
                    <a:pt x="33" y="211"/>
                  </a:cubicBezTo>
                  <a:cubicBezTo>
                    <a:pt x="33" y="212"/>
                    <a:pt x="33" y="213"/>
                    <a:pt x="33" y="215"/>
                  </a:cubicBezTo>
                  <a:close/>
                  <a:moveTo>
                    <a:pt x="58" y="213"/>
                  </a:moveTo>
                  <a:cubicBezTo>
                    <a:pt x="59" y="213"/>
                    <a:pt x="59" y="213"/>
                    <a:pt x="59" y="212"/>
                  </a:cubicBezTo>
                  <a:cubicBezTo>
                    <a:pt x="59" y="211"/>
                    <a:pt x="58" y="212"/>
                    <a:pt x="58" y="213"/>
                  </a:cubicBezTo>
                  <a:close/>
                  <a:moveTo>
                    <a:pt x="62" y="214"/>
                  </a:moveTo>
                  <a:cubicBezTo>
                    <a:pt x="62" y="215"/>
                    <a:pt x="63" y="215"/>
                    <a:pt x="63" y="215"/>
                  </a:cubicBezTo>
                  <a:cubicBezTo>
                    <a:pt x="63" y="214"/>
                    <a:pt x="63" y="214"/>
                    <a:pt x="62" y="214"/>
                  </a:cubicBezTo>
                  <a:cubicBezTo>
                    <a:pt x="62" y="214"/>
                    <a:pt x="62" y="214"/>
                    <a:pt x="62" y="214"/>
                  </a:cubicBezTo>
                  <a:close/>
                  <a:moveTo>
                    <a:pt x="59" y="215"/>
                  </a:moveTo>
                  <a:cubicBezTo>
                    <a:pt x="59" y="215"/>
                    <a:pt x="59" y="214"/>
                    <a:pt x="59" y="214"/>
                  </a:cubicBezTo>
                  <a:cubicBezTo>
                    <a:pt x="59" y="214"/>
                    <a:pt x="59" y="214"/>
                    <a:pt x="59" y="215"/>
                  </a:cubicBezTo>
                  <a:close/>
                  <a:moveTo>
                    <a:pt x="64" y="216"/>
                  </a:moveTo>
                  <a:cubicBezTo>
                    <a:pt x="65" y="216"/>
                    <a:pt x="65" y="216"/>
                    <a:pt x="65" y="216"/>
                  </a:cubicBezTo>
                  <a:cubicBezTo>
                    <a:pt x="64" y="215"/>
                    <a:pt x="64" y="214"/>
                    <a:pt x="64" y="214"/>
                  </a:cubicBezTo>
                  <a:cubicBezTo>
                    <a:pt x="64" y="215"/>
                    <a:pt x="64" y="215"/>
                    <a:pt x="64" y="216"/>
                  </a:cubicBezTo>
                  <a:close/>
                  <a:moveTo>
                    <a:pt x="59" y="216"/>
                  </a:moveTo>
                  <a:cubicBezTo>
                    <a:pt x="59" y="216"/>
                    <a:pt x="58" y="215"/>
                    <a:pt x="57" y="215"/>
                  </a:cubicBezTo>
                  <a:cubicBezTo>
                    <a:pt x="57" y="215"/>
                    <a:pt x="56" y="216"/>
                    <a:pt x="56" y="217"/>
                  </a:cubicBezTo>
                  <a:cubicBezTo>
                    <a:pt x="57" y="218"/>
                    <a:pt x="59" y="217"/>
                    <a:pt x="59" y="216"/>
                  </a:cubicBezTo>
                  <a:close/>
                  <a:moveTo>
                    <a:pt x="60" y="217"/>
                  </a:moveTo>
                  <a:cubicBezTo>
                    <a:pt x="61" y="216"/>
                    <a:pt x="61" y="216"/>
                    <a:pt x="61" y="216"/>
                  </a:cubicBezTo>
                  <a:cubicBezTo>
                    <a:pt x="61" y="216"/>
                    <a:pt x="61" y="216"/>
                    <a:pt x="60" y="217"/>
                  </a:cubicBezTo>
                  <a:close/>
                  <a:moveTo>
                    <a:pt x="37" y="217"/>
                  </a:moveTo>
                  <a:cubicBezTo>
                    <a:pt x="37" y="217"/>
                    <a:pt x="37" y="216"/>
                    <a:pt x="36" y="216"/>
                  </a:cubicBezTo>
                  <a:cubicBezTo>
                    <a:pt x="37" y="216"/>
                    <a:pt x="37" y="217"/>
                    <a:pt x="37" y="217"/>
                  </a:cubicBezTo>
                  <a:close/>
                  <a:moveTo>
                    <a:pt x="31" y="218"/>
                  </a:moveTo>
                  <a:cubicBezTo>
                    <a:pt x="32" y="219"/>
                    <a:pt x="32" y="217"/>
                    <a:pt x="33" y="218"/>
                  </a:cubicBezTo>
                  <a:cubicBezTo>
                    <a:pt x="32" y="217"/>
                    <a:pt x="33" y="217"/>
                    <a:pt x="33" y="217"/>
                  </a:cubicBezTo>
                  <a:cubicBezTo>
                    <a:pt x="32" y="217"/>
                    <a:pt x="30" y="217"/>
                    <a:pt x="31" y="218"/>
                  </a:cubicBezTo>
                  <a:close/>
                  <a:moveTo>
                    <a:pt x="65" y="217"/>
                  </a:moveTo>
                  <a:cubicBezTo>
                    <a:pt x="65" y="217"/>
                    <a:pt x="66" y="217"/>
                    <a:pt x="66" y="217"/>
                  </a:cubicBezTo>
                  <a:cubicBezTo>
                    <a:pt x="66" y="217"/>
                    <a:pt x="66" y="217"/>
                    <a:pt x="66" y="217"/>
                  </a:cubicBezTo>
                  <a:cubicBezTo>
                    <a:pt x="65" y="217"/>
                    <a:pt x="65" y="217"/>
                    <a:pt x="65" y="217"/>
                  </a:cubicBezTo>
                  <a:close/>
                  <a:moveTo>
                    <a:pt x="68" y="218"/>
                  </a:moveTo>
                  <a:cubicBezTo>
                    <a:pt x="68" y="217"/>
                    <a:pt x="68" y="217"/>
                    <a:pt x="68" y="217"/>
                  </a:cubicBezTo>
                  <a:cubicBezTo>
                    <a:pt x="68" y="217"/>
                    <a:pt x="67" y="216"/>
                    <a:pt x="67" y="217"/>
                  </a:cubicBezTo>
                  <a:cubicBezTo>
                    <a:pt x="67" y="217"/>
                    <a:pt x="67" y="218"/>
                    <a:pt x="68" y="218"/>
                  </a:cubicBezTo>
                  <a:close/>
                  <a:moveTo>
                    <a:pt x="36" y="218"/>
                  </a:moveTo>
                  <a:cubicBezTo>
                    <a:pt x="36" y="218"/>
                    <a:pt x="35" y="217"/>
                    <a:pt x="35" y="217"/>
                  </a:cubicBezTo>
                  <a:cubicBezTo>
                    <a:pt x="35" y="217"/>
                    <a:pt x="35" y="218"/>
                    <a:pt x="36" y="218"/>
                  </a:cubicBezTo>
                  <a:close/>
                  <a:moveTo>
                    <a:pt x="33" y="219"/>
                  </a:moveTo>
                  <a:cubicBezTo>
                    <a:pt x="33" y="219"/>
                    <a:pt x="34" y="219"/>
                    <a:pt x="34" y="219"/>
                  </a:cubicBezTo>
                  <a:cubicBezTo>
                    <a:pt x="34" y="219"/>
                    <a:pt x="34" y="219"/>
                    <a:pt x="35" y="219"/>
                  </a:cubicBezTo>
                  <a:cubicBezTo>
                    <a:pt x="35" y="218"/>
                    <a:pt x="34" y="218"/>
                    <a:pt x="34" y="218"/>
                  </a:cubicBezTo>
                  <a:cubicBezTo>
                    <a:pt x="34" y="218"/>
                    <a:pt x="33" y="218"/>
                    <a:pt x="33" y="219"/>
                  </a:cubicBezTo>
                  <a:close/>
                  <a:moveTo>
                    <a:pt x="63" y="219"/>
                  </a:moveTo>
                  <a:cubicBezTo>
                    <a:pt x="63" y="219"/>
                    <a:pt x="64" y="219"/>
                    <a:pt x="63" y="218"/>
                  </a:cubicBezTo>
                  <a:cubicBezTo>
                    <a:pt x="63" y="219"/>
                    <a:pt x="62" y="219"/>
                    <a:pt x="63" y="219"/>
                  </a:cubicBezTo>
                  <a:close/>
                  <a:moveTo>
                    <a:pt x="29" y="220"/>
                  </a:moveTo>
                  <a:cubicBezTo>
                    <a:pt x="30" y="220"/>
                    <a:pt x="31" y="219"/>
                    <a:pt x="30" y="218"/>
                  </a:cubicBezTo>
                  <a:cubicBezTo>
                    <a:pt x="29" y="219"/>
                    <a:pt x="28" y="220"/>
                    <a:pt x="29" y="220"/>
                  </a:cubicBezTo>
                  <a:close/>
                  <a:moveTo>
                    <a:pt x="66" y="220"/>
                  </a:moveTo>
                  <a:cubicBezTo>
                    <a:pt x="67" y="219"/>
                    <a:pt x="66" y="219"/>
                    <a:pt x="65" y="219"/>
                  </a:cubicBezTo>
                  <a:cubicBezTo>
                    <a:pt x="65" y="219"/>
                    <a:pt x="66" y="220"/>
                    <a:pt x="66" y="220"/>
                  </a:cubicBezTo>
                  <a:close/>
                  <a:moveTo>
                    <a:pt x="57" y="222"/>
                  </a:moveTo>
                  <a:cubicBezTo>
                    <a:pt x="59" y="222"/>
                    <a:pt x="60" y="220"/>
                    <a:pt x="61" y="219"/>
                  </a:cubicBezTo>
                  <a:cubicBezTo>
                    <a:pt x="59" y="219"/>
                    <a:pt x="58" y="221"/>
                    <a:pt x="57" y="222"/>
                  </a:cubicBezTo>
                  <a:close/>
                  <a:moveTo>
                    <a:pt x="32" y="219"/>
                  </a:moveTo>
                  <a:cubicBezTo>
                    <a:pt x="32" y="220"/>
                    <a:pt x="32" y="220"/>
                    <a:pt x="32" y="221"/>
                  </a:cubicBezTo>
                  <a:cubicBezTo>
                    <a:pt x="33" y="220"/>
                    <a:pt x="32" y="219"/>
                    <a:pt x="32" y="219"/>
                  </a:cubicBezTo>
                  <a:close/>
                  <a:moveTo>
                    <a:pt x="54" y="222"/>
                  </a:moveTo>
                  <a:cubicBezTo>
                    <a:pt x="55" y="221"/>
                    <a:pt x="56" y="220"/>
                    <a:pt x="56" y="220"/>
                  </a:cubicBezTo>
                  <a:cubicBezTo>
                    <a:pt x="56" y="220"/>
                    <a:pt x="55" y="221"/>
                    <a:pt x="54" y="222"/>
                  </a:cubicBezTo>
                  <a:close/>
                  <a:moveTo>
                    <a:pt x="68" y="220"/>
                  </a:moveTo>
                  <a:cubicBezTo>
                    <a:pt x="68" y="220"/>
                    <a:pt x="67" y="220"/>
                    <a:pt x="67" y="221"/>
                  </a:cubicBezTo>
                  <a:cubicBezTo>
                    <a:pt x="67" y="222"/>
                    <a:pt x="68" y="222"/>
                    <a:pt x="68" y="222"/>
                  </a:cubicBezTo>
                  <a:cubicBezTo>
                    <a:pt x="69" y="222"/>
                    <a:pt x="68" y="223"/>
                    <a:pt x="69" y="223"/>
                  </a:cubicBezTo>
                  <a:cubicBezTo>
                    <a:pt x="69" y="224"/>
                    <a:pt x="69" y="223"/>
                    <a:pt x="69" y="224"/>
                  </a:cubicBezTo>
                  <a:cubicBezTo>
                    <a:pt x="69" y="225"/>
                    <a:pt x="67" y="225"/>
                    <a:pt x="67" y="227"/>
                  </a:cubicBezTo>
                  <a:cubicBezTo>
                    <a:pt x="69" y="228"/>
                    <a:pt x="72" y="226"/>
                    <a:pt x="71" y="224"/>
                  </a:cubicBezTo>
                  <a:cubicBezTo>
                    <a:pt x="71" y="224"/>
                    <a:pt x="71" y="225"/>
                    <a:pt x="70" y="225"/>
                  </a:cubicBezTo>
                  <a:cubicBezTo>
                    <a:pt x="70" y="225"/>
                    <a:pt x="70" y="225"/>
                    <a:pt x="69" y="224"/>
                  </a:cubicBezTo>
                  <a:cubicBezTo>
                    <a:pt x="69" y="223"/>
                    <a:pt x="69" y="221"/>
                    <a:pt x="68" y="220"/>
                  </a:cubicBezTo>
                  <a:close/>
                  <a:moveTo>
                    <a:pt x="38" y="223"/>
                  </a:moveTo>
                  <a:cubicBezTo>
                    <a:pt x="36" y="223"/>
                    <a:pt x="36" y="219"/>
                    <a:pt x="35" y="220"/>
                  </a:cubicBezTo>
                  <a:cubicBezTo>
                    <a:pt x="36" y="221"/>
                    <a:pt x="36" y="222"/>
                    <a:pt x="37" y="223"/>
                  </a:cubicBezTo>
                  <a:cubicBezTo>
                    <a:pt x="37" y="223"/>
                    <a:pt x="37" y="223"/>
                    <a:pt x="38" y="223"/>
                  </a:cubicBezTo>
                  <a:cubicBezTo>
                    <a:pt x="38" y="223"/>
                    <a:pt x="38" y="223"/>
                    <a:pt x="38" y="224"/>
                  </a:cubicBezTo>
                  <a:cubicBezTo>
                    <a:pt x="38" y="224"/>
                    <a:pt x="38" y="224"/>
                    <a:pt x="38" y="224"/>
                  </a:cubicBezTo>
                  <a:cubicBezTo>
                    <a:pt x="38" y="224"/>
                    <a:pt x="39" y="225"/>
                    <a:pt x="39" y="225"/>
                  </a:cubicBezTo>
                  <a:cubicBezTo>
                    <a:pt x="39" y="224"/>
                    <a:pt x="39" y="223"/>
                    <a:pt x="38" y="223"/>
                  </a:cubicBezTo>
                  <a:close/>
                  <a:moveTo>
                    <a:pt x="62" y="222"/>
                  </a:moveTo>
                  <a:cubicBezTo>
                    <a:pt x="63" y="221"/>
                    <a:pt x="64" y="221"/>
                    <a:pt x="65" y="220"/>
                  </a:cubicBezTo>
                  <a:cubicBezTo>
                    <a:pt x="64" y="220"/>
                    <a:pt x="63" y="221"/>
                    <a:pt x="62" y="222"/>
                  </a:cubicBezTo>
                  <a:close/>
                  <a:moveTo>
                    <a:pt x="29" y="221"/>
                  </a:moveTo>
                  <a:cubicBezTo>
                    <a:pt x="29" y="222"/>
                    <a:pt x="30" y="222"/>
                    <a:pt x="30" y="223"/>
                  </a:cubicBezTo>
                  <a:cubicBezTo>
                    <a:pt x="31" y="222"/>
                    <a:pt x="31" y="222"/>
                    <a:pt x="31" y="222"/>
                  </a:cubicBezTo>
                  <a:cubicBezTo>
                    <a:pt x="31" y="220"/>
                    <a:pt x="30" y="220"/>
                    <a:pt x="29" y="221"/>
                  </a:cubicBezTo>
                  <a:close/>
                  <a:moveTo>
                    <a:pt x="59" y="223"/>
                  </a:moveTo>
                  <a:cubicBezTo>
                    <a:pt x="60" y="222"/>
                    <a:pt x="61" y="221"/>
                    <a:pt x="62" y="220"/>
                  </a:cubicBezTo>
                  <a:cubicBezTo>
                    <a:pt x="60" y="220"/>
                    <a:pt x="59" y="222"/>
                    <a:pt x="59" y="223"/>
                  </a:cubicBezTo>
                  <a:close/>
                  <a:moveTo>
                    <a:pt x="71" y="222"/>
                  </a:moveTo>
                  <a:cubicBezTo>
                    <a:pt x="70" y="222"/>
                    <a:pt x="70" y="224"/>
                    <a:pt x="71" y="224"/>
                  </a:cubicBezTo>
                  <a:cubicBezTo>
                    <a:pt x="71" y="222"/>
                    <a:pt x="70" y="222"/>
                    <a:pt x="71" y="220"/>
                  </a:cubicBezTo>
                  <a:cubicBezTo>
                    <a:pt x="70" y="220"/>
                    <a:pt x="70" y="220"/>
                    <a:pt x="70" y="220"/>
                  </a:cubicBezTo>
                  <a:cubicBezTo>
                    <a:pt x="70" y="221"/>
                    <a:pt x="70" y="221"/>
                    <a:pt x="71" y="222"/>
                  </a:cubicBezTo>
                  <a:close/>
                  <a:moveTo>
                    <a:pt x="27" y="222"/>
                  </a:moveTo>
                  <a:cubicBezTo>
                    <a:pt x="28" y="222"/>
                    <a:pt x="28" y="221"/>
                    <a:pt x="28" y="221"/>
                  </a:cubicBezTo>
                  <a:cubicBezTo>
                    <a:pt x="28" y="221"/>
                    <a:pt x="28" y="221"/>
                    <a:pt x="28" y="221"/>
                  </a:cubicBezTo>
                  <a:cubicBezTo>
                    <a:pt x="27" y="221"/>
                    <a:pt x="27" y="221"/>
                    <a:pt x="27" y="222"/>
                  </a:cubicBezTo>
                  <a:close/>
                  <a:moveTo>
                    <a:pt x="65" y="221"/>
                  </a:moveTo>
                  <a:cubicBezTo>
                    <a:pt x="64" y="222"/>
                    <a:pt x="63" y="222"/>
                    <a:pt x="63" y="223"/>
                  </a:cubicBezTo>
                  <a:cubicBezTo>
                    <a:pt x="64" y="222"/>
                    <a:pt x="65" y="221"/>
                    <a:pt x="65" y="221"/>
                  </a:cubicBezTo>
                  <a:cubicBezTo>
                    <a:pt x="65" y="221"/>
                    <a:pt x="65" y="221"/>
                    <a:pt x="65" y="221"/>
                  </a:cubicBezTo>
                  <a:close/>
                  <a:moveTo>
                    <a:pt x="55" y="223"/>
                  </a:moveTo>
                  <a:cubicBezTo>
                    <a:pt x="55" y="222"/>
                    <a:pt x="56" y="222"/>
                    <a:pt x="56" y="221"/>
                  </a:cubicBezTo>
                  <a:cubicBezTo>
                    <a:pt x="55" y="222"/>
                    <a:pt x="55" y="222"/>
                    <a:pt x="55" y="223"/>
                  </a:cubicBezTo>
                  <a:close/>
                  <a:moveTo>
                    <a:pt x="33" y="222"/>
                  </a:moveTo>
                  <a:cubicBezTo>
                    <a:pt x="34" y="222"/>
                    <a:pt x="34" y="222"/>
                    <a:pt x="34" y="221"/>
                  </a:cubicBezTo>
                  <a:cubicBezTo>
                    <a:pt x="34" y="221"/>
                    <a:pt x="33" y="221"/>
                    <a:pt x="33" y="221"/>
                  </a:cubicBezTo>
                  <a:cubicBezTo>
                    <a:pt x="33" y="222"/>
                    <a:pt x="33" y="222"/>
                    <a:pt x="33" y="222"/>
                  </a:cubicBezTo>
                  <a:close/>
                  <a:moveTo>
                    <a:pt x="64" y="224"/>
                  </a:moveTo>
                  <a:cubicBezTo>
                    <a:pt x="65" y="225"/>
                    <a:pt x="66" y="223"/>
                    <a:pt x="67" y="223"/>
                  </a:cubicBezTo>
                  <a:cubicBezTo>
                    <a:pt x="66" y="220"/>
                    <a:pt x="64" y="223"/>
                    <a:pt x="64" y="224"/>
                  </a:cubicBezTo>
                  <a:close/>
                  <a:moveTo>
                    <a:pt x="54" y="222"/>
                  </a:moveTo>
                  <a:cubicBezTo>
                    <a:pt x="54" y="222"/>
                    <a:pt x="53" y="223"/>
                    <a:pt x="53" y="223"/>
                  </a:cubicBezTo>
                  <a:cubicBezTo>
                    <a:pt x="53" y="223"/>
                    <a:pt x="54" y="222"/>
                    <a:pt x="54" y="222"/>
                  </a:cubicBezTo>
                  <a:close/>
                  <a:moveTo>
                    <a:pt x="28" y="223"/>
                  </a:moveTo>
                  <a:cubicBezTo>
                    <a:pt x="28" y="223"/>
                    <a:pt x="28" y="224"/>
                    <a:pt x="29" y="224"/>
                  </a:cubicBezTo>
                  <a:cubicBezTo>
                    <a:pt x="30" y="224"/>
                    <a:pt x="28" y="222"/>
                    <a:pt x="28" y="222"/>
                  </a:cubicBezTo>
                  <a:cubicBezTo>
                    <a:pt x="28" y="222"/>
                    <a:pt x="28" y="223"/>
                    <a:pt x="28" y="223"/>
                  </a:cubicBezTo>
                  <a:close/>
                  <a:moveTo>
                    <a:pt x="56" y="224"/>
                  </a:moveTo>
                  <a:cubicBezTo>
                    <a:pt x="56" y="223"/>
                    <a:pt x="57" y="223"/>
                    <a:pt x="57" y="222"/>
                  </a:cubicBezTo>
                  <a:cubicBezTo>
                    <a:pt x="56" y="222"/>
                    <a:pt x="55" y="223"/>
                    <a:pt x="56" y="224"/>
                  </a:cubicBezTo>
                  <a:close/>
                  <a:moveTo>
                    <a:pt x="31" y="224"/>
                  </a:moveTo>
                  <a:cubicBezTo>
                    <a:pt x="31" y="224"/>
                    <a:pt x="33" y="223"/>
                    <a:pt x="32" y="222"/>
                  </a:cubicBezTo>
                  <a:cubicBezTo>
                    <a:pt x="32" y="223"/>
                    <a:pt x="31" y="223"/>
                    <a:pt x="31" y="224"/>
                  </a:cubicBezTo>
                  <a:close/>
                  <a:moveTo>
                    <a:pt x="35" y="225"/>
                  </a:moveTo>
                  <a:cubicBezTo>
                    <a:pt x="35" y="224"/>
                    <a:pt x="35" y="223"/>
                    <a:pt x="34" y="223"/>
                  </a:cubicBezTo>
                  <a:cubicBezTo>
                    <a:pt x="34" y="224"/>
                    <a:pt x="35" y="225"/>
                    <a:pt x="35" y="225"/>
                  </a:cubicBezTo>
                  <a:close/>
                  <a:moveTo>
                    <a:pt x="61" y="225"/>
                  </a:moveTo>
                  <a:cubicBezTo>
                    <a:pt x="61" y="225"/>
                    <a:pt x="62" y="224"/>
                    <a:pt x="62" y="223"/>
                  </a:cubicBezTo>
                  <a:cubicBezTo>
                    <a:pt x="61" y="224"/>
                    <a:pt x="60" y="224"/>
                    <a:pt x="61" y="225"/>
                  </a:cubicBezTo>
                  <a:close/>
                  <a:moveTo>
                    <a:pt x="67" y="224"/>
                  </a:moveTo>
                  <a:cubicBezTo>
                    <a:pt x="67" y="224"/>
                    <a:pt x="68" y="224"/>
                    <a:pt x="68" y="223"/>
                  </a:cubicBezTo>
                  <a:cubicBezTo>
                    <a:pt x="67" y="223"/>
                    <a:pt x="67" y="224"/>
                    <a:pt x="67" y="224"/>
                  </a:cubicBezTo>
                  <a:close/>
                  <a:moveTo>
                    <a:pt x="56" y="225"/>
                  </a:moveTo>
                  <a:cubicBezTo>
                    <a:pt x="57" y="225"/>
                    <a:pt x="57" y="224"/>
                    <a:pt x="58" y="224"/>
                  </a:cubicBezTo>
                  <a:cubicBezTo>
                    <a:pt x="57" y="224"/>
                    <a:pt x="57" y="224"/>
                    <a:pt x="56" y="225"/>
                  </a:cubicBezTo>
                  <a:close/>
                  <a:moveTo>
                    <a:pt x="26" y="225"/>
                  </a:moveTo>
                  <a:cubicBezTo>
                    <a:pt x="26" y="225"/>
                    <a:pt x="26" y="226"/>
                    <a:pt x="27" y="226"/>
                  </a:cubicBezTo>
                  <a:cubicBezTo>
                    <a:pt x="27" y="225"/>
                    <a:pt x="27" y="225"/>
                    <a:pt x="27" y="225"/>
                  </a:cubicBezTo>
                  <a:cubicBezTo>
                    <a:pt x="27" y="224"/>
                    <a:pt x="26" y="223"/>
                    <a:pt x="26" y="225"/>
                  </a:cubicBezTo>
                  <a:close/>
                  <a:moveTo>
                    <a:pt x="53" y="226"/>
                  </a:moveTo>
                  <a:cubicBezTo>
                    <a:pt x="54" y="225"/>
                    <a:pt x="55" y="225"/>
                    <a:pt x="55" y="224"/>
                  </a:cubicBezTo>
                  <a:cubicBezTo>
                    <a:pt x="54" y="225"/>
                    <a:pt x="54" y="225"/>
                    <a:pt x="53" y="226"/>
                  </a:cubicBezTo>
                  <a:close/>
                  <a:moveTo>
                    <a:pt x="33" y="226"/>
                  </a:moveTo>
                  <a:cubicBezTo>
                    <a:pt x="33" y="226"/>
                    <a:pt x="34" y="226"/>
                    <a:pt x="34" y="225"/>
                  </a:cubicBezTo>
                  <a:cubicBezTo>
                    <a:pt x="33" y="225"/>
                    <a:pt x="34" y="225"/>
                    <a:pt x="33" y="225"/>
                  </a:cubicBezTo>
                  <a:cubicBezTo>
                    <a:pt x="33" y="225"/>
                    <a:pt x="33" y="226"/>
                    <a:pt x="33" y="226"/>
                  </a:cubicBezTo>
                  <a:close/>
                  <a:moveTo>
                    <a:pt x="67" y="225"/>
                  </a:moveTo>
                  <a:cubicBezTo>
                    <a:pt x="67" y="225"/>
                    <a:pt x="68" y="225"/>
                    <a:pt x="67" y="225"/>
                  </a:cubicBezTo>
                  <a:cubicBezTo>
                    <a:pt x="67" y="225"/>
                    <a:pt x="67" y="225"/>
                    <a:pt x="67" y="225"/>
                  </a:cubicBezTo>
                  <a:close/>
                  <a:moveTo>
                    <a:pt x="57" y="226"/>
                  </a:moveTo>
                  <a:cubicBezTo>
                    <a:pt x="57" y="226"/>
                    <a:pt x="58" y="226"/>
                    <a:pt x="58" y="225"/>
                  </a:cubicBezTo>
                  <a:cubicBezTo>
                    <a:pt x="57" y="225"/>
                    <a:pt x="57" y="226"/>
                    <a:pt x="57" y="226"/>
                  </a:cubicBezTo>
                  <a:close/>
                  <a:moveTo>
                    <a:pt x="61" y="226"/>
                  </a:moveTo>
                  <a:cubicBezTo>
                    <a:pt x="61" y="226"/>
                    <a:pt x="62" y="226"/>
                    <a:pt x="62" y="226"/>
                  </a:cubicBezTo>
                  <a:cubicBezTo>
                    <a:pt x="62" y="226"/>
                    <a:pt x="63" y="226"/>
                    <a:pt x="63" y="225"/>
                  </a:cubicBezTo>
                  <a:cubicBezTo>
                    <a:pt x="63" y="226"/>
                    <a:pt x="62" y="226"/>
                    <a:pt x="61" y="226"/>
                  </a:cubicBezTo>
                  <a:close/>
                  <a:moveTo>
                    <a:pt x="37" y="227"/>
                  </a:moveTo>
                  <a:cubicBezTo>
                    <a:pt x="36" y="227"/>
                    <a:pt x="36" y="226"/>
                    <a:pt x="36" y="226"/>
                  </a:cubicBezTo>
                  <a:cubicBezTo>
                    <a:pt x="36" y="226"/>
                    <a:pt x="36" y="227"/>
                    <a:pt x="37" y="227"/>
                  </a:cubicBezTo>
                  <a:close/>
                  <a:moveTo>
                    <a:pt x="25" y="227"/>
                  </a:moveTo>
                  <a:cubicBezTo>
                    <a:pt x="25" y="226"/>
                    <a:pt x="25" y="226"/>
                    <a:pt x="25" y="226"/>
                  </a:cubicBezTo>
                  <a:cubicBezTo>
                    <a:pt x="24" y="226"/>
                    <a:pt x="25" y="227"/>
                    <a:pt x="25" y="227"/>
                  </a:cubicBezTo>
                  <a:close/>
                  <a:moveTo>
                    <a:pt x="59" y="227"/>
                  </a:moveTo>
                  <a:cubicBezTo>
                    <a:pt x="59" y="227"/>
                    <a:pt x="59" y="227"/>
                    <a:pt x="59" y="227"/>
                  </a:cubicBezTo>
                  <a:cubicBezTo>
                    <a:pt x="60" y="227"/>
                    <a:pt x="60" y="226"/>
                    <a:pt x="60" y="226"/>
                  </a:cubicBezTo>
                  <a:cubicBezTo>
                    <a:pt x="60" y="226"/>
                    <a:pt x="59" y="226"/>
                    <a:pt x="59" y="227"/>
                  </a:cubicBezTo>
                  <a:close/>
                  <a:moveTo>
                    <a:pt x="31" y="227"/>
                  </a:moveTo>
                  <a:cubicBezTo>
                    <a:pt x="32" y="227"/>
                    <a:pt x="32" y="227"/>
                    <a:pt x="32" y="227"/>
                  </a:cubicBezTo>
                  <a:cubicBezTo>
                    <a:pt x="32" y="226"/>
                    <a:pt x="30" y="226"/>
                    <a:pt x="31" y="227"/>
                  </a:cubicBezTo>
                  <a:close/>
                  <a:moveTo>
                    <a:pt x="35" y="227"/>
                  </a:moveTo>
                  <a:cubicBezTo>
                    <a:pt x="35" y="227"/>
                    <a:pt x="35" y="228"/>
                    <a:pt x="36" y="229"/>
                  </a:cubicBezTo>
                  <a:cubicBezTo>
                    <a:pt x="36" y="229"/>
                    <a:pt x="37" y="229"/>
                    <a:pt x="37" y="228"/>
                  </a:cubicBezTo>
                  <a:cubicBezTo>
                    <a:pt x="36" y="228"/>
                    <a:pt x="36" y="226"/>
                    <a:pt x="35" y="227"/>
                  </a:cubicBezTo>
                  <a:close/>
                  <a:moveTo>
                    <a:pt x="28" y="228"/>
                  </a:moveTo>
                  <a:cubicBezTo>
                    <a:pt x="29" y="228"/>
                    <a:pt x="29" y="227"/>
                    <a:pt x="29" y="227"/>
                  </a:cubicBezTo>
                  <a:cubicBezTo>
                    <a:pt x="28" y="227"/>
                    <a:pt x="28" y="227"/>
                    <a:pt x="28" y="228"/>
                  </a:cubicBezTo>
                  <a:close/>
                  <a:moveTo>
                    <a:pt x="65" y="227"/>
                  </a:moveTo>
                  <a:cubicBezTo>
                    <a:pt x="65" y="227"/>
                    <a:pt x="65" y="227"/>
                    <a:pt x="65" y="227"/>
                  </a:cubicBezTo>
                  <a:cubicBezTo>
                    <a:pt x="65" y="227"/>
                    <a:pt x="65" y="227"/>
                    <a:pt x="65" y="227"/>
                  </a:cubicBezTo>
                  <a:close/>
                  <a:moveTo>
                    <a:pt x="34" y="228"/>
                  </a:moveTo>
                  <a:cubicBezTo>
                    <a:pt x="34" y="228"/>
                    <a:pt x="34" y="227"/>
                    <a:pt x="34" y="227"/>
                  </a:cubicBezTo>
                  <a:cubicBezTo>
                    <a:pt x="34" y="228"/>
                    <a:pt x="34" y="228"/>
                    <a:pt x="34" y="228"/>
                  </a:cubicBezTo>
                  <a:close/>
                  <a:moveTo>
                    <a:pt x="33" y="229"/>
                  </a:moveTo>
                  <a:cubicBezTo>
                    <a:pt x="33" y="229"/>
                    <a:pt x="34" y="229"/>
                    <a:pt x="34" y="229"/>
                  </a:cubicBezTo>
                  <a:cubicBezTo>
                    <a:pt x="33" y="229"/>
                    <a:pt x="34" y="228"/>
                    <a:pt x="33" y="228"/>
                  </a:cubicBezTo>
                  <a:cubicBezTo>
                    <a:pt x="33" y="229"/>
                    <a:pt x="33" y="229"/>
                    <a:pt x="33"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sp>
          <p:nvSpPr>
            <p:cNvPr id="9" name="chenying0907 17"/>
            <p:cNvSpPr>
              <a:spLocks noEditPoints="1"/>
            </p:cNvSpPr>
            <p:nvPr/>
          </p:nvSpPr>
          <p:spPr bwMode="auto">
            <a:xfrm>
              <a:off x="8842375" y="3035301"/>
              <a:ext cx="134938" cy="184150"/>
            </a:xfrm>
            <a:custGeom>
              <a:avLst/>
              <a:gdLst>
                <a:gd name="T0" fmla="*/ 24 w 36"/>
                <a:gd name="T1" fmla="*/ 47 h 49"/>
                <a:gd name="T2" fmla="*/ 10 w 36"/>
                <a:gd name="T3" fmla="*/ 2 h 49"/>
                <a:gd name="T4" fmla="*/ 14 w 36"/>
                <a:gd name="T5" fmla="*/ 3 h 49"/>
                <a:gd name="T6" fmla="*/ 14 w 36"/>
                <a:gd name="T7" fmla="*/ 4 h 49"/>
                <a:gd name="T8" fmla="*/ 19 w 36"/>
                <a:gd name="T9" fmla="*/ 6 h 49"/>
                <a:gd name="T10" fmla="*/ 24 w 36"/>
                <a:gd name="T11" fmla="*/ 8 h 49"/>
                <a:gd name="T12" fmla="*/ 17 w 36"/>
                <a:gd name="T13" fmla="*/ 8 h 49"/>
                <a:gd name="T14" fmla="*/ 31 w 36"/>
                <a:gd name="T15" fmla="*/ 12 h 49"/>
                <a:gd name="T16" fmla="*/ 17 w 36"/>
                <a:gd name="T17" fmla="*/ 10 h 49"/>
                <a:gd name="T18" fmla="*/ 22 w 36"/>
                <a:gd name="T19" fmla="*/ 10 h 49"/>
                <a:gd name="T20" fmla="*/ 13 w 36"/>
                <a:gd name="T21" fmla="*/ 13 h 49"/>
                <a:gd name="T22" fmla="*/ 23 w 36"/>
                <a:gd name="T23" fmla="*/ 12 h 49"/>
                <a:gd name="T24" fmla="*/ 21 w 36"/>
                <a:gd name="T25" fmla="*/ 12 h 49"/>
                <a:gd name="T26" fmla="*/ 17 w 36"/>
                <a:gd name="T27" fmla="*/ 12 h 49"/>
                <a:gd name="T28" fmla="*/ 28 w 36"/>
                <a:gd name="T29" fmla="*/ 14 h 49"/>
                <a:gd name="T30" fmla="*/ 5 w 36"/>
                <a:gd name="T31" fmla="*/ 15 h 49"/>
                <a:gd name="T32" fmla="*/ 18 w 36"/>
                <a:gd name="T33" fmla="*/ 15 h 49"/>
                <a:gd name="T34" fmla="*/ 15 w 36"/>
                <a:gd name="T35" fmla="*/ 17 h 49"/>
                <a:gd name="T36" fmla="*/ 13 w 36"/>
                <a:gd name="T37" fmla="*/ 15 h 49"/>
                <a:gd name="T38" fmla="*/ 26 w 36"/>
                <a:gd name="T39" fmla="*/ 16 h 49"/>
                <a:gd name="T40" fmla="*/ 20 w 36"/>
                <a:gd name="T41" fmla="*/ 17 h 49"/>
                <a:gd name="T42" fmla="*/ 29 w 36"/>
                <a:gd name="T43" fmla="*/ 19 h 49"/>
                <a:gd name="T44" fmla="*/ 17 w 36"/>
                <a:gd name="T45" fmla="*/ 18 h 49"/>
                <a:gd name="T46" fmla="*/ 20 w 36"/>
                <a:gd name="T47" fmla="*/ 20 h 49"/>
                <a:gd name="T48" fmla="*/ 27 w 36"/>
                <a:gd name="T49" fmla="*/ 20 h 49"/>
                <a:gd name="T50" fmla="*/ 12 w 36"/>
                <a:gd name="T51" fmla="*/ 21 h 49"/>
                <a:gd name="T52" fmla="*/ 30 w 36"/>
                <a:gd name="T53" fmla="*/ 20 h 49"/>
                <a:gd name="T54" fmla="*/ 26 w 36"/>
                <a:gd name="T55" fmla="*/ 22 h 49"/>
                <a:gd name="T56" fmla="*/ 1 w 36"/>
                <a:gd name="T57" fmla="*/ 26 h 49"/>
                <a:gd name="T58" fmla="*/ 3 w 36"/>
                <a:gd name="T59" fmla="*/ 22 h 49"/>
                <a:gd name="T60" fmla="*/ 6 w 36"/>
                <a:gd name="T61" fmla="*/ 25 h 49"/>
                <a:gd name="T62" fmla="*/ 10 w 36"/>
                <a:gd name="T63" fmla="*/ 23 h 49"/>
                <a:gd name="T64" fmla="*/ 18 w 36"/>
                <a:gd name="T65" fmla="*/ 27 h 49"/>
                <a:gd name="T66" fmla="*/ 11 w 36"/>
                <a:gd name="T67" fmla="*/ 26 h 49"/>
                <a:gd name="T68" fmla="*/ 16 w 36"/>
                <a:gd name="T69" fmla="*/ 25 h 49"/>
                <a:gd name="T70" fmla="*/ 34 w 36"/>
                <a:gd name="T71" fmla="*/ 27 h 49"/>
                <a:gd name="T72" fmla="*/ 19 w 36"/>
                <a:gd name="T73" fmla="*/ 27 h 49"/>
                <a:gd name="T74" fmla="*/ 26 w 36"/>
                <a:gd name="T75" fmla="*/ 29 h 49"/>
                <a:gd name="T76" fmla="*/ 6 w 36"/>
                <a:gd name="T77" fmla="*/ 27 h 49"/>
                <a:gd name="T78" fmla="*/ 11 w 36"/>
                <a:gd name="T79" fmla="*/ 28 h 49"/>
                <a:gd name="T80" fmla="*/ 17 w 36"/>
                <a:gd name="T81" fmla="*/ 30 h 49"/>
                <a:gd name="T82" fmla="*/ 20 w 36"/>
                <a:gd name="T83" fmla="*/ 32 h 49"/>
                <a:gd name="T84" fmla="*/ 24 w 36"/>
                <a:gd name="T85" fmla="*/ 29 h 49"/>
                <a:gd name="T86" fmla="*/ 5 w 36"/>
                <a:gd name="T87" fmla="*/ 30 h 49"/>
                <a:gd name="T88" fmla="*/ 18 w 36"/>
                <a:gd name="T89" fmla="*/ 33 h 49"/>
                <a:gd name="T90" fmla="*/ 17 w 36"/>
                <a:gd name="T91" fmla="*/ 32 h 49"/>
                <a:gd name="T92" fmla="*/ 23 w 36"/>
                <a:gd name="T93" fmla="*/ 32 h 49"/>
                <a:gd name="T94" fmla="*/ 19 w 36"/>
                <a:gd name="T95" fmla="*/ 35 h 49"/>
                <a:gd name="T96" fmla="*/ 16 w 36"/>
                <a:gd name="T97" fmla="*/ 33 h 49"/>
                <a:gd name="T98" fmla="*/ 13 w 36"/>
                <a:gd name="T99" fmla="*/ 36 h 49"/>
                <a:gd name="T100" fmla="*/ 23 w 36"/>
                <a:gd name="T101" fmla="*/ 37 h 49"/>
                <a:gd name="T102" fmla="*/ 18 w 36"/>
                <a:gd name="T103" fmla="*/ 35 h 49"/>
                <a:gd name="T104" fmla="*/ 8 w 36"/>
                <a:gd name="T105" fmla="*/ 38 h 49"/>
                <a:gd name="T106" fmla="*/ 28 w 36"/>
                <a:gd name="T107" fmla="*/ 39 h 49"/>
                <a:gd name="T108" fmla="*/ 19 w 36"/>
                <a:gd name="T109" fmla="*/ 40 h 49"/>
                <a:gd name="T110" fmla="*/ 25 w 36"/>
                <a:gd name="T111" fmla="*/ 42 h 49"/>
                <a:gd name="T112" fmla="*/ 10 w 36"/>
                <a:gd name="T113" fmla="*/ 40 h 49"/>
                <a:gd name="T114" fmla="*/ 17 w 36"/>
                <a:gd name="T115" fmla="*/ 43 h 49"/>
                <a:gd name="T116" fmla="*/ 14 w 36"/>
                <a:gd name="T117" fmla="*/ 45 h 49"/>
                <a:gd name="T118" fmla="*/ 22 w 36"/>
                <a:gd name="T119"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 h="49">
                  <a:moveTo>
                    <a:pt x="22" y="1"/>
                  </a:moveTo>
                  <a:cubicBezTo>
                    <a:pt x="22" y="2"/>
                    <a:pt x="22" y="1"/>
                    <a:pt x="22" y="2"/>
                  </a:cubicBezTo>
                  <a:cubicBezTo>
                    <a:pt x="22" y="2"/>
                    <a:pt x="23" y="2"/>
                    <a:pt x="23" y="2"/>
                  </a:cubicBezTo>
                  <a:cubicBezTo>
                    <a:pt x="24" y="2"/>
                    <a:pt x="23" y="2"/>
                    <a:pt x="24" y="2"/>
                  </a:cubicBezTo>
                  <a:cubicBezTo>
                    <a:pt x="27" y="3"/>
                    <a:pt x="29" y="4"/>
                    <a:pt x="30" y="6"/>
                  </a:cubicBezTo>
                  <a:cubicBezTo>
                    <a:pt x="33" y="8"/>
                    <a:pt x="34" y="12"/>
                    <a:pt x="35" y="16"/>
                  </a:cubicBezTo>
                  <a:cubicBezTo>
                    <a:pt x="36" y="17"/>
                    <a:pt x="36" y="19"/>
                    <a:pt x="36" y="20"/>
                  </a:cubicBezTo>
                  <a:cubicBezTo>
                    <a:pt x="36" y="22"/>
                    <a:pt x="36" y="22"/>
                    <a:pt x="36" y="24"/>
                  </a:cubicBezTo>
                  <a:cubicBezTo>
                    <a:pt x="36" y="26"/>
                    <a:pt x="36" y="27"/>
                    <a:pt x="36" y="28"/>
                  </a:cubicBezTo>
                  <a:cubicBezTo>
                    <a:pt x="36" y="29"/>
                    <a:pt x="36" y="31"/>
                    <a:pt x="35" y="32"/>
                  </a:cubicBezTo>
                  <a:cubicBezTo>
                    <a:pt x="35" y="35"/>
                    <a:pt x="33" y="39"/>
                    <a:pt x="31" y="41"/>
                  </a:cubicBezTo>
                  <a:cubicBezTo>
                    <a:pt x="29" y="44"/>
                    <a:pt x="26" y="45"/>
                    <a:pt x="24" y="47"/>
                  </a:cubicBezTo>
                  <a:cubicBezTo>
                    <a:pt x="23" y="48"/>
                    <a:pt x="24" y="49"/>
                    <a:pt x="23" y="49"/>
                  </a:cubicBezTo>
                  <a:cubicBezTo>
                    <a:pt x="22" y="49"/>
                    <a:pt x="23" y="48"/>
                    <a:pt x="23" y="47"/>
                  </a:cubicBezTo>
                  <a:cubicBezTo>
                    <a:pt x="19" y="47"/>
                    <a:pt x="16" y="48"/>
                    <a:pt x="13" y="47"/>
                  </a:cubicBezTo>
                  <a:cubicBezTo>
                    <a:pt x="13" y="47"/>
                    <a:pt x="13" y="47"/>
                    <a:pt x="13" y="47"/>
                  </a:cubicBezTo>
                  <a:cubicBezTo>
                    <a:pt x="12" y="47"/>
                    <a:pt x="12" y="47"/>
                    <a:pt x="12" y="46"/>
                  </a:cubicBezTo>
                  <a:cubicBezTo>
                    <a:pt x="10" y="45"/>
                    <a:pt x="9" y="45"/>
                    <a:pt x="8" y="44"/>
                  </a:cubicBezTo>
                  <a:cubicBezTo>
                    <a:pt x="5" y="41"/>
                    <a:pt x="4" y="38"/>
                    <a:pt x="2" y="34"/>
                  </a:cubicBezTo>
                  <a:cubicBezTo>
                    <a:pt x="2" y="33"/>
                    <a:pt x="2" y="32"/>
                    <a:pt x="1" y="31"/>
                  </a:cubicBezTo>
                  <a:cubicBezTo>
                    <a:pt x="1" y="30"/>
                    <a:pt x="0" y="29"/>
                    <a:pt x="0" y="28"/>
                  </a:cubicBezTo>
                  <a:cubicBezTo>
                    <a:pt x="0" y="27"/>
                    <a:pt x="0" y="26"/>
                    <a:pt x="0" y="25"/>
                  </a:cubicBezTo>
                  <a:cubicBezTo>
                    <a:pt x="1" y="19"/>
                    <a:pt x="2" y="14"/>
                    <a:pt x="4" y="9"/>
                  </a:cubicBezTo>
                  <a:cubicBezTo>
                    <a:pt x="6" y="7"/>
                    <a:pt x="8" y="4"/>
                    <a:pt x="10" y="2"/>
                  </a:cubicBezTo>
                  <a:cubicBezTo>
                    <a:pt x="13" y="1"/>
                    <a:pt x="19" y="0"/>
                    <a:pt x="22" y="1"/>
                  </a:cubicBezTo>
                  <a:close/>
                  <a:moveTo>
                    <a:pt x="20" y="2"/>
                  </a:moveTo>
                  <a:cubicBezTo>
                    <a:pt x="20" y="2"/>
                    <a:pt x="21" y="3"/>
                    <a:pt x="22" y="2"/>
                  </a:cubicBezTo>
                  <a:cubicBezTo>
                    <a:pt x="21" y="2"/>
                    <a:pt x="20" y="2"/>
                    <a:pt x="20" y="2"/>
                  </a:cubicBezTo>
                  <a:close/>
                  <a:moveTo>
                    <a:pt x="15" y="6"/>
                  </a:moveTo>
                  <a:cubicBezTo>
                    <a:pt x="15" y="5"/>
                    <a:pt x="16" y="5"/>
                    <a:pt x="16" y="4"/>
                  </a:cubicBezTo>
                  <a:cubicBezTo>
                    <a:pt x="16" y="4"/>
                    <a:pt x="16" y="4"/>
                    <a:pt x="16" y="3"/>
                  </a:cubicBezTo>
                  <a:cubicBezTo>
                    <a:pt x="17" y="3"/>
                    <a:pt x="17" y="3"/>
                    <a:pt x="17" y="3"/>
                  </a:cubicBezTo>
                  <a:cubicBezTo>
                    <a:pt x="17" y="3"/>
                    <a:pt x="17" y="3"/>
                    <a:pt x="17" y="4"/>
                  </a:cubicBezTo>
                  <a:cubicBezTo>
                    <a:pt x="18" y="3"/>
                    <a:pt x="18" y="3"/>
                    <a:pt x="18" y="3"/>
                  </a:cubicBezTo>
                  <a:cubicBezTo>
                    <a:pt x="16" y="2"/>
                    <a:pt x="15" y="5"/>
                    <a:pt x="15" y="6"/>
                  </a:cubicBezTo>
                  <a:close/>
                  <a:moveTo>
                    <a:pt x="14" y="3"/>
                  </a:moveTo>
                  <a:cubicBezTo>
                    <a:pt x="14" y="3"/>
                    <a:pt x="15" y="3"/>
                    <a:pt x="15" y="3"/>
                  </a:cubicBezTo>
                  <a:cubicBezTo>
                    <a:pt x="15" y="3"/>
                    <a:pt x="14" y="3"/>
                    <a:pt x="14" y="3"/>
                  </a:cubicBezTo>
                  <a:close/>
                  <a:moveTo>
                    <a:pt x="19" y="4"/>
                  </a:moveTo>
                  <a:cubicBezTo>
                    <a:pt x="19" y="4"/>
                    <a:pt x="20" y="5"/>
                    <a:pt x="20" y="4"/>
                  </a:cubicBezTo>
                  <a:cubicBezTo>
                    <a:pt x="20" y="4"/>
                    <a:pt x="20" y="3"/>
                    <a:pt x="19" y="3"/>
                  </a:cubicBezTo>
                  <a:cubicBezTo>
                    <a:pt x="19" y="4"/>
                    <a:pt x="19" y="4"/>
                    <a:pt x="19" y="4"/>
                  </a:cubicBezTo>
                  <a:close/>
                  <a:moveTo>
                    <a:pt x="26" y="6"/>
                  </a:moveTo>
                  <a:cubicBezTo>
                    <a:pt x="29" y="5"/>
                    <a:pt x="30" y="9"/>
                    <a:pt x="32" y="10"/>
                  </a:cubicBezTo>
                  <a:cubicBezTo>
                    <a:pt x="30" y="7"/>
                    <a:pt x="27" y="3"/>
                    <a:pt x="23" y="3"/>
                  </a:cubicBezTo>
                  <a:cubicBezTo>
                    <a:pt x="24" y="4"/>
                    <a:pt x="25" y="5"/>
                    <a:pt x="26" y="6"/>
                  </a:cubicBezTo>
                  <a:close/>
                  <a:moveTo>
                    <a:pt x="13" y="6"/>
                  </a:moveTo>
                  <a:cubicBezTo>
                    <a:pt x="13" y="5"/>
                    <a:pt x="13" y="5"/>
                    <a:pt x="14" y="4"/>
                  </a:cubicBezTo>
                  <a:cubicBezTo>
                    <a:pt x="13" y="4"/>
                    <a:pt x="12" y="5"/>
                    <a:pt x="13" y="6"/>
                  </a:cubicBezTo>
                  <a:close/>
                  <a:moveTo>
                    <a:pt x="20" y="7"/>
                  </a:moveTo>
                  <a:cubicBezTo>
                    <a:pt x="21" y="6"/>
                    <a:pt x="22" y="6"/>
                    <a:pt x="23" y="5"/>
                  </a:cubicBezTo>
                  <a:cubicBezTo>
                    <a:pt x="22" y="5"/>
                    <a:pt x="22" y="4"/>
                    <a:pt x="21" y="4"/>
                  </a:cubicBezTo>
                  <a:cubicBezTo>
                    <a:pt x="21" y="5"/>
                    <a:pt x="20" y="6"/>
                    <a:pt x="20" y="7"/>
                  </a:cubicBezTo>
                  <a:close/>
                  <a:moveTo>
                    <a:pt x="11" y="5"/>
                  </a:moveTo>
                  <a:cubicBezTo>
                    <a:pt x="11" y="5"/>
                    <a:pt x="11" y="5"/>
                    <a:pt x="11" y="5"/>
                  </a:cubicBezTo>
                  <a:cubicBezTo>
                    <a:pt x="9" y="6"/>
                    <a:pt x="7" y="7"/>
                    <a:pt x="7" y="9"/>
                  </a:cubicBezTo>
                  <a:cubicBezTo>
                    <a:pt x="9" y="8"/>
                    <a:pt x="9" y="6"/>
                    <a:pt x="11" y="5"/>
                  </a:cubicBezTo>
                  <a:close/>
                  <a:moveTo>
                    <a:pt x="19" y="6"/>
                  </a:moveTo>
                  <a:cubicBezTo>
                    <a:pt x="19" y="6"/>
                    <a:pt x="19" y="5"/>
                    <a:pt x="19" y="5"/>
                  </a:cubicBezTo>
                  <a:cubicBezTo>
                    <a:pt x="18" y="5"/>
                    <a:pt x="18" y="5"/>
                    <a:pt x="19" y="6"/>
                  </a:cubicBezTo>
                  <a:close/>
                  <a:moveTo>
                    <a:pt x="13" y="7"/>
                  </a:moveTo>
                  <a:cubicBezTo>
                    <a:pt x="14" y="7"/>
                    <a:pt x="14" y="5"/>
                    <a:pt x="14" y="5"/>
                  </a:cubicBezTo>
                  <a:cubicBezTo>
                    <a:pt x="14" y="5"/>
                    <a:pt x="13" y="6"/>
                    <a:pt x="13" y="7"/>
                  </a:cubicBezTo>
                  <a:close/>
                  <a:moveTo>
                    <a:pt x="14" y="7"/>
                  </a:moveTo>
                  <a:cubicBezTo>
                    <a:pt x="14" y="7"/>
                    <a:pt x="14" y="7"/>
                    <a:pt x="14" y="7"/>
                  </a:cubicBezTo>
                  <a:cubicBezTo>
                    <a:pt x="13" y="8"/>
                    <a:pt x="14" y="10"/>
                    <a:pt x="14" y="10"/>
                  </a:cubicBezTo>
                  <a:cubicBezTo>
                    <a:pt x="15" y="9"/>
                    <a:pt x="16" y="7"/>
                    <a:pt x="17" y="5"/>
                  </a:cubicBezTo>
                  <a:cubicBezTo>
                    <a:pt x="17" y="5"/>
                    <a:pt x="17" y="5"/>
                    <a:pt x="17" y="5"/>
                  </a:cubicBezTo>
                  <a:cubicBezTo>
                    <a:pt x="16" y="6"/>
                    <a:pt x="15" y="7"/>
                    <a:pt x="14" y="7"/>
                  </a:cubicBezTo>
                  <a:close/>
                  <a:moveTo>
                    <a:pt x="24" y="6"/>
                  </a:moveTo>
                  <a:cubicBezTo>
                    <a:pt x="23" y="7"/>
                    <a:pt x="23" y="8"/>
                    <a:pt x="24" y="9"/>
                  </a:cubicBezTo>
                  <a:cubicBezTo>
                    <a:pt x="24" y="9"/>
                    <a:pt x="24" y="8"/>
                    <a:pt x="24" y="8"/>
                  </a:cubicBezTo>
                  <a:cubicBezTo>
                    <a:pt x="25" y="8"/>
                    <a:pt x="25" y="8"/>
                    <a:pt x="25" y="9"/>
                  </a:cubicBezTo>
                  <a:cubicBezTo>
                    <a:pt x="25" y="9"/>
                    <a:pt x="24" y="9"/>
                    <a:pt x="24" y="10"/>
                  </a:cubicBezTo>
                  <a:cubicBezTo>
                    <a:pt x="24" y="11"/>
                    <a:pt x="25" y="12"/>
                    <a:pt x="25" y="13"/>
                  </a:cubicBezTo>
                  <a:cubicBezTo>
                    <a:pt x="26" y="13"/>
                    <a:pt x="26" y="12"/>
                    <a:pt x="27" y="12"/>
                  </a:cubicBezTo>
                  <a:cubicBezTo>
                    <a:pt x="26" y="10"/>
                    <a:pt x="25" y="9"/>
                    <a:pt x="26" y="7"/>
                  </a:cubicBezTo>
                  <a:cubicBezTo>
                    <a:pt x="25" y="7"/>
                    <a:pt x="25" y="6"/>
                    <a:pt x="24" y="6"/>
                  </a:cubicBezTo>
                  <a:close/>
                  <a:moveTo>
                    <a:pt x="11" y="8"/>
                  </a:moveTo>
                  <a:cubicBezTo>
                    <a:pt x="11" y="7"/>
                    <a:pt x="12" y="7"/>
                    <a:pt x="12" y="7"/>
                  </a:cubicBezTo>
                  <a:cubicBezTo>
                    <a:pt x="12" y="7"/>
                    <a:pt x="11" y="7"/>
                    <a:pt x="11" y="8"/>
                  </a:cubicBezTo>
                  <a:close/>
                  <a:moveTo>
                    <a:pt x="17" y="8"/>
                  </a:moveTo>
                  <a:cubicBezTo>
                    <a:pt x="17" y="7"/>
                    <a:pt x="17" y="7"/>
                    <a:pt x="17" y="7"/>
                  </a:cubicBezTo>
                  <a:cubicBezTo>
                    <a:pt x="17" y="7"/>
                    <a:pt x="17" y="7"/>
                    <a:pt x="17" y="8"/>
                  </a:cubicBezTo>
                  <a:close/>
                  <a:moveTo>
                    <a:pt x="9" y="9"/>
                  </a:moveTo>
                  <a:cubicBezTo>
                    <a:pt x="10" y="9"/>
                    <a:pt x="10" y="8"/>
                    <a:pt x="10" y="7"/>
                  </a:cubicBezTo>
                  <a:cubicBezTo>
                    <a:pt x="10" y="7"/>
                    <a:pt x="9" y="8"/>
                    <a:pt x="9" y="9"/>
                  </a:cubicBezTo>
                  <a:close/>
                  <a:moveTo>
                    <a:pt x="21" y="8"/>
                  </a:moveTo>
                  <a:cubicBezTo>
                    <a:pt x="21" y="8"/>
                    <a:pt x="21" y="8"/>
                    <a:pt x="21" y="8"/>
                  </a:cubicBezTo>
                  <a:cubicBezTo>
                    <a:pt x="22" y="8"/>
                    <a:pt x="22" y="8"/>
                    <a:pt x="22" y="7"/>
                  </a:cubicBezTo>
                  <a:cubicBezTo>
                    <a:pt x="21" y="7"/>
                    <a:pt x="21" y="7"/>
                    <a:pt x="21" y="8"/>
                  </a:cubicBezTo>
                  <a:close/>
                  <a:moveTo>
                    <a:pt x="29" y="9"/>
                  </a:moveTo>
                  <a:cubicBezTo>
                    <a:pt x="29" y="10"/>
                    <a:pt x="29" y="9"/>
                    <a:pt x="29" y="9"/>
                  </a:cubicBezTo>
                  <a:cubicBezTo>
                    <a:pt x="29" y="10"/>
                    <a:pt x="29" y="10"/>
                    <a:pt x="29" y="10"/>
                  </a:cubicBezTo>
                  <a:cubicBezTo>
                    <a:pt x="29" y="10"/>
                    <a:pt x="30" y="10"/>
                    <a:pt x="30" y="10"/>
                  </a:cubicBezTo>
                  <a:cubicBezTo>
                    <a:pt x="29" y="11"/>
                    <a:pt x="30" y="12"/>
                    <a:pt x="31" y="12"/>
                  </a:cubicBezTo>
                  <a:cubicBezTo>
                    <a:pt x="30" y="13"/>
                    <a:pt x="32" y="13"/>
                    <a:pt x="32" y="14"/>
                  </a:cubicBezTo>
                  <a:cubicBezTo>
                    <a:pt x="32" y="14"/>
                    <a:pt x="32" y="14"/>
                    <a:pt x="32" y="15"/>
                  </a:cubicBezTo>
                  <a:cubicBezTo>
                    <a:pt x="32" y="15"/>
                    <a:pt x="33" y="16"/>
                    <a:pt x="33" y="16"/>
                  </a:cubicBezTo>
                  <a:cubicBezTo>
                    <a:pt x="34" y="18"/>
                    <a:pt x="34" y="19"/>
                    <a:pt x="35" y="20"/>
                  </a:cubicBezTo>
                  <a:cubicBezTo>
                    <a:pt x="35" y="14"/>
                    <a:pt x="31" y="10"/>
                    <a:pt x="28" y="7"/>
                  </a:cubicBezTo>
                  <a:cubicBezTo>
                    <a:pt x="28" y="8"/>
                    <a:pt x="29" y="9"/>
                    <a:pt x="29" y="9"/>
                  </a:cubicBezTo>
                  <a:close/>
                  <a:moveTo>
                    <a:pt x="17" y="9"/>
                  </a:moveTo>
                  <a:cubicBezTo>
                    <a:pt x="16" y="9"/>
                    <a:pt x="17" y="8"/>
                    <a:pt x="16" y="8"/>
                  </a:cubicBezTo>
                  <a:cubicBezTo>
                    <a:pt x="16" y="9"/>
                    <a:pt x="15" y="10"/>
                    <a:pt x="16" y="10"/>
                  </a:cubicBezTo>
                  <a:cubicBezTo>
                    <a:pt x="14" y="11"/>
                    <a:pt x="15" y="13"/>
                    <a:pt x="16" y="13"/>
                  </a:cubicBezTo>
                  <a:cubicBezTo>
                    <a:pt x="17" y="12"/>
                    <a:pt x="16" y="11"/>
                    <a:pt x="16" y="10"/>
                  </a:cubicBezTo>
                  <a:cubicBezTo>
                    <a:pt x="17" y="10"/>
                    <a:pt x="17" y="10"/>
                    <a:pt x="17" y="10"/>
                  </a:cubicBezTo>
                  <a:cubicBezTo>
                    <a:pt x="18" y="9"/>
                    <a:pt x="18" y="9"/>
                    <a:pt x="18" y="8"/>
                  </a:cubicBezTo>
                  <a:cubicBezTo>
                    <a:pt x="18" y="7"/>
                    <a:pt x="17" y="8"/>
                    <a:pt x="17" y="9"/>
                  </a:cubicBezTo>
                  <a:close/>
                  <a:moveTo>
                    <a:pt x="11" y="9"/>
                  </a:moveTo>
                  <a:cubicBezTo>
                    <a:pt x="11" y="8"/>
                    <a:pt x="11" y="8"/>
                    <a:pt x="11" y="8"/>
                  </a:cubicBezTo>
                  <a:cubicBezTo>
                    <a:pt x="11" y="8"/>
                    <a:pt x="10" y="8"/>
                    <a:pt x="11" y="9"/>
                  </a:cubicBezTo>
                  <a:close/>
                  <a:moveTo>
                    <a:pt x="11" y="10"/>
                  </a:moveTo>
                  <a:cubicBezTo>
                    <a:pt x="12" y="10"/>
                    <a:pt x="12" y="9"/>
                    <a:pt x="12" y="8"/>
                  </a:cubicBezTo>
                  <a:cubicBezTo>
                    <a:pt x="12" y="8"/>
                    <a:pt x="12" y="8"/>
                    <a:pt x="12" y="8"/>
                  </a:cubicBezTo>
                  <a:cubicBezTo>
                    <a:pt x="12" y="9"/>
                    <a:pt x="11" y="9"/>
                    <a:pt x="11" y="10"/>
                  </a:cubicBezTo>
                  <a:close/>
                  <a:moveTo>
                    <a:pt x="22" y="10"/>
                  </a:moveTo>
                  <a:cubicBezTo>
                    <a:pt x="23" y="10"/>
                    <a:pt x="23" y="9"/>
                    <a:pt x="22" y="8"/>
                  </a:cubicBezTo>
                  <a:cubicBezTo>
                    <a:pt x="21" y="9"/>
                    <a:pt x="22" y="10"/>
                    <a:pt x="22" y="10"/>
                  </a:cubicBezTo>
                  <a:close/>
                  <a:moveTo>
                    <a:pt x="20" y="10"/>
                  </a:moveTo>
                  <a:cubicBezTo>
                    <a:pt x="21" y="10"/>
                    <a:pt x="20" y="9"/>
                    <a:pt x="20" y="9"/>
                  </a:cubicBezTo>
                  <a:cubicBezTo>
                    <a:pt x="20" y="9"/>
                    <a:pt x="20" y="10"/>
                    <a:pt x="20" y="10"/>
                  </a:cubicBezTo>
                  <a:close/>
                  <a:moveTo>
                    <a:pt x="19" y="9"/>
                  </a:moveTo>
                  <a:cubicBezTo>
                    <a:pt x="18" y="10"/>
                    <a:pt x="18" y="10"/>
                    <a:pt x="18" y="11"/>
                  </a:cubicBezTo>
                  <a:cubicBezTo>
                    <a:pt x="18" y="11"/>
                    <a:pt x="18" y="12"/>
                    <a:pt x="19" y="13"/>
                  </a:cubicBezTo>
                  <a:cubicBezTo>
                    <a:pt x="19" y="12"/>
                    <a:pt x="19" y="12"/>
                    <a:pt x="20" y="11"/>
                  </a:cubicBezTo>
                  <a:cubicBezTo>
                    <a:pt x="20" y="11"/>
                    <a:pt x="19" y="11"/>
                    <a:pt x="19" y="10"/>
                  </a:cubicBezTo>
                  <a:cubicBezTo>
                    <a:pt x="18" y="10"/>
                    <a:pt x="20" y="10"/>
                    <a:pt x="19" y="9"/>
                  </a:cubicBezTo>
                  <a:close/>
                  <a:moveTo>
                    <a:pt x="13" y="13"/>
                  </a:moveTo>
                  <a:cubicBezTo>
                    <a:pt x="14" y="12"/>
                    <a:pt x="14" y="10"/>
                    <a:pt x="13" y="9"/>
                  </a:cubicBezTo>
                  <a:cubicBezTo>
                    <a:pt x="11" y="10"/>
                    <a:pt x="12" y="13"/>
                    <a:pt x="13" y="13"/>
                  </a:cubicBezTo>
                  <a:close/>
                  <a:moveTo>
                    <a:pt x="8" y="11"/>
                  </a:moveTo>
                  <a:cubicBezTo>
                    <a:pt x="9" y="11"/>
                    <a:pt x="9" y="10"/>
                    <a:pt x="9" y="10"/>
                  </a:cubicBezTo>
                  <a:cubicBezTo>
                    <a:pt x="9" y="10"/>
                    <a:pt x="8" y="10"/>
                    <a:pt x="8" y="10"/>
                  </a:cubicBezTo>
                  <a:cubicBezTo>
                    <a:pt x="8" y="10"/>
                    <a:pt x="8" y="11"/>
                    <a:pt x="8" y="11"/>
                  </a:cubicBezTo>
                  <a:close/>
                  <a:moveTo>
                    <a:pt x="4" y="14"/>
                  </a:moveTo>
                  <a:cubicBezTo>
                    <a:pt x="4" y="13"/>
                    <a:pt x="5" y="11"/>
                    <a:pt x="6" y="10"/>
                  </a:cubicBezTo>
                  <a:cubicBezTo>
                    <a:pt x="5" y="11"/>
                    <a:pt x="4" y="13"/>
                    <a:pt x="4" y="14"/>
                  </a:cubicBezTo>
                  <a:close/>
                  <a:moveTo>
                    <a:pt x="21" y="11"/>
                  </a:moveTo>
                  <a:cubicBezTo>
                    <a:pt x="21" y="11"/>
                    <a:pt x="21" y="11"/>
                    <a:pt x="21" y="11"/>
                  </a:cubicBezTo>
                  <a:cubicBezTo>
                    <a:pt x="21" y="11"/>
                    <a:pt x="21" y="10"/>
                    <a:pt x="21" y="10"/>
                  </a:cubicBezTo>
                  <a:cubicBezTo>
                    <a:pt x="21" y="10"/>
                    <a:pt x="21" y="10"/>
                    <a:pt x="21" y="11"/>
                  </a:cubicBezTo>
                  <a:close/>
                  <a:moveTo>
                    <a:pt x="23" y="12"/>
                  </a:moveTo>
                  <a:cubicBezTo>
                    <a:pt x="23" y="12"/>
                    <a:pt x="24" y="12"/>
                    <a:pt x="24" y="11"/>
                  </a:cubicBezTo>
                  <a:cubicBezTo>
                    <a:pt x="24" y="11"/>
                    <a:pt x="23" y="11"/>
                    <a:pt x="23" y="11"/>
                  </a:cubicBezTo>
                  <a:cubicBezTo>
                    <a:pt x="23" y="11"/>
                    <a:pt x="23" y="12"/>
                    <a:pt x="23" y="12"/>
                  </a:cubicBezTo>
                  <a:close/>
                  <a:moveTo>
                    <a:pt x="9" y="14"/>
                  </a:moveTo>
                  <a:cubicBezTo>
                    <a:pt x="10" y="13"/>
                    <a:pt x="11" y="12"/>
                    <a:pt x="10" y="11"/>
                  </a:cubicBezTo>
                  <a:cubicBezTo>
                    <a:pt x="10" y="12"/>
                    <a:pt x="8" y="13"/>
                    <a:pt x="9" y="14"/>
                  </a:cubicBezTo>
                  <a:close/>
                  <a:moveTo>
                    <a:pt x="30" y="16"/>
                  </a:moveTo>
                  <a:cubicBezTo>
                    <a:pt x="30" y="16"/>
                    <a:pt x="30" y="15"/>
                    <a:pt x="31" y="15"/>
                  </a:cubicBezTo>
                  <a:cubicBezTo>
                    <a:pt x="30" y="14"/>
                    <a:pt x="30" y="12"/>
                    <a:pt x="28" y="11"/>
                  </a:cubicBezTo>
                  <a:cubicBezTo>
                    <a:pt x="29" y="13"/>
                    <a:pt x="29" y="14"/>
                    <a:pt x="30" y="16"/>
                  </a:cubicBezTo>
                  <a:close/>
                  <a:moveTo>
                    <a:pt x="21" y="12"/>
                  </a:moveTo>
                  <a:cubicBezTo>
                    <a:pt x="22" y="13"/>
                    <a:pt x="22" y="12"/>
                    <a:pt x="21" y="12"/>
                  </a:cubicBezTo>
                  <a:cubicBezTo>
                    <a:pt x="21" y="12"/>
                    <a:pt x="21" y="12"/>
                    <a:pt x="21" y="12"/>
                  </a:cubicBezTo>
                  <a:close/>
                  <a:moveTo>
                    <a:pt x="19" y="14"/>
                  </a:moveTo>
                  <a:cubicBezTo>
                    <a:pt x="19" y="13"/>
                    <a:pt x="20" y="13"/>
                    <a:pt x="20" y="12"/>
                  </a:cubicBezTo>
                  <a:cubicBezTo>
                    <a:pt x="20" y="12"/>
                    <a:pt x="19" y="13"/>
                    <a:pt x="19" y="14"/>
                  </a:cubicBezTo>
                  <a:close/>
                  <a:moveTo>
                    <a:pt x="14" y="15"/>
                  </a:moveTo>
                  <a:cubicBezTo>
                    <a:pt x="15" y="15"/>
                    <a:pt x="15" y="15"/>
                    <a:pt x="15" y="14"/>
                  </a:cubicBezTo>
                  <a:cubicBezTo>
                    <a:pt x="15" y="13"/>
                    <a:pt x="15" y="13"/>
                    <a:pt x="14" y="12"/>
                  </a:cubicBezTo>
                  <a:cubicBezTo>
                    <a:pt x="14" y="14"/>
                    <a:pt x="13" y="15"/>
                    <a:pt x="14" y="15"/>
                  </a:cubicBezTo>
                  <a:close/>
                  <a:moveTo>
                    <a:pt x="16" y="14"/>
                  </a:moveTo>
                  <a:cubicBezTo>
                    <a:pt x="16" y="14"/>
                    <a:pt x="16" y="15"/>
                    <a:pt x="17" y="16"/>
                  </a:cubicBezTo>
                  <a:cubicBezTo>
                    <a:pt x="17" y="15"/>
                    <a:pt x="18" y="14"/>
                    <a:pt x="18" y="14"/>
                  </a:cubicBezTo>
                  <a:cubicBezTo>
                    <a:pt x="17" y="13"/>
                    <a:pt x="18" y="12"/>
                    <a:pt x="17" y="12"/>
                  </a:cubicBezTo>
                  <a:cubicBezTo>
                    <a:pt x="17" y="13"/>
                    <a:pt x="16" y="13"/>
                    <a:pt x="16" y="14"/>
                  </a:cubicBezTo>
                  <a:close/>
                  <a:moveTo>
                    <a:pt x="24" y="15"/>
                  </a:moveTo>
                  <a:cubicBezTo>
                    <a:pt x="25" y="14"/>
                    <a:pt x="25" y="13"/>
                    <a:pt x="24" y="13"/>
                  </a:cubicBezTo>
                  <a:cubicBezTo>
                    <a:pt x="24" y="13"/>
                    <a:pt x="24" y="14"/>
                    <a:pt x="24" y="15"/>
                  </a:cubicBezTo>
                  <a:close/>
                  <a:moveTo>
                    <a:pt x="20" y="15"/>
                  </a:moveTo>
                  <a:cubicBezTo>
                    <a:pt x="21" y="14"/>
                    <a:pt x="21" y="13"/>
                    <a:pt x="20" y="13"/>
                  </a:cubicBezTo>
                  <a:cubicBezTo>
                    <a:pt x="20" y="13"/>
                    <a:pt x="19" y="15"/>
                    <a:pt x="20" y="15"/>
                  </a:cubicBezTo>
                  <a:close/>
                  <a:moveTo>
                    <a:pt x="12" y="15"/>
                  </a:moveTo>
                  <a:cubicBezTo>
                    <a:pt x="12" y="14"/>
                    <a:pt x="12" y="14"/>
                    <a:pt x="11" y="13"/>
                  </a:cubicBezTo>
                  <a:cubicBezTo>
                    <a:pt x="12" y="14"/>
                    <a:pt x="11" y="14"/>
                    <a:pt x="12" y="15"/>
                  </a:cubicBezTo>
                  <a:close/>
                  <a:moveTo>
                    <a:pt x="27" y="15"/>
                  </a:moveTo>
                  <a:cubicBezTo>
                    <a:pt x="27" y="15"/>
                    <a:pt x="27" y="14"/>
                    <a:pt x="28" y="14"/>
                  </a:cubicBezTo>
                  <a:cubicBezTo>
                    <a:pt x="27" y="14"/>
                    <a:pt x="28" y="13"/>
                    <a:pt x="27" y="13"/>
                  </a:cubicBezTo>
                  <a:cubicBezTo>
                    <a:pt x="27" y="14"/>
                    <a:pt x="26" y="14"/>
                    <a:pt x="27" y="15"/>
                  </a:cubicBezTo>
                  <a:close/>
                  <a:moveTo>
                    <a:pt x="11" y="17"/>
                  </a:moveTo>
                  <a:cubicBezTo>
                    <a:pt x="11" y="16"/>
                    <a:pt x="12" y="16"/>
                    <a:pt x="12" y="15"/>
                  </a:cubicBezTo>
                  <a:cubicBezTo>
                    <a:pt x="11" y="15"/>
                    <a:pt x="11" y="14"/>
                    <a:pt x="10" y="13"/>
                  </a:cubicBezTo>
                  <a:cubicBezTo>
                    <a:pt x="9" y="14"/>
                    <a:pt x="10" y="16"/>
                    <a:pt x="11" y="17"/>
                  </a:cubicBezTo>
                  <a:close/>
                  <a:moveTo>
                    <a:pt x="24" y="15"/>
                  </a:moveTo>
                  <a:cubicBezTo>
                    <a:pt x="24" y="15"/>
                    <a:pt x="24" y="16"/>
                    <a:pt x="25" y="16"/>
                  </a:cubicBezTo>
                  <a:cubicBezTo>
                    <a:pt x="25" y="15"/>
                    <a:pt x="25" y="15"/>
                    <a:pt x="25" y="15"/>
                  </a:cubicBezTo>
                  <a:cubicBezTo>
                    <a:pt x="25" y="15"/>
                    <a:pt x="25" y="14"/>
                    <a:pt x="25" y="14"/>
                  </a:cubicBezTo>
                  <a:cubicBezTo>
                    <a:pt x="25" y="14"/>
                    <a:pt x="25" y="15"/>
                    <a:pt x="24" y="15"/>
                  </a:cubicBezTo>
                  <a:close/>
                  <a:moveTo>
                    <a:pt x="5" y="15"/>
                  </a:moveTo>
                  <a:cubicBezTo>
                    <a:pt x="5" y="15"/>
                    <a:pt x="5" y="15"/>
                    <a:pt x="5" y="14"/>
                  </a:cubicBezTo>
                  <a:cubicBezTo>
                    <a:pt x="5" y="15"/>
                    <a:pt x="4" y="15"/>
                    <a:pt x="5" y="15"/>
                  </a:cubicBezTo>
                  <a:close/>
                  <a:moveTo>
                    <a:pt x="7" y="15"/>
                  </a:moveTo>
                  <a:cubicBezTo>
                    <a:pt x="7" y="15"/>
                    <a:pt x="7" y="15"/>
                    <a:pt x="7" y="15"/>
                  </a:cubicBezTo>
                  <a:cubicBezTo>
                    <a:pt x="7" y="15"/>
                    <a:pt x="7" y="15"/>
                    <a:pt x="7" y="15"/>
                  </a:cubicBezTo>
                  <a:cubicBezTo>
                    <a:pt x="7" y="15"/>
                    <a:pt x="6" y="15"/>
                    <a:pt x="7" y="15"/>
                  </a:cubicBezTo>
                  <a:close/>
                  <a:moveTo>
                    <a:pt x="18" y="15"/>
                  </a:moveTo>
                  <a:cubicBezTo>
                    <a:pt x="18" y="16"/>
                    <a:pt x="17" y="17"/>
                    <a:pt x="18" y="17"/>
                  </a:cubicBezTo>
                  <a:cubicBezTo>
                    <a:pt x="18" y="17"/>
                    <a:pt x="18" y="18"/>
                    <a:pt x="18" y="18"/>
                  </a:cubicBezTo>
                  <a:cubicBezTo>
                    <a:pt x="19" y="17"/>
                    <a:pt x="19" y="17"/>
                    <a:pt x="20" y="16"/>
                  </a:cubicBezTo>
                  <a:cubicBezTo>
                    <a:pt x="19" y="16"/>
                    <a:pt x="19" y="15"/>
                    <a:pt x="18" y="15"/>
                  </a:cubicBezTo>
                  <a:cubicBezTo>
                    <a:pt x="18" y="15"/>
                    <a:pt x="18" y="15"/>
                    <a:pt x="18" y="15"/>
                  </a:cubicBezTo>
                  <a:close/>
                  <a:moveTo>
                    <a:pt x="23" y="15"/>
                  </a:moveTo>
                  <a:cubicBezTo>
                    <a:pt x="23" y="15"/>
                    <a:pt x="23" y="15"/>
                    <a:pt x="23" y="15"/>
                  </a:cubicBezTo>
                  <a:cubicBezTo>
                    <a:pt x="23" y="15"/>
                    <a:pt x="23" y="15"/>
                    <a:pt x="23" y="15"/>
                  </a:cubicBezTo>
                  <a:close/>
                  <a:moveTo>
                    <a:pt x="7" y="18"/>
                  </a:moveTo>
                  <a:cubicBezTo>
                    <a:pt x="8" y="17"/>
                    <a:pt x="9" y="16"/>
                    <a:pt x="8" y="15"/>
                  </a:cubicBezTo>
                  <a:cubicBezTo>
                    <a:pt x="8" y="15"/>
                    <a:pt x="8" y="15"/>
                    <a:pt x="8" y="15"/>
                  </a:cubicBezTo>
                  <a:cubicBezTo>
                    <a:pt x="8" y="16"/>
                    <a:pt x="6" y="17"/>
                    <a:pt x="7" y="18"/>
                  </a:cubicBezTo>
                  <a:close/>
                  <a:moveTo>
                    <a:pt x="21" y="16"/>
                  </a:moveTo>
                  <a:cubicBezTo>
                    <a:pt x="21" y="16"/>
                    <a:pt x="22" y="16"/>
                    <a:pt x="22" y="15"/>
                  </a:cubicBezTo>
                  <a:cubicBezTo>
                    <a:pt x="22" y="15"/>
                    <a:pt x="22" y="15"/>
                    <a:pt x="21" y="15"/>
                  </a:cubicBezTo>
                  <a:cubicBezTo>
                    <a:pt x="21" y="15"/>
                    <a:pt x="20" y="16"/>
                    <a:pt x="21" y="16"/>
                  </a:cubicBezTo>
                  <a:close/>
                  <a:moveTo>
                    <a:pt x="15" y="17"/>
                  </a:moveTo>
                  <a:cubicBezTo>
                    <a:pt x="15" y="17"/>
                    <a:pt x="15" y="18"/>
                    <a:pt x="16" y="18"/>
                  </a:cubicBezTo>
                  <a:cubicBezTo>
                    <a:pt x="16" y="18"/>
                    <a:pt x="16" y="17"/>
                    <a:pt x="16" y="17"/>
                  </a:cubicBezTo>
                  <a:cubicBezTo>
                    <a:pt x="16" y="16"/>
                    <a:pt x="16" y="15"/>
                    <a:pt x="15" y="15"/>
                  </a:cubicBezTo>
                  <a:cubicBezTo>
                    <a:pt x="15" y="15"/>
                    <a:pt x="15" y="16"/>
                    <a:pt x="15" y="17"/>
                  </a:cubicBezTo>
                  <a:close/>
                  <a:moveTo>
                    <a:pt x="29" y="16"/>
                  </a:moveTo>
                  <a:cubicBezTo>
                    <a:pt x="28" y="16"/>
                    <a:pt x="28" y="15"/>
                    <a:pt x="28" y="15"/>
                  </a:cubicBezTo>
                  <a:cubicBezTo>
                    <a:pt x="27" y="16"/>
                    <a:pt x="28" y="18"/>
                    <a:pt x="29" y="16"/>
                  </a:cubicBezTo>
                  <a:close/>
                  <a:moveTo>
                    <a:pt x="3" y="20"/>
                  </a:moveTo>
                  <a:cubicBezTo>
                    <a:pt x="4" y="19"/>
                    <a:pt x="4" y="16"/>
                    <a:pt x="3" y="15"/>
                  </a:cubicBezTo>
                  <a:cubicBezTo>
                    <a:pt x="3" y="17"/>
                    <a:pt x="2" y="18"/>
                    <a:pt x="3" y="20"/>
                  </a:cubicBezTo>
                  <a:close/>
                  <a:moveTo>
                    <a:pt x="13" y="18"/>
                  </a:moveTo>
                  <a:cubicBezTo>
                    <a:pt x="14" y="17"/>
                    <a:pt x="13" y="16"/>
                    <a:pt x="13" y="15"/>
                  </a:cubicBezTo>
                  <a:cubicBezTo>
                    <a:pt x="12" y="16"/>
                    <a:pt x="11" y="18"/>
                    <a:pt x="12" y="19"/>
                  </a:cubicBezTo>
                  <a:cubicBezTo>
                    <a:pt x="13" y="18"/>
                    <a:pt x="12" y="17"/>
                    <a:pt x="13" y="16"/>
                  </a:cubicBezTo>
                  <a:cubicBezTo>
                    <a:pt x="13" y="17"/>
                    <a:pt x="13" y="17"/>
                    <a:pt x="13" y="18"/>
                  </a:cubicBezTo>
                  <a:close/>
                  <a:moveTo>
                    <a:pt x="22" y="18"/>
                  </a:moveTo>
                  <a:cubicBezTo>
                    <a:pt x="22" y="17"/>
                    <a:pt x="22" y="17"/>
                    <a:pt x="23" y="16"/>
                  </a:cubicBezTo>
                  <a:cubicBezTo>
                    <a:pt x="22" y="16"/>
                    <a:pt x="22" y="16"/>
                    <a:pt x="22" y="16"/>
                  </a:cubicBezTo>
                  <a:cubicBezTo>
                    <a:pt x="22" y="17"/>
                    <a:pt x="21" y="17"/>
                    <a:pt x="22" y="18"/>
                  </a:cubicBezTo>
                  <a:close/>
                  <a:moveTo>
                    <a:pt x="24" y="17"/>
                  </a:moveTo>
                  <a:cubicBezTo>
                    <a:pt x="24" y="17"/>
                    <a:pt x="24" y="16"/>
                    <a:pt x="24" y="16"/>
                  </a:cubicBezTo>
                  <a:cubicBezTo>
                    <a:pt x="24" y="17"/>
                    <a:pt x="24" y="17"/>
                    <a:pt x="24" y="17"/>
                  </a:cubicBezTo>
                  <a:close/>
                  <a:moveTo>
                    <a:pt x="26" y="17"/>
                  </a:moveTo>
                  <a:cubicBezTo>
                    <a:pt x="26" y="17"/>
                    <a:pt x="27" y="16"/>
                    <a:pt x="26" y="16"/>
                  </a:cubicBezTo>
                  <a:cubicBezTo>
                    <a:pt x="26" y="17"/>
                    <a:pt x="25" y="17"/>
                    <a:pt x="26" y="17"/>
                  </a:cubicBezTo>
                  <a:close/>
                  <a:moveTo>
                    <a:pt x="8" y="18"/>
                  </a:moveTo>
                  <a:cubicBezTo>
                    <a:pt x="8" y="19"/>
                    <a:pt x="8" y="20"/>
                    <a:pt x="9" y="20"/>
                  </a:cubicBezTo>
                  <a:cubicBezTo>
                    <a:pt x="10" y="20"/>
                    <a:pt x="10" y="19"/>
                    <a:pt x="10" y="18"/>
                  </a:cubicBezTo>
                  <a:cubicBezTo>
                    <a:pt x="9" y="18"/>
                    <a:pt x="9" y="17"/>
                    <a:pt x="9" y="16"/>
                  </a:cubicBezTo>
                  <a:cubicBezTo>
                    <a:pt x="9" y="17"/>
                    <a:pt x="8" y="17"/>
                    <a:pt x="8" y="18"/>
                  </a:cubicBezTo>
                  <a:close/>
                  <a:moveTo>
                    <a:pt x="31" y="18"/>
                  </a:moveTo>
                  <a:cubicBezTo>
                    <a:pt x="31" y="18"/>
                    <a:pt x="32" y="18"/>
                    <a:pt x="32" y="18"/>
                  </a:cubicBezTo>
                  <a:cubicBezTo>
                    <a:pt x="32" y="17"/>
                    <a:pt x="32" y="17"/>
                    <a:pt x="31" y="16"/>
                  </a:cubicBezTo>
                  <a:cubicBezTo>
                    <a:pt x="31" y="17"/>
                    <a:pt x="30" y="18"/>
                    <a:pt x="31" y="18"/>
                  </a:cubicBezTo>
                  <a:close/>
                  <a:moveTo>
                    <a:pt x="19" y="19"/>
                  </a:moveTo>
                  <a:cubicBezTo>
                    <a:pt x="20" y="19"/>
                    <a:pt x="21" y="18"/>
                    <a:pt x="20" y="17"/>
                  </a:cubicBezTo>
                  <a:cubicBezTo>
                    <a:pt x="20" y="18"/>
                    <a:pt x="19" y="19"/>
                    <a:pt x="19" y="19"/>
                  </a:cubicBezTo>
                  <a:close/>
                  <a:moveTo>
                    <a:pt x="22" y="18"/>
                  </a:moveTo>
                  <a:cubicBezTo>
                    <a:pt x="22" y="19"/>
                    <a:pt x="22" y="19"/>
                    <a:pt x="23" y="19"/>
                  </a:cubicBezTo>
                  <a:cubicBezTo>
                    <a:pt x="23" y="19"/>
                    <a:pt x="23" y="18"/>
                    <a:pt x="23" y="18"/>
                  </a:cubicBezTo>
                  <a:cubicBezTo>
                    <a:pt x="23" y="18"/>
                    <a:pt x="23" y="17"/>
                    <a:pt x="23" y="17"/>
                  </a:cubicBezTo>
                  <a:cubicBezTo>
                    <a:pt x="23" y="18"/>
                    <a:pt x="22" y="18"/>
                    <a:pt x="22" y="18"/>
                  </a:cubicBezTo>
                  <a:close/>
                  <a:moveTo>
                    <a:pt x="26" y="19"/>
                  </a:moveTo>
                  <a:cubicBezTo>
                    <a:pt x="27" y="19"/>
                    <a:pt x="26" y="18"/>
                    <a:pt x="27" y="18"/>
                  </a:cubicBezTo>
                  <a:cubicBezTo>
                    <a:pt x="27" y="18"/>
                    <a:pt x="27" y="17"/>
                    <a:pt x="27" y="17"/>
                  </a:cubicBezTo>
                  <a:cubicBezTo>
                    <a:pt x="27" y="18"/>
                    <a:pt x="26" y="18"/>
                    <a:pt x="26" y="19"/>
                  </a:cubicBezTo>
                  <a:close/>
                  <a:moveTo>
                    <a:pt x="28" y="18"/>
                  </a:moveTo>
                  <a:cubicBezTo>
                    <a:pt x="28" y="18"/>
                    <a:pt x="29" y="19"/>
                    <a:pt x="29" y="19"/>
                  </a:cubicBezTo>
                  <a:cubicBezTo>
                    <a:pt x="30" y="18"/>
                    <a:pt x="29" y="16"/>
                    <a:pt x="28" y="18"/>
                  </a:cubicBezTo>
                  <a:close/>
                  <a:moveTo>
                    <a:pt x="14" y="19"/>
                  </a:moveTo>
                  <a:cubicBezTo>
                    <a:pt x="14" y="19"/>
                    <a:pt x="14" y="19"/>
                    <a:pt x="14" y="20"/>
                  </a:cubicBezTo>
                  <a:cubicBezTo>
                    <a:pt x="13" y="20"/>
                    <a:pt x="13" y="19"/>
                    <a:pt x="13" y="19"/>
                  </a:cubicBezTo>
                  <a:cubicBezTo>
                    <a:pt x="13" y="20"/>
                    <a:pt x="13" y="21"/>
                    <a:pt x="14" y="22"/>
                  </a:cubicBezTo>
                  <a:cubicBezTo>
                    <a:pt x="14" y="21"/>
                    <a:pt x="15" y="20"/>
                    <a:pt x="15" y="19"/>
                  </a:cubicBezTo>
                  <a:cubicBezTo>
                    <a:pt x="15" y="19"/>
                    <a:pt x="15" y="18"/>
                    <a:pt x="14" y="18"/>
                  </a:cubicBezTo>
                  <a:cubicBezTo>
                    <a:pt x="14" y="18"/>
                    <a:pt x="13" y="18"/>
                    <a:pt x="14" y="19"/>
                  </a:cubicBezTo>
                  <a:close/>
                  <a:moveTo>
                    <a:pt x="16" y="19"/>
                  </a:moveTo>
                  <a:cubicBezTo>
                    <a:pt x="17" y="20"/>
                    <a:pt x="16" y="20"/>
                    <a:pt x="17" y="20"/>
                  </a:cubicBezTo>
                  <a:cubicBezTo>
                    <a:pt x="17" y="20"/>
                    <a:pt x="18" y="20"/>
                    <a:pt x="18" y="19"/>
                  </a:cubicBezTo>
                  <a:cubicBezTo>
                    <a:pt x="17" y="19"/>
                    <a:pt x="17" y="18"/>
                    <a:pt x="17" y="18"/>
                  </a:cubicBezTo>
                  <a:cubicBezTo>
                    <a:pt x="17" y="18"/>
                    <a:pt x="17" y="19"/>
                    <a:pt x="16" y="19"/>
                  </a:cubicBezTo>
                  <a:close/>
                  <a:moveTo>
                    <a:pt x="6" y="19"/>
                  </a:moveTo>
                  <a:cubicBezTo>
                    <a:pt x="6" y="19"/>
                    <a:pt x="7" y="18"/>
                    <a:pt x="6" y="18"/>
                  </a:cubicBezTo>
                  <a:cubicBezTo>
                    <a:pt x="6" y="19"/>
                    <a:pt x="6" y="19"/>
                    <a:pt x="6" y="19"/>
                  </a:cubicBezTo>
                  <a:close/>
                  <a:moveTo>
                    <a:pt x="20" y="20"/>
                  </a:moveTo>
                  <a:cubicBezTo>
                    <a:pt x="20" y="20"/>
                    <a:pt x="21" y="20"/>
                    <a:pt x="21" y="20"/>
                  </a:cubicBezTo>
                  <a:cubicBezTo>
                    <a:pt x="21" y="20"/>
                    <a:pt x="20" y="20"/>
                    <a:pt x="20" y="20"/>
                  </a:cubicBezTo>
                  <a:cubicBezTo>
                    <a:pt x="20" y="21"/>
                    <a:pt x="20" y="21"/>
                    <a:pt x="21" y="22"/>
                  </a:cubicBezTo>
                  <a:cubicBezTo>
                    <a:pt x="21" y="21"/>
                    <a:pt x="22" y="21"/>
                    <a:pt x="22" y="20"/>
                  </a:cubicBezTo>
                  <a:cubicBezTo>
                    <a:pt x="22" y="20"/>
                    <a:pt x="21" y="19"/>
                    <a:pt x="21" y="19"/>
                  </a:cubicBezTo>
                  <a:cubicBezTo>
                    <a:pt x="21" y="19"/>
                    <a:pt x="21" y="18"/>
                    <a:pt x="21" y="18"/>
                  </a:cubicBezTo>
                  <a:cubicBezTo>
                    <a:pt x="21" y="19"/>
                    <a:pt x="20" y="19"/>
                    <a:pt x="20" y="20"/>
                  </a:cubicBezTo>
                  <a:close/>
                  <a:moveTo>
                    <a:pt x="28" y="21"/>
                  </a:moveTo>
                  <a:cubicBezTo>
                    <a:pt x="28" y="20"/>
                    <a:pt x="28" y="19"/>
                    <a:pt x="27" y="19"/>
                  </a:cubicBezTo>
                  <a:cubicBezTo>
                    <a:pt x="27" y="20"/>
                    <a:pt x="28" y="20"/>
                    <a:pt x="28" y="21"/>
                  </a:cubicBezTo>
                  <a:close/>
                  <a:moveTo>
                    <a:pt x="31" y="19"/>
                  </a:moveTo>
                  <a:cubicBezTo>
                    <a:pt x="32" y="19"/>
                    <a:pt x="32" y="19"/>
                    <a:pt x="32" y="19"/>
                  </a:cubicBezTo>
                  <a:cubicBezTo>
                    <a:pt x="31" y="19"/>
                    <a:pt x="31" y="19"/>
                    <a:pt x="31" y="19"/>
                  </a:cubicBezTo>
                  <a:close/>
                  <a:moveTo>
                    <a:pt x="24" y="21"/>
                  </a:moveTo>
                  <a:cubicBezTo>
                    <a:pt x="24" y="20"/>
                    <a:pt x="25" y="20"/>
                    <a:pt x="24" y="19"/>
                  </a:cubicBezTo>
                  <a:cubicBezTo>
                    <a:pt x="24" y="20"/>
                    <a:pt x="23" y="21"/>
                    <a:pt x="24" y="21"/>
                  </a:cubicBezTo>
                  <a:close/>
                  <a:moveTo>
                    <a:pt x="27" y="20"/>
                  </a:moveTo>
                  <a:cubicBezTo>
                    <a:pt x="27" y="20"/>
                    <a:pt x="27" y="19"/>
                    <a:pt x="27" y="19"/>
                  </a:cubicBezTo>
                  <a:cubicBezTo>
                    <a:pt x="27" y="20"/>
                    <a:pt x="27" y="20"/>
                    <a:pt x="27" y="20"/>
                  </a:cubicBezTo>
                  <a:close/>
                  <a:moveTo>
                    <a:pt x="11" y="23"/>
                  </a:moveTo>
                  <a:cubicBezTo>
                    <a:pt x="11" y="22"/>
                    <a:pt x="11" y="22"/>
                    <a:pt x="11" y="21"/>
                  </a:cubicBezTo>
                  <a:cubicBezTo>
                    <a:pt x="11" y="21"/>
                    <a:pt x="11" y="20"/>
                    <a:pt x="11" y="20"/>
                  </a:cubicBezTo>
                  <a:cubicBezTo>
                    <a:pt x="10" y="20"/>
                    <a:pt x="10" y="20"/>
                    <a:pt x="10" y="20"/>
                  </a:cubicBezTo>
                  <a:cubicBezTo>
                    <a:pt x="10" y="20"/>
                    <a:pt x="9" y="22"/>
                    <a:pt x="11" y="23"/>
                  </a:cubicBezTo>
                  <a:close/>
                  <a:moveTo>
                    <a:pt x="7" y="20"/>
                  </a:moveTo>
                  <a:cubicBezTo>
                    <a:pt x="7" y="20"/>
                    <a:pt x="7" y="20"/>
                    <a:pt x="7" y="20"/>
                  </a:cubicBezTo>
                  <a:cubicBezTo>
                    <a:pt x="7" y="20"/>
                    <a:pt x="6" y="20"/>
                    <a:pt x="7" y="20"/>
                  </a:cubicBezTo>
                  <a:close/>
                  <a:moveTo>
                    <a:pt x="33" y="22"/>
                  </a:moveTo>
                  <a:cubicBezTo>
                    <a:pt x="33" y="21"/>
                    <a:pt x="33" y="20"/>
                    <a:pt x="32" y="20"/>
                  </a:cubicBezTo>
                  <a:cubicBezTo>
                    <a:pt x="32" y="20"/>
                    <a:pt x="32" y="22"/>
                    <a:pt x="33" y="22"/>
                  </a:cubicBezTo>
                  <a:close/>
                  <a:moveTo>
                    <a:pt x="12" y="21"/>
                  </a:moveTo>
                  <a:cubicBezTo>
                    <a:pt x="11" y="20"/>
                    <a:pt x="11" y="20"/>
                    <a:pt x="11" y="20"/>
                  </a:cubicBezTo>
                  <a:cubicBezTo>
                    <a:pt x="11" y="20"/>
                    <a:pt x="11" y="21"/>
                    <a:pt x="12" y="21"/>
                  </a:cubicBezTo>
                  <a:close/>
                  <a:moveTo>
                    <a:pt x="15" y="22"/>
                  </a:moveTo>
                  <a:cubicBezTo>
                    <a:pt x="15" y="22"/>
                    <a:pt x="15" y="23"/>
                    <a:pt x="16" y="23"/>
                  </a:cubicBezTo>
                  <a:cubicBezTo>
                    <a:pt x="16" y="22"/>
                    <a:pt x="16" y="22"/>
                    <a:pt x="17" y="22"/>
                  </a:cubicBezTo>
                  <a:cubicBezTo>
                    <a:pt x="16" y="21"/>
                    <a:pt x="16" y="21"/>
                    <a:pt x="16" y="20"/>
                  </a:cubicBezTo>
                  <a:cubicBezTo>
                    <a:pt x="15" y="21"/>
                    <a:pt x="15" y="21"/>
                    <a:pt x="15" y="22"/>
                  </a:cubicBezTo>
                  <a:close/>
                  <a:moveTo>
                    <a:pt x="18" y="22"/>
                  </a:moveTo>
                  <a:cubicBezTo>
                    <a:pt x="18" y="21"/>
                    <a:pt x="19" y="21"/>
                    <a:pt x="19" y="20"/>
                  </a:cubicBezTo>
                  <a:cubicBezTo>
                    <a:pt x="18" y="21"/>
                    <a:pt x="17" y="21"/>
                    <a:pt x="18" y="22"/>
                  </a:cubicBezTo>
                  <a:close/>
                  <a:moveTo>
                    <a:pt x="30" y="22"/>
                  </a:moveTo>
                  <a:cubicBezTo>
                    <a:pt x="30" y="21"/>
                    <a:pt x="30" y="20"/>
                    <a:pt x="30" y="20"/>
                  </a:cubicBezTo>
                  <a:cubicBezTo>
                    <a:pt x="30" y="21"/>
                    <a:pt x="30" y="21"/>
                    <a:pt x="30" y="22"/>
                  </a:cubicBezTo>
                  <a:close/>
                  <a:moveTo>
                    <a:pt x="8" y="22"/>
                  </a:moveTo>
                  <a:cubicBezTo>
                    <a:pt x="8" y="21"/>
                    <a:pt x="7" y="21"/>
                    <a:pt x="7" y="20"/>
                  </a:cubicBezTo>
                  <a:cubicBezTo>
                    <a:pt x="7" y="21"/>
                    <a:pt x="7" y="22"/>
                    <a:pt x="8" y="22"/>
                  </a:cubicBezTo>
                  <a:close/>
                  <a:moveTo>
                    <a:pt x="22" y="23"/>
                  </a:moveTo>
                  <a:cubicBezTo>
                    <a:pt x="22" y="24"/>
                    <a:pt x="22" y="24"/>
                    <a:pt x="22" y="24"/>
                  </a:cubicBezTo>
                  <a:cubicBezTo>
                    <a:pt x="23" y="24"/>
                    <a:pt x="23" y="23"/>
                    <a:pt x="23" y="22"/>
                  </a:cubicBezTo>
                  <a:cubicBezTo>
                    <a:pt x="23" y="22"/>
                    <a:pt x="23" y="22"/>
                    <a:pt x="23" y="22"/>
                  </a:cubicBezTo>
                  <a:cubicBezTo>
                    <a:pt x="22" y="22"/>
                    <a:pt x="22" y="23"/>
                    <a:pt x="22" y="23"/>
                  </a:cubicBezTo>
                  <a:close/>
                  <a:moveTo>
                    <a:pt x="26" y="25"/>
                  </a:moveTo>
                  <a:cubicBezTo>
                    <a:pt x="26" y="25"/>
                    <a:pt x="26" y="24"/>
                    <a:pt x="26" y="24"/>
                  </a:cubicBezTo>
                  <a:cubicBezTo>
                    <a:pt x="26" y="23"/>
                    <a:pt x="26" y="23"/>
                    <a:pt x="26" y="22"/>
                  </a:cubicBezTo>
                  <a:cubicBezTo>
                    <a:pt x="23" y="21"/>
                    <a:pt x="26" y="24"/>
                    <a:pt x="26" y="25"/>
                  </a:cubicBezTo>
                  <a:close/>
                  <a:moveTo>
                    <a:pt x="29" y="24"/>
                  </a:moveTo>
                  <a:cubicBezTo>
                    <a:pt x="30" y="23"/>
                    <a:pt x="30" y="22"/>
                    <a:pt x="29" y="22"/>
                  </a:cubicBezTo>
                  <a:cubicBezTo>
                    <a:pt x="28" y="22"/>
                    <a:pt x="29" y="23"/>
                    <a:pt x="29" y="24"/>
                  </a:cubicBezTo>
                  <a:close/>
                  <a:moveTo>
                    <a:pt x="6" y="23"/>
                  </a:moveTo>
                  <a:cubicBezTo>
                    <a:pt x="6" y="23"/>
                    <a:pt x="6" y="22"/>
                    <a:pt x="6" y="22"/>
                  </a:cubicBezTo>
                  <a:cubicBezTo>
                    <a:pt x="6" y="22"/>
                    <a:pt x="6" y="22"/>
                    <a:pt x="6" y="22"/>
                  </a:cubicBezTo>
                  <a:cubicBezTo>
                    <a:pt x="6" y="22"/>
                    <a:pt x="6" y="22"/>
                    <a:pt x="6" y="23"/>
                  </a:cubicBezTo>
                  <a:close/>
                  <a:moveTo>
                    <a:pt x="13" y="23"/>
                  </a:moveTo>
                  <a:cubicBezTo>
                    <a:pt x="13" y="23"/>
                    <a:pt x="13" y="22"/>
                    <a:pt x="12" y="22"/>
                  </a:cubicBezTo>
                  <a:cubicBezTo>
                    <a:pt x="12" y="22"/>
                    <a:pt x="13" y="23"/>
                    <a:pt x="13" y="23"/>
                  </a:cubicBezTo>
                  <a:close/>
                  <a:moveTo>
                    <a:pt x="1" y="26"/>
                  </a:moveTo>
                  <a:cubicBezTo>
                    <a:pt x="1" y="28"/>
                    <a:pt x="2" y="28"/>
                    <a:pt x="2" y="30"/>
                  </a:cubicBezTo>
                  <a:cubicBezTo>
                    <a:pt x="2" y="31"/>
                    <a:pt x="2" y="32"/>
                    <a:pt x="3" y="32"/>
                  </a:cubicBezTo>
                  <a:cubicBezTo>
                    <a:pt x="3" y="31"/>
                    <a:pt x="3" y="30"/>
                    <a:pt x="3" y="29"/>
                  </a:cubicBezTo>
                  <a:cubicBezTo>
                    <a:pt x="2" y="29"/>
                    <a:pt x="2" y="30"/>
                    <a:pt x="2" y="29"/>
                  </a:cubicBezTo>
                  <a:cubicBezTo>
                    <a:pt x="2" y="27"/>
                    <a:pt x="2" y="24"/>
                    <a:pt x="2" y="22"/>
                  </a:cubicBezTo>
                  <a:cubicBezTo>
                    <a:pt x="1" y="23"/>
                    <a:pt x="1" y="25"/>
                    <a:pt x="1" y="26"/>
                  </a:cubicBezTo>
                  <a:close/>
                  <a:moveTo>
                    <a:pt x="3" y="22"/>
                  </a:moveTo>
                  <a:cubicBezTo>
                    <a:pt x="3" y="23"/>
                    <a:pt x="3" y="24"/>
                    <a:pt x="4" y="25"/>
                  </a:cubicBezTo>
                  <a:cubicBezTo>
                    <a:pt x="4" y="25"/>
                    <a:pt x="4" y="24"/>
                    <a:pt x="4" y="23"/>
                  </a:cubicBezTo>
                  <a:cubicBezTo>
                    <a:pt x="4" y="24"/>
                    <a:pt x="4" y="23"/>
                    <a:pt x="3" y="23"/>
                  </a:cubicBezTo>
                  <a:cubicBezTo>
                    <a:pt x="3" y="22"/>
                    <a:pt x="4" y="22"/>
                    <a:pt x="3" y="22"/>
                  </a:cubicBezTo>
                  <a:cubicBezTo>
                    <a:pt x="3" y="23"/>
                    <a:pt x="3" y="22"/>
                    <a:pt x="3" y="22"/>
                  </a:cubicBezTo>
                  <a:close/>
                  <a:moveTo>
                    <a:pt x="19" y="23"/>
                  </a:moveTo>
                  <a:cubicBezTo>
                    <a:pt x="19" y="23"/>
                    <a:pt x="19" y="24"/>
                    <a:pt x="19" y="24"/>
                  </a:cubicBezTo>
                  <a:cubicBezTo>
                    <a:pt x="20" y="24"/>
                    <a:pt x="20" y="23"/>
                    <a:pt x="20" y="23"/>
                  </a:cubicBezTo>
                  <a:cubicBezTo>
                    <a:pt x="20" y="22"/>
                    <a:pt x="20" y="22"/>
                    <a:pt x="19" y="22"/>
                  </a:cubicBezTo>
                  <a:cubicBezTo>
                    <a:pt x="19" y="22"/>
                    <a:pt x="19" y="23"/>
                    <a:pt x="19" y="23"/>
                  </a:cubicBezTo>
                  <a:close/>
                  <a:moveTo>
                    <a:pt x="14" y="23"/>
                  </a:moveTo>
                  <a:cubicBezTo>
                    <a:pt x="15" y="23"/>
                    <a:pt x="15" y="24"/>
                    <a:pt x="15" y="24"/>
                  </a:cubicBezTo>
                  <a:cubicBezTo>
                    <a:pt x="16" y="24"/>
                    <a:pt x="15" y="22"/>
                    <a:pt x="15" y="22"/>
                  </a:cubicBezTo>
                  <a:cubicBezTo>
                    <a:pt x="14" y="22"/>
                    <a:pt x="14" y="23"/>
                    <a:pt x="14" y="23"/>
                  </a:cubicBezTo>
                  <a:close/>
                  <a:moveTo>
                    <a:pt x="6" y="25"/>
                  </a:moveTo>
                  <a:cubicBezTo>
                    <a:pt x="7" y="25"/>
                    <a:pt x="7" y="23"/>
                    <a:pt x="6" y="22"/>
                  </a:cubicBezTo>
                  <a:cubicBezTo>
                    <a:pt x="6" y="23"/>
                    <a:pt x="6" y="24"/>
                    <a:pt x="6" y="25"/>
                  </a:cubicBezTo>
                  <a:close/>
                  <a:moveTo>
                    <a:pt x="12" y="25"/>
                  </a:moveTo>
                  <a:cubicBezTo>
                    <a:pt x="13" y="24"/>
                    <a:pt x="12" y="23"/>
                    <a:pt x="12" y="22"/>
                  </a:cubicBezTo>
                  <a:cubicBezTo>
                    <a:pt x="11" y="23"/>
                    <a:pt x="11" y="24"/>
                    <a:pt x="12" y="25"/>
                  </a:cubicBezTo>
                  <a:close/>
                  <a:moveTo>
                    <a:pt x="16" y="25"/>
                  </a:moveTo>
                  <a:cubicBezTo>
                    <a:pt x="17" y="24"/>
                    <a:pt x="17" y="24"/>
                    <a:pt x="17" y="23"/>
                  </a:cubicBezTo>
                  <a:cubicBezTo>
                    <a:pt x="17" y="23"/>
                    <a:pt x="17" y="23"/>
                    <a:pt x="17" y="23"/>
                  </a:cubicBezTo>
                  <a:cubicBezTo>
                    <a:pt x="17" y="23"/>
                    <a:pt x="16" y="24"/>
                    <a:pt x="16" y="25"/>
                  </a:cubicBezTo>
                  <a:close/>
                  <a:moveTo>
                    <a:pt x="9" y="24"/>
                  </a:moveTo>
                  <a:cubicBezTo>
                    <a:pt x="9" y="24"/>
                    <a:pt x="9" y="23"/>
                    <a:pt x="9" y="23"/>
                  </a:cubicBezTo>
                  <a:cubicBezTo>
                    <a:pt x="8" y="24"/>
                    <a:pt x="9" y="24"/>
                    <a:pt x="9" y="25"/>
                  </a:cubicBezTo>
                  <a:cubicBezTo>
                    <a:pt x="10" y="25"/>
                    <a:pt x="10" y="24"/>
                    <a:pt x="10" y="24"/>
                  </a:cubicBezTo>
                  <a:cubicBezTo>
                    <a:pt x="10" y="24"/>
                    <a:pt x="10" y="23"/>
                    <a:pt x="10" y="23"/>
                  </a:cubicBezTo>
                  <a:cubicBezTo>
                    <a:pt x="10" y="23"/>
                    <a:pt x="10" y="24"/>
                    <a:pt x="9" y="24"/>
                  </a:cubicBezTo>
                  <a:close/>
                  <a:moveTo>
                    <a:pt x="24" y="27"/>
                  </a:moveTo>
                  <a:cubicBezTo>
                    <a:pt x="25" y="27"/>
                    <a:pt x="25" y="26"/>
                    <a:pt x="25" y="26"/>
                  </a:cubicBezTo>
                  <a:cubicBezTo>
                    <a:pt x="25" y="25"/>
                    <a:pt x="25" y="24"/>
                    <a:pt x="24" y="23"/>
                  </a:cubicBezTo>
                  <a:cubicBezTo>
                    <a:pt x="23" y="24"/>
                    <a:pt x="23" y="26"/>
                    <a:pt x="24" y="27"/>
                  </a:cubicBezTo>
                  <a:close/>
                  <a:moveTo>
                    <a:pt x="14" y="26"/>
                  </a:moveTo>
                  <a:cubicBezTo>
                    <a:pt x="15" y="26"/>
                    <a:pt x="14" y="24"/>
                    <a:pt x="14" y="24"/>
                  </a:cubicBezTo>
                  <a:cubicBezTo>
                    <a:pt x="13" y="25"/>
                    <a:pt x="14" y="25"/>
                    <a:pt x="14" y="26"/>
                  </a:cubicBezTo>
                  <a:close/>
                  <a:moveTo>
                    <a:pt x="18" y="27"/>
                  </a:moveTo>
                  <a:cubicBezTo>
                    <a:pt x="18" y="27"/>
                    <a:pt x="18" y="26"/>
                    <a:pt x="19" y="25"/>
                  </a:cubicBezTo>
                  <a:cubicBezTo>
                    <a:pt x="18" y="25"/>
                    <a:pt x="19" y="24"/>
                    <a:pt x="18" y="24"/>
                  </a:cubicBezTo>
                  <a:cubicBezTo>
                    <a:pt x="17" y="25"/>
                    <a:pt x="17" y="26"/>
                    <a:pt x="18" y="27"/>
                  </a:cubicBezTo>
                  <a:close/>
                  <a:moveTo>
                    <a:pt x="20" y="26"/>
                  </a:moveTo>
                  <a:cubicBezTo>
                    <a:pt x="21" y="26"/>
                    <a:pt x="21" y="27"/>
                    <a:pt x="21" y="27"/>
                  </a:cubicBezTo>
                  <a:cubicBezTo>
                    <a:pt x="22" y="26"/>
                    <a:pt x="22" y="25"/>
                    <a:pt x="21" y="24"/>
                  </a:cubicBezTo>
                  <a:cubicBezTo>
                    <a:pt x="21" y="25"/>
                    <a:pt x="20" y="25"/>
                    <a:pt x="20" y="26"/>
                  </a:cubicBezTo>
                  <a:close/>
                  <a:moveTo>
                    <a:pt x="31" y="26"/>
                  </a:moveTo>
                  <a:cubicBezTo>
                    <a:pt x="31" y="26"/>
                    <a:pt x="31" y="25"/>
                    <a:pt x="30" y="25"/>
                  </a:cubicBezTo>
                  <a:cubicBezTo>
                    <a:pt x="30" y="25"/>
                    <a:pt x="31" y="26"/>
                    <a:pt x="31" y="26"/>
                  </a:cubicBezTo>
                  <a:close/>
                  <a:moveTo>
                    <a:pt x="11" y="25"/>
                  </a:moveTo>
                  <a:cubicBezTo>
                    <a:pt x="10" y="26"/>
                    <a:pt x="10" y="25"/>
                    <a:pt x="10" y="26"/>
                  </a:cubicBezTo>
                  <a:cubicBezTo>
                    <a:pt x="10" y="26"/>
                    <a:pt x="10" y="27"/>
                    <a:pt x="11" y="27"/>
                  </a:cubicBezTo>
                  <a:cubicBezTo>
                    <a:pt x="11" y="27"/>
                    <a:pt x="11" y="26"/>
                    <a:pt x="11" y="26"/>
                  </a:cubicBezTo>
                  <a:cubicBezTo>
                    <a:pt x="11" y="26"/>
                    <a:pt x="11" y="26"/>
                    <a:pt x="11" y="26"/>
                  </a:cubicBezTo>
                  <a:cubicBezTo>
                    <a:pt x="11" y="25"/>
                    <a:pt x="11" y="25"/>
                    <a:pt x="10" y="25"/>
                  </a:cubicBezTo>
                  <a:cubicBezTo>
                    <a:pt x="10" y="25"/>
                    <a:pt x="11" y="25"/>
                    <a:pt x="11" y="25"/>
                  </a:cubicBezTo>
                  <a:close/>
                  <a:moveTo>
                    <a:pt x="26" y="26"/>
                  </a:moveTo>
                  <a:cubicBezTo>
                    <a:pt x="27" y="26"/>
                    <a:pt x="27" y="27"/>
                    <a:pt x="27" y="27"/>
                  </a:cubicBezTo>
                  <a:cubicBezTo>
                    <a:pt x="27" y="27"/>
                    <a:pt x="28" y="27"/>
                    <a:pt x="28" y="26"/>
                  </a:cubicBezTo>
                  <a:cubicBezTo>
                    <a:pt x="27" y="26"/>
                    <a:pt x="27" y="25"/>
                    <a:pt x="27" y="25"/>
                  </a:cubicBezTo>
                  <a:cubicBezTo>
                    <a:pt x="27" y="25"/>
                    <a:pt x="26" y="25"/>
                    <a:pt x="26" y="26"/>
                  </a:cubicBezTo>
                  <a:close/>
                  <a:moveTo>
                    <a:pt x="8" y="28"/>
                  </a:moveTo>
                  <a:cubicBezTo>
                    <a:pt x="9" y="27"/>
                    <a:pt x="8" y="25"/>
                    <a:pt x="7" y="25"/>
                  </a:cubicBezTo>
                  <a:cubicBezTo>
                    <a:pt x="7" y="26"/>
                    <a:pt x="7" y="27"/>
                    <a:pt x="8" y="28"/>
                  </a:cubicBezTo>
                  <a:close/>
                  <a:moveTo>
                    <a:pt x="16" y="26"/>
                  </a:moveTo>
                  <a:cubicBezTo>
                    <a:pt x="16" y="26"/>
                    <a:pt x="16" y="25"/>
                    <a:pt x="16" y="25"/>
                  </a:cubicBezTo>
                  <a:cubicBezTo>
                    <a:pt x="16" y="25"/>
                    <a:pt x="16" y="25"/>
                    <a:pt x="16" y="25"/>
                  </a:cubicBezTo>
                  <a:cubicBezTo>
                    <a:pt x="16" y="25"/>
                    <a:pt x="16" y="26"/>
                    <a:pt x="16" y="26"/>
                  </a:cubicBezTo>
                  <a:close/>
                  <a:moveTo>
                    <a:pt x="13" y="26"/>
                  </a:moveTo>
                  <a:cubicBezTo>
                    <a:pt x="13" y="26"/>
                    <a:pt x="13" y="27"/>
                    <a:pt x="13" y="27"/>
                  </a:cubicBezTo>
                  <a:cubicBezTo>
                    <a:pt x="15" y="27"/>
                    <a:pt x="13" y="24"/>
                    <a:pt x="13" y="26"/>
                  </a:cubicBezTo>
                  <a:close/>
                  <a:moveTo>
                    <a:pt x="4" y="26"/>
                  </a:moveTo>
                  <a:cubicBezTo>
                    <a:pt x="4" y="27"/>
                    <a:pt x="5" y="28"/>
                    <a:pt x="5" y="28"/>
                  </a:cubicBezTo>
                  <a:cubicBezTo>
                    <a:pt x="5" y="27"/>
                    <a:pt x="5" y="26"/>
                    <a:pt x="5" y="25"/>
                  </a:cubicBezTo>
                  <a:cubicBezTo>
                    <a:pt x="5" y="26"/>
                    <a:pt x="4" y="26"/>
                    <a:pt x="4" y="26"/>
                  </a:cubicBezTo>
                  <a:close/>
                  <a:moveTo>
                    <a:pt x="34" y="27"/>
                  </a:moveTo>
                  <a:cubicBezTo>
                    <a:pt x="34" y="27"/>
                    <a:pt x="34" y="26"/>
                    <a:pt x="34" y="26"/>
                  </a:cubicBezTo>
                  <a:cubicBezTo>
                    <a:pt x="34" y="26"/>
                    <a:pt x="34" y="27"/>
                    <a:pt x="34" y="27"/>
                  </a:cubicBezTo>
                  <a:close/>
                  <a:moveTo>
                    <a:pt x="15" y="27"/>
                  </a:moveTo>
                  <a:cubicBezTo>
                    <a:pt x="16" y="27"/>
                    <a:pt x="15" y="26"/>
                    <a:pt x="15" y="26"/>
                  </a:cubicBezTo>
                  <a:cubicBezTo>
                    <a:pt x="15" y="27"/>
                    <a:pt x="15" y="27"/>
                    <a:pt x="15" y="27"/>
                  </a:cubicBezTo>
                  <a:close/>
                  <a:moveTo>
                    <a:pt x="22" y="28"/>
                  </a:moveTo>
                  <a:cubicBezTo>
                    <a:pt x="22" y="29"/>
                    <a:pt x="22" y="29"/>
                    <a:pt x="23" y="30"/>
                  </a:cubicBezTo>
                  <a:cubicBezTo>
                    <a:pt x="23" y="29"/>
                    <a:pt x="23" y="29"/>
                    <a:pt x="24" y="28"/>
                  </a:cubicBezTo>
                  <a:cubicBezTo>
                    <a:pt x="23" y="28"/>
                    <a:pt x="23" y="27"/>
                    <a:pt x="22" y="26"/>
                  </a:cubicBezTo>
                  <a:cubicBezTo>
                    <a:pt x="22" y="27"/>
                    <a:pt x="22" y="28"/>
                    <a:pt x="22" y="28"/>
                  </a:cubicBezTo>
                  <a:close/>
                  <a:moveTo>
                    <a:pt x="17" y="28"/>
                  </a:moveTo>
                  <a:cubicBezTo>
                    <a:pt x="17" y="28"/>
                    <a:pt x="17" y="27"/>
                    <a:pt x="17" y="27"/>
                  </a:cubicBezTo>
                  <a:cubicBezTo>
                    <a:pt x="17" y="27"/>
                    <a:pt x="17" y="27"/>
                    <a:pt x="17" y="28"/>
                  </a:cubicBezTo>
                  <a:close/>
                  <a:moveTo>
                    <a:pt x="19" y="27"/>
                  </a:moveTo>
                  <a:cubicBezTo>
                    <a:pt x="19" y="27"/>
                    <a:pt x="19" y="28"/>
                    <a:pt x="19" y="29"/>
                  </a:cubicBezTo>
                  <a:cubicBezTo>
                    <a:pt x="19" y="29"/>
                    <a:pt x="19" y="30"/>
                    <a:pt x="19" y="30"/>
                  </a:cubicBezTo>
                  <a:cubicBezTo>
                    <a:pt x="20" y="29"/>
                    <a:pt x="20" y="29"/>
                    <a:pt x="20" y="28"/>
                  </a:cubicBezTo>
                  <a:cubicBezTo>
                    <a:pt x="20" y="27"/>
                    <a:pt x="20" y="26"/>
                    <a:pt x="19" y="27"/>
                  </a:cubicBezTo>
                  <a:close/>
                  <a:moveTo>
                    <a:pt x="12" y="27"/>
                  </a:moveTo>
                  <a:cubicBezTo>
                    <a:pt x="12" y="28"/>
                    <a:pt x="12" y="28"/>
                    <a:pt x="13" y="29"/>
                  </a:cubicBezTo>
                  <a:cubicBezTo>
                    <a:pt x="13" y="28"/>
                    <a:pt x="13" y="28"/>
                    <a:pt x="13" y="28"/>
                  </a:cubicBezTo>
                  <a:cubicBezTo>
                    <a:pt x="13" y="28"/>
                    <a:pt x="12" y="27"/>
                    <a:pt x="12" y="27"/>
                  </a:cubicBezTo>
                  <a:cubicBezTo>
                    <a:pt x="12" y="27"/>
                    <a:pt x="12" y="27"/>
                    <a:pt x="12" y="27"/>
                  </a:cubicBezTo>
                  <a:close/>
                  <a:moveTo>
                    <a:pt x="26" y="29"/>
                  </a:moveTo>
                  <a:cubicBezTo>
                    <a:pt x="26" y="29"/>
                    <a:pt x="25" y="28"/>
                    <a:pt x="25" y="28"/>
                  </a:cubicBezTo>
                  <a:cubicBezTo>
                    <a:pt x="26" y="28"/>
                    <a:pt x="26" y="29"/>
                    <a:pt x="26" y="29"/>
                  </a:cubicBezTo>
                  <a:cubicBezTo>
                    <a:pt x="26" y="29"/>
                    <a:pt x="26" y="29"/>
                    <a:pt x="26" y="28"/>
                  </a:cubicBezTo>
                  <a:cubicBezTo>
                    <a:pt x="26" y="28"/>
                    <a:pt x="26" y="27"/>
                    <a:pt x="26" y="27"/>
                  </a:cubicBezTo>
                  <a:cubicBezTo>
                    <a:pt x="25" y="27"/>
                    <a:pt x="25" y="29"/>
                    <a:pt x="26" y="29"/>
                  </a:cubicBezTo>
                  <a:close/>
                  <a:moveTo>
                    <a:pt x="4" y="30"/>
                  </a:moveTo>
                  <a:cubicBezTo>
                    <a:pt x="5" y="29"/>
                    <a:pt x="4" y="28"/>
                    <a:pt x="3" y="27"/>
                  </a:cubicBezTo>
                  <a:cubicBezTo>
                    <a:pt x="3" y="28"/>
                    <a:pt x="4" y="29"/>
                    <a:pt x="4" y="30"/>
                  </a:cubicBezTo>
                  <a:close/>
                  <a:moveTo>
                    <a:pt x="14" y="28"/>
                  </a:moveTo>
                  <a:cubicBezTo>
                    <a:pt x="14" y="28"/>
                    <a:pt x="14" y="29"/>
                    <a:pt x="15" y="29"/>
                  </a:cubicBezTo>
                  <a:cubicBezTo>
                    <a:pt x="15" y="28"/>
                    <a:pt x="15" y="27"/>
                    <a:pt x="14" y="27"/>
                  </a:cubicBezTo>
                  <a:cubicBezTo>
                    <a:pt x="14" y="28"/>
                    <a:pt x="14" y="28"/>
                    <a:pt x="14" y="28"/>
                  </a:cubicBezTo>
                  <a:close/>
                  <a:moveTo>
                    <a:pt x="7" y="30"/>
                  </a:moveTo>
                  <a:cubicBezTo>
                    <a:pt x="7" y="29"/>
                    <a:pt x="7" y="28"/>
                    <a:pt x="6" y="27"/>
                  </a:cubicBezTo>
                  <a:cubicBezTo>
                    <a:pt x="7" y="28"/>
                    <a:pt x="6" y="29"/>
                    <a:pt x="7" y="30"/>
                  </a:cubicBezTo>
                  <a:close/>
                  <a:moveTo>
                    <a:pt x="10" y="28"/>
                  </a:moveTo>
                  <a:cubicBezTo>
                    <a:pt x="10" y="28"/>
                    <a:pt x="10" y="28"/>
                    <a:pt x="10" y="28"/>
                  </a:cubicBezTo>
                  <a:cubicBezTo>
                    <a:pt x="10" y="28"/>
                    <a:pt x="10" y="28"/>
                    <a:pt x="10" y="28"/>
                  </a:cubicBezTo>
                  <a:cubicBezTo>
                    <a:pt x="10" y="28"/>
                    <a:pt x="10" y="28"/>
                    <a:pt x="10" y="28"/>
                  </a:cubicBezTo>
                  <a:close/>
                  <a:moveTo>
                    <a:pt x="32" y="29"/>
                  </a:moveTo>
                  <a:cubicBezTo>
                    <a:pt x="33" y="30"/>
                    <a:pt x="30" y="32"/>
                    <a:pt x="31" y="34"/>
                  </a:cubicBezTo>
                  <a:cubicBezTo>
                    <a:pt x="32" y="32"/>
                    <a:pt x="33" y="29"/>
                    <a:pt x="33" y="28"/>
                  </a:cubicBezTo>
                  <a:cubicBezTo>
                    <a:pt x="32" y="28"/>
                    <a:pt x="32" y="29"/>
                    <a:pt x="32" y="29"/>
                  </a:cubicBezTo>
                  <a:close/>
                  <a:moveTo>
                    <a:pt x="11" y="29"/>
                  </a:moveTo>
                  <a:cubicBezTo>
                    <a:pt x="12" y="29"/>
                    <a:pt x="12" y="29"/>
                    <a:pt x="12" y="29"/>
                  </a:cubicBezTo>
                  <a:cubicBezTo>
                    <a:pt x="12" y="28"/>
                    <a:pt x="12" y="28"/>
                    <a:pt x="11" y="28"/>
                  </a:cubicBezTo>
                  <a:cubicBezTo>
                    <a:pt x="11" y="28"/>
                    <a:pt x="12" y="28"/>
                    <a:pt x="11" y="29"/>
                  </a:cubicBezTo>
                  <a:close/>
                  <a:moveTo>
                    <a:pt x="33" y="32"/>
                  </a:moveTo>
                  <a:cubicBezTo>
                    <a:pt x="33" y="30"/>
                    <a:pt x="34" y="29"/>
                    <a:pt x="34" y="28"/>
                  </a:cubicBezTo>
                  <a:cubicBezTo>
                    <a:pt x="33" y="29"/>
                    <a:pt x="33" y="31"/>
                    <a:pt x="33" y="32"/>
                  </a:cubicBezTo>
                  <a:close/>
                  <a:moveTo>
                    <a:pt x="8" y="29"/>
                  </a:moveTo>
                  <a:cubicBezTo>
                    <a:pt x="9" y="29"/>
                    <a:pt x="9" y="30"/>
                    <a:pt x="9" y="30"/>
                  </a:cubicBezTo>
                  <a:cubicBezTo>
                    <a:pt x="10" y="30"/>
                    <a:pt x="10" y="28"/>
                    <a:pt x="9" y="28"/>
                  </a:cubicBezTo>
                  <a:cubicBezTo>
                    <a:pt x="9" y="28"/>
                    <a:pt x="9" y="29"/>
                    <a:pt x="8" y="29"/>
                  </a:cubicBezTo>
                  <a:close/>
                  <a:moveTo>
                    <a:pt x="17" y="30"/>
                  </a:moveTo>
                  <a:cubicBezTo>
                    <a:pt x="16" y="29"/>
                    <a:pt x="17" y="29"/>
                    <a:pt x="17" y="29"/>
                  </a:cubicBezTo>
                  <a:cubicBezTo>
                    <a:pt x="16" y="29"/>
                    <a:pt x="17" y="28"/>
                    <a:pt x="16" y="28"/>
                  </a:cubicBezTo>
                  <a:cubicBezTo>
                    <a:pt x="16" y="29"/>
                    <a:pt x="16" y="29"/>
                    <a:pt x="17" y="30"/>
                  </a:cubicBezTo>
                  <a:close/>
                  <a:moveTo>
                    <a:pt x="29" y="30"/>
                  </a:moveTo>
                  <a:cubicBezTo>
                    <a:pt x="29" y="29"/>
                    <a:pt x="29" y="29"/>
                    <a:pt x="29" y="29"/>
                  </a:cubicBezTo>
                  <a:cubicBezTo>
                    <a:pt x="28" y="29"/>
                    <a:pt x="29" y="28"/>
                    <a:pt x="28" y="28"/>
                  </a:cubicBezTo>
                  <a:cubicBezTo>
                    <a:pt x="28" y="29"/>
                    <a:pt x="28" y="30"/>
                    <a:pt x="29" y="30"/>
                  </a:cubicBezTo>
                  <a:close/>
                  <a:moveTo>
                    <a:pt x="14" y="30"/>
                  </a:moveTo>
                  <a:cubicBezTo>
                    <a:pt x="14" y="30"/>
                    <a:pt x="14" y="29"/>
                    <a:pt x="13" y="29"/>
                  </a:cubicBezTo>
                  <a:cubicBezTo>
                    <a:pt x="13" y="29"/>
                    <a:pt x="13" y="30"/>
                    <a:pt x="14" y="30"/>
                  </a:cubicBezTo>
                  <a:close/>
                  <a:moveTo>
                    <a:pt x="20" y="32"/>
                  </a:moveTo>
                  <a:cubicBezTo>
                    <a:pt x="20" y="32"/>
                    <a:pt x="20" y="33"/>
                    <a:pt x="21" y="33"/>
                  </a:cubicBezTo>
                  <a:cubicBezTo>
                    <a:pt x="21" y="32"/>
                    <a:pt x="22" y="32"/>
                    <a:pt x="22" y="31"/>
                  </a:cubicBezTo>
                  <a:cubicBezTo>
                    <a:pt x="22" y="30"/>
                    <a:pt x="21" y="30"/>
                    <a:pt x="21" y="29"/>
                  </a:cubicBezTo>
                  <a:cubicBezTo>
                    <a:pt x="21" y="30"/>
                    <a:pt x="20" y="31"/>
                    <a:pt x="20" y="32"/>
                  </a:cubicBezTo>
                  <a:close/>
                  <a:moveTo>
                    <a:pt x="11" y="31"/>
                  </a:moveTo>
                  <a:cubicBezTo>
                    <a:pt x="11" y="31"/>
                    <a:pt x="10" y="31"/>
                    <a:pt x="10" y="30"/>
                  </a:cubicBezTo>
                  <a:cubicBezTo>
                    <a:pt x="10" y="31"/>
                    <a:pt x="10" y="32"/>
                    <a:pt x="10" y="32"/>
                  </a:cubicBezTo>
                  <a:cubicBezTo>
                    <a:pt x="11" y="32"/>
                    <a:pt x="12" y="30"/>
                    <a:pt x="11" y="29"/>
                  </a:cubicBezTo>
                  <a:cubicBezTo>
                    <a:pt x="10" y="30"/>
                    <a:pt x="11" y="30"/>
                    <a:pt x="11" y="31"/>
                  </a:cubicBezTo>
                  <a:close/>
                  <a:moveTo>
                    <a:pt x="16" y="31"/>
                  </a:moveTo>
                  <a:cubicBezTo>
                    <a:pt x="16" y="30"/>
                    <a:pt x="16" y="29"/>
                    <a:pt x="15" y="29"/>
                  </a:cubicBezTo>
                  <a:cubicBezTo>
                    <a:pt x="15" y="30"/>
                    <a:pt x="16" y="30"/>
                    <a:pt x="16" y="31"/>
                  </a:cubicBezTo>
                  <a:close/>
                  <a:moveTo>
                    <a:pt x="23" y="31"/>
                  </a:moveTo>
                  <a:cubicBezTo>
                    <a:pt x="24" y="31"/>
                    <a:pt x="24" y="32"/>
                    <a:pt x="24" y="32"/>
                  </a:cubicBezTo>
                  <a:cubicBezTo>
                    <a:pt x="25" y="32"/>
                    <a:pt x="25" y="31"/>
                    <a:pt x="25" y="30"/>
                  </a:cubicBezTo>
                  <a:cubicBezTo>
                    <a:pt x="25" y="30"/>
                    <a:pt x="25" y="30"/>
                    <a:pt x="24" y="29"/>
                  </a:cubicBezTo>
                  <a:cubicBezTo>
                    <a:pt x="24" y="30"/>
                    <a:pt x="24" y="30"/>
                    <a:pt x="23" y="31"/>
                  </a:cubicBezTo>
                  <a:close/>
                  <a:moveTo>
                    <a:pt x="27" y="32"/>
                  </a:moveTo>
                  <a:cubicBezTo>
                    <a:pt x="28" y="31"/>
                    <a:pt x="28" y="30"/>
                    <a:pt x="27" y="30"/>
                  </a:cubicBezTo>
                  <a:cubicBezTo>
                    <a:pt x="26" y="30"/>
                    <a:pt x="27" y="31"/>
                    <a:pt x="27" y="32"/>
                  </a:cubicBezTo>
                  <a:close/>
                  <a:moveTo>
                    <a:pt x="30" y="30"/>
                  </a:moveTo>
                  <a:cubicBezTo>
                    <a:pt x="30" y="30"/>
                    <a:pt x="30" y="31"/>
                    <a:pt x="30" y="31"/>
                  </a:cubicBezTo>
                  <a:cubicBezTo>
                    <a:pt x="30" y="30"/>
                    <a:pt x="30" y="30"/>
                    <a:pt x="30" y="30"/>
                  </a:cubicBezTo>
                  <a:cubicBezTo>
                    <a:pt x="30" y="30"/>
                    <a:pt x="30" y="30"/>
                    <a:pt x="30" y="30"/>
                  </a:cubicBezTo>
                  <a:cubicBezTo>
                    <a:pt x="30" y="30"/>
                    <a:pt x="30" y="30"/>
                    <a:pt x="30" y="30"/>
                  </a:cubicBezTo>
                  <a:close/>
                  <a:moveTo>
                    <a:pt x="6" y="33"/>
                  </a:moveTo>
                  <a:cubicBezTo>
                    <a:pt x="6" y="33"/>
                    <a:pt x="5" y="32"/>
                    <a:pt x="6" y="31"/>
                  </a:cubicBezTo>
                  <a:cubicBezTo>
                    <a:pt x="6" y="31"/>
                    <a:pt x="6" y="30"/>
                    <a:pt x="5" y="30"/>
                  </a:cubicBezTo>
                  <a:cubicBezTo>
                    <a:pt x="4" y="31"/>
                    <a:pt x="5" y="34"/>
                    <a:pt x="6" y="33"/>
                  </a:cubicBezTo>
                  <a:close/>
                  <a:moveTo>
                    <a:pt x="8" y="33"/>
                  </a:moveTo>
                  <a:cubicBezTo>
                    <a:pt x="8" y="32"/>
                    <a:pt x="8" y="32"/>
                    <a:pt x="9" y="31"/>
                  </a:cubicBezTo>
                  <a:cubicBezTo>
                    <a:pt x="8" y="31"/>
                    <a:pt x="8" y="30"/>
                    <a:pt x="8" y="30"/>
                  </a:cubicBezTo>
                  <a:cubicBezTo>
                    <a:pt x="7" y="31"/>
                    <a:pt x="7" y="32"/>
                    <a:pt x="8" y="33"/>
                  </a:cubicBezTo>
                  <a:close/>
                  <a:moveTo>
                    <a:pt x="13" y="31"/>
                  </a:moveTo>
                  <a:cubicBezTo>
                    <a:pt x="13" y="31"/>
                    <a:pt x="13" y="31"/>
                    <a:pt x="13" y="31"/>
                  </a:cubicBezTo>
                  <a:cubicBezTo>
                    <a:pt x="13" y="31"/>
                    <a:pt x="13" y="31"/>
                    <a:pt x="13" y="31"/>
                  </a:cubicBezTo>
                  <a:cubicBezTo>
                    <a:pt x="13" y="31"/>
                    <a:pt x="13" y="30"/>
                    <a:pt x="13" y="30"/>
                  </a:cubicBezTo>
                  <a:cubicBezTo>
                    <a:pt x="13" y="31"/>
                    <a:pt x="13" y="31"/>
                    <a:pt x="13" y="31"/>
                  </a:cubicBezTo>
                  <a:close/>
                  <a:moveTo>
                    <a:pt x="17" y="31"/>
                  </a:moveTo>
                  <a:cubicBezTo>
                    <a:pt x="18" y="32"/>
                    <a:pt x="18" y="32"/>
                    <a:pt x="18" y="33"/>
                  </a:cubicBezTo>
                  <a:cubicBezTo>
                    <a:pt x="18" y="32"/>
                    <a:pt x="18" y="32"/>
                    <a:pt x="19" y="32"/>
                  </a:cubicBezTo>
                  <a:cubicBezTo>
                    <a:pt x="18" y="31"/>
                    <a:pt x="18" y="30"/>
                    <a:pt x="17" y="30"/>
                  </a:cubicBezTo>
                  <a:cubicBezTo>
                    <a:pt x="18" y="31"/>
                    <a:pt x="17" y="31"/>
                    <a:pt x="17" y="31"/>
                  </a:cubicBezTo>
                  <a:close/>
                  <a:moveTo>
                    <a:pt x="15" y="32"/>
                  </a:moveTo>
                  <a:cubicBezTo>
                    <a:pt x="16" y="32"/>
                    <a:pt x="15" y="31"/>
                    <a:pt x="15" y="31"/>
                  </a:cubicBezTo>
                  <a:cubicBezTo>
                    <a:pt x="14" y="31"/>
                    <a:pt x="15" y="32"/>
                    <a:pt x="15" y="32"/>
                  </a:cubicBezTo>
                  <a:close/>
                  <a:moveTo>
                    <a:pt x="12" y="33"/>
                  </a:moveTo>
                  <a:cubicBezTo>
                    <a:pt x="12" y="33"/>
                    <a:pt x="13" y="33"/>
                    <a:pt x="13" y="32"/>
                  </a:cubicBezTo>
                  <a:cubicBezTo>
                    <a:pt x="12" y="32"/>
                    <a:pt x="12" y="32"/>
                    <a:pt x="12" y="32"/>
                  </a:cubicBezTo>
                  <a:cubicBezTo>
                    <a:pt x="12" y="32"/>
                    <a:pt x="12" y="33"/>
                    <a:pt x="12" y="33"/>
                  </a:cubicBezTo>
                  <a:close/>
                  <a:moveTo>
                    <a:pt x="17" y="33"/>
                  </a:moveTo>
                  <a:cubicBezTo>
                    <a:pt x="18" y="33"/>
                    <a:pt x="17" y="32"/>
                    <a:pt x="17" y="32"/>
                  </a:cubicBezTo>
                  <a:cubicBezTo>
                    <a:pt x="17" y="32"/>
                    <a:pt x="17" y="32"/>
                    <a:pt x="17" y="32"/>
                  </a:cubicBezTo>
                  <a:cubicBezTo>
                    <a:pt x="17" y="32"/>
                    <a:pt x="17" y="33"/>
                    <a:pt x="17" y="33"/>
                  </a:cubicBezTo>
                  <a:close/>
                  <a:moveTo>
                    <a:pt x="26" y="32"/>
                  </a:moveTo>
                  <a:cubicBezTo>
                    <a:pt x="25" y="33"/>
                    <a:pt x="25" y="34"/>
                    <a:pt x="26" y="35"/>
                  </a:cubicBezTo>
                  <a:cubicBezTo>
                    <a:pt x="26" y="34"/>
                    <a:pt x="25" y="34"/>
                    <a:pt x="26" y="33"/>
                  </a:cubicBezTo>
                  <a:cubicBezTo>
                    <a:pt x="26" y="33"/>
                    <a:pt x="26" y="34"/>
                    <a:pt x="26" y="34"/>
                  </a:cubicBezTo>
                  <a:cubicBezTo>
                    <a:pt x="27" y="33"/>
                    <a:pt x="27" y="33"/>
                    <a:pt x="26" y="32"/>
                  </a:cubicBezTo>
                  <a:cubicBezTo>
                    <a:pt x="25" y="32"/>
                    <a:pt x="26" y="33"/>
                    <a:pt x="26" y="33"/>
                  </a:cubicBezTo>
                  <a:cubicBezTo>
                    <a:pt x="26" y="33"/>
                    <a:pt x="26" y="33"/>
                    <a:pt x="26" y="32"/>
                  </a:cubicBezTo>
                  <a:close/>
                  <a:moveTo>
                    <a:pt x="22" y="35"/>
                  </a:moveTo>
                  <a:cubicBezTo>
                    <a:pt x="23" y="35"/>
                    <a:pt x="23" y="34"/>
                    <a:pt x="24" y="33"/>
                  </a:cubicBezTo>
                  <a:cubicBezTo>
                    <a:pt x="23" y="33"/>
                    <a:pt x="23" y="32"/>
                    <a:pt x="23" y="32"/>
                  </a:cubicBezTo>
                  <a:cubicBezTo>
                    <a:pt x="22" y="33"/>
                    <a:pt x="21" y="34"/>
                    <a:pt x="22" y="35"/>
                  </a:cubicBezTo>
                  <a:close/>
                  <a:moveTo>
                    <a:pt x="15" y="33"/>
                  </a:moveTo>
                  <a:cubicBezTo>
                    <a:pt x="14" y="33"/>
                    <a:pt x="14" y="32"/>
                    <a:pt x="14" y="32"/>
                  </a:cubicBezTo>
                  <a:cubicBezTo>
                    <a:pt x="14" y="32"/>
                    <a:pt x="14" y="33"/>
                    <a:pt x="15" y="33"/>
                  </a:cubicBezTo>
                  <a:close/>
                  <a:moveTo>
                    <a:pt x="28" y="33"/>
                  </a:moveTo>
                  <a:cubicBezTo>
                    <a:pt x="29" y="33"/>
                    <a:pt x="28" y="34"/>
                    <a:pt x="29" y="34"/>
                  </a:cubicBezTo>
                  <a:cubicBezTo>
                    <a:pt x="29" y="33"/>
                    <a:pt x="29" y="32"/>
                    <a:pt x="29" y="32"/>
                  </a:cubicBezTo>
                  <a:cubicBezTo>
                    <a:pt x="28" y="32"/>
                    <a:pt x="28" y="33"/>
                    <a:pt x="28" y="33"/>
                  </a:cubicBezTo>
                  <a:close/>
                  <a:moveTo>
                    <a:pt x="19" y="36"/>
                  </a:moveTo>
                  <a:cubicBezTo>
                    <a:pt x="20" y="35"/>
                    <a:pt x="20" y="35"/>
                    <a:pt x="20" y="34"/>
                  </a:cubicBezTo>
                  <a:cubicBezTo>
                    <a:pt x="20" y="34"/>
                    <a:pt x="20" y="33"/>
                    <a:pt x="19" y="33"/>
                  </a:cubicBezTo>
                  <a:cubicBezTo>
                    <a:pt x="18" y="34"/>
                    <a:pt x="20" y="35"/>
                    <a:pt x="19" y="35"/>
                  </a:cubicBezTo>
                  <a:cubicBezTo>
                    <a:pt x="19" y="35"/>
                    <a:pt x="19" y="35"/>
                    <a:pt x="19" y="36"/>
                  </a:cubicBezTo>
                  <a:close/>
                  <a:moveTo>
                    <a:pt x="33" y="34"/>
                  </a:moveTo>
                  <a:cubicBezTo>
                    <a:pt x="34" y="34"/>
                    <a:pt x="34" y="33"/>
                    <a:pt x="34" y="33"/>
                  </a:cubicBezTo>
                  <a:cubicBezTo>
                    <a:pt x="34" y="33"/>
                    <a:pt x="33" y="33"/>
                    <a:pt x="33" y="34"/>
                  </a:cubicBezTo>
                  <a:close/>
                  <a:moveTo>
                    <a:pt x="9" y="34"/>
                  </a:moveTo>
                  <a:cubicBezTo>
                    <a:pt x="9" y="34"/>
                    <a:pt x="9" y="35"/>
                    <a:pt x="9" y="35"/>
                  </a:cubicBezTo>
                  <a:cubicBezTo>
                    <a:pt x="9" y="34"/>
                    <a:pt x="10" y="34"/>
                    <a:pt x="10" y="33"/>
                  </a:cubicBezTo>
                  <a:cubicBezTo>
                    <a:pt x="9" y="33"/>
                    <a:pt x="9" y="33"/>
                    <a:pt x="9" y="33"/>
                  </a:cubicBezTo>
                  <a:cubicBezTo>
                    <a:pt x="9" y="33"/>
                    <a:pt x="9" y="34"/>
                    <a:pt x="9" y="34"/>
                  </a:cubicBezTo>
                  <a:close/>
                  <a:moveTo>
                    <a:pt x="17" y="35"/>
                  </a:moveTo>
                  <a:cubicBezTo>
                    <a:pt x="18" y="35"/>
                    <a:pt x="17" y="33"/>
                    <a:pt x="16" y="33"/>
                  </a:cubicBezTo>
                  <a:cubicBezTo>
                    <a:pt x="16" y="33"/>
                    <a:pt x="16" y="33"/>
                    <a:pt x="16" y="33"/>
                  </a:cubicBezTo>
                  <a:cubicBezTo>
                    <a:pt x="16" y="34"/>
                    <a:pt x="16" y="35"/>
                    <a:pt x="17" y="35"/>
                  </a:cubicBezTo>
                  <a:close/>
                  <a:moveTo>
                    <a:pt x="3" y="34"/>
                  </a:moveTo>
                  <a:cubicBezTo>
                    <a:pt x="3" y="34"/>
                    <a:pt x="4" y="33"/>
                    <a:pt x="3" y="33"/>
                  </a:cubicBezTo>
                  <a:cubicBezTo>
                    <a:pt x="3" y="33"/>
                    <a:pt x="3" y="33"/>
                    <a:pt x="3" y="33"/>
                  </a:cubicBezTo>
                  <a:cubicBezTo>
                    <a:pt x="3" y="33"/>
                    <a:pt x="3" y="34"/>
                    <a:pt x="3" y="34"/>
                  </a:cubicBezTo>
                  <a:close/>
                  <a:moveTo>
                    <a:pt x="11" y="34"/>
                  </a:moveTo>
                  <a:cubicBezTo>
                    <a:pt x="11" y="34"/>
                    <a:pt x="11" y="34"/>
                    <a:pt x="12" y="34"/>
                  </a:cubicBezTo>
                  <a:cubicBezTo>
                    <a:pt x="12" y="34"/>
                    <a:pt x="12" y="33"/>
                    <a:pt x="11" y="33"/>
                  </a:cubicBezTo>
                  <a:cubicBezTo>
                    <a:pt x="11" y="34"/>
                    <a:pt x="11" y="33"/>
                    <a:pt x="11" y="34"/>
                  </a:cubicBezTo>
                  <a:close/>
                  <a:moveTo>
                    <a:pt x="13" y="36"/>
                  </a:moveTo>
                  <a:cubicBezTo>
                    <a:pt x="14" y="35"/>
                    <a:pt x="14" y="34"/>
                    <a:pt x="13" y="34"/>
                  </a:cubicBezTo>
                  <a:cubicBezTo>
                    <a:pt x="13" y="34"/>
                    <a:pt x="13" y="35"/>
                    <a:pt x="13" y="36"/>
                  </a:cubicBezTo>
                  <a:close/>
                  <a:moveTo>
                    <a:pt x="7" y="35"/>
                  </a:moveTo>
                  <a:cubicBezTo>
                    <a:pt x="7" y="35"/>
                    <a:pt x="7" y="35"/>
                    <a:pt x="7" y="35"/>
                  </a:cubicBezTo>
                  <a:cubicBezTo>
                    <a:pt x="7" y="34"/>
                    <a:pt x="6" y="34"/>
                    <a:pt x="6" y="34"/>
                  </a:cubicBezTo>
                  <a:cubicBezTo>
                    <a:pt x="6" y="35"/>
                    <a:pt x="6" y="35"/>
                    <a:pt x="7" y="35"/>
                  </a:cubicBezTo>
                  <a:close/>
                  <a:moveTo>
                    <a:pt x="27" y="36"/>
                  </a:moveTo>
                  <a:cubicBezTo>
                    <a:pt x="28" y="36"/>
                    <a:pt x="28" y="35"/>
                    <a:pt x="28" y="35"/>
                  </a:cubicBezTo>
                  <a:cubicBezTo>
                    <a:pt x="28" y="35"/>
                    <a:pt x="28" y="34"/>
                    <a:pt x="27" y="34"/>
                  </a:cubicBezTo>
                  <a:cubicBezTo>
                    <a:pt x="27" y="35"/>
                    <a:pt x="27" y="35"/>
                    <a:pt x="27" y="36"/>
                  </a:cubicBezTo>
                  <a:close/>
                  <a:moveTo>
                    <a:pt x="23" y="37"/>
                  </a:moveTo>
                  <a:cubicBezTo>
                    <a:pt x="24" y="37"/>
                    <a:pt x="24" y="37"/>
                    <a:pt x="24" y="37"/>
                  </a:cubicBezTo>
                  <a:cubicBezTo>
                    <a:pt x="24" y="37"/>
                    <a:pt x="26" y="35"/>
                    <a:pt x="24" y="35"/>
                  </a:cubicBezTo>
                  <a:cubicBezTo>
                    <a:pt x="24" y="35"/>
                    <a:pt x="24" y="36"/>
                    <a:pt x="23" y="37"/>
                  </a:cubicBezTo>
                  <a:close/>
                  <a:moveTo>
                    <a:pt x="30" y="36"/>
                  </a:moveTo>
                  <a:cubicBezTo>
                    <a:pt x="30" y="36"/>
                    <a:pt x="30" y="36"/>
                    <a:pt x="30" y="36"/>
                  </a:cubicBezTo>
                  <a:cubicBezTo>
                    <a:pt x="31" y="36"/>
                    <a:pt x="31" y="35"/>
                    <a:pt x="30" y="35"/>
                  </a:cubicBezTo>
                  <a:cubicBezTo>
                    <a:pt x="30" y="35"/>
                    <a:pt x="30" y="35"/>
                    <a:pt x="30" y="36"/>
                  </a:cubicBezTo>
                  <a:close/>
                  <a:moveTo>
                    <a:pt x="10" y="37"/>
                  </a:moveTo>
                  <a:cubicBezTo>
                    <a:pt x="11" y="36"/>
                    <a:pt x="10" y="36"/>
                    <a:pt x="10" y="36"/>
                  </a:cubicBezTo>
                  <a:cubicBezTo>
                    <a:pt x="11" y="36"/>
                    <a:pt x="11" y="36"/>
                    <a:pt x="11" y="36"/>
                  </a:cubicBezTo>
                  <a:cubicBezTo>
                    <a:pt x="11" y="35"/>
                    <a:pt x="11" y="35"/>
                    <a:pt x="10" y="35"/>
                  </a:cubicBezTo>
                  <a:cubicBezTo>
                    <a:pt x="10" y="35"/>
                    <a:pt x="9" y="36"/>
                    <a:pt x="10" y="37"/>
                  </a:cubicBezTo>
                  <a:close/>
                  <a:moveTo>
                    <a:pt x="18" y="38"/>
                  </a:moveTo>
                  <a:cubicBezTo>
                    <a:pt x="18" y="38"/>
                    <a:pt x="19" y="37"/>
                    <a:pt x="19" y="37"/>
                  </a:cubicBezTo>
                  <a:cubicBezTo>
                    <a:pt x="18" y="36"/>
                    <a:pt x="18" y="36"/>
                    <a:pt x="18" y="35"/>
                  </a:cubicBezTo>
                  <a:cubicBezTo>
                    <a:pt x="17" y="36"/>
                    <a:pt x="17" y="37"/>
                    <a:pt x="18" y="38"/>
                  </a:cubicBezTo>
                  <a:close/>
                  <a:moveTo>
                    <a:pt x="21" y="38"/>
                  </a:moveTo>
                  <a:cubicBezTo>
                    <a:pt x="22" y="37"/>
                    <a:pt x="22" y="36"/>
                    <a:pt x="21" y="36"/>
                  </a:cubicBezTo>
                  <a:cubicBezTo>
                    <a:pt x="20" y="36"/>
                    <a:pt x="20" y="38"/>
                    <a:pt x="21" y="38"/>
                  </a:cubicBezTo>
                  <a:close/>
                  <a:moveTo>
                    <a:pt x="13" y="36"/>
                  </a:moveTo>
                  <a:cubicBezTo>
                    <a:pt x="13" y="36"/>
                    <a:pt x="13" y="36"/>
                    <a:pt x="12" y="36"/>
                  </a:cubicBezTo>
                  <a:cubicBezTo>
                    <a:pt x="12" y="36"/>
                    <a:pt x="12" y="36"/>
                    <a:pt x="13" y="36"/>
                  </a:cubicBezTo>
                  <a:close/>
                  <a:moveTo>
                    <a:pt x="14" y="37"/>
                  </a:moveTo>
                  <a:cubicBezTo>
                    <a:pt x="14" y="38"/>
                    <a:pt x="15" y="38"/>
                    <a:pt x="15" y="39"/>
                  </a:cubicBezTo>
                  <a:cubicBezTo>
                    <a:pt x="16" y="38"/>
                    <a:pt x="16" y="36"/>
                    <a:pt x="14" y="36"/>
                  </a:cubicBezTo>
                  <a:cubicBezTo>
                    <a:pt x="14" y="36"/>
                    <a:pt x="14" y="36"/>
                    <a:pt x="14" y="37"/>
                  </a:cubicBezTo>
                  <a:close/>
                  <a:moveTo>
                    <a:pt x="8" y="38"/>
                  </a:moveTo>
                  <a:cubicBezTo>
                    <a:pt x="8" y="38"/>
                    <a:pt x="8" y="38"/>
                    <a:pt x="9" y="38"/>
                  </a:cubicBezTo>
                  <a:cubicBezTo>
                    <a:pt x="8" y="38"/>
                    <a:pt x="8" y="37"/>
                    <a:pt x="8" y="36"/>
                  </a:cubicBezTo>
                  <a:cubicBezTo>
                    <a:pt x="7" y="36"/>
                    <a:pt x="7" y="36"/>
                    <a:pt x="7" y="36"/>
                  </a:cubicBezTo>
                  <a:cubicBezTo>
                    <a:pt x="7" y="37"/>
                    <a:pt x="8" y="37"/>
                    <a:pt x="8" y="38"/>
                  </a:cubicBezTo>
                  <a:close/>
                  <a:moveTo>
                    <a:pt x="25" y="39"/>
                  </a:moveTo>
                  <a:cubicBezTo>
                    <a:pt x="25" y="38"/>
                    <a:pt x="27" y="37"/>
                    <a:pt x="26" y="37"/>
                  </a:cubicBezTo>
                  <a:cubicBezTo>
                    <a:pt x="25" y="37"/>
                    <a:pt x="24" y="38"/>
                    <a:pt x="25" y="39"/>
                  </a:cubicBezTo>
                  <a:close/>
                  <a:moveTo>
                    <a:pt x="8" y="42"/>
                  </a:moveTo>
                  <a:cubicBezTo>
                    <a:pt x="8" y="41"/>
                    <a:pt x="7" y="41"/>
                    <a:pt x="7" y="40"/>
                  </a:cubicBezTo>
                  <a:cubicBezTo>
                    <a:pt x="6" y="39"/>
                    <a:pt x="6" y="37"/>
                    <a:pt x="5" y="37"/>
                  </a:cubicBezTo>
                  <a:cubicBezTo>
                    <a:pt x="5" y="39"/>
                    <a:pt x="6" y="41"/>
                    <a:pt x="8" y="42"/>
                  </a:cubicBezTo>
                  <a:close/>
                  <a:moveTo>
                    <a:pt x="28" y="39"/>
                  </a:moveTo>
                  <a:cubicBezTo>
                    <a:pt x="28" y="39"/>
                    <a:pt x="29" y="38"/>
                    <a:pt x="29" y="37"/>
                  </a:cubicBezTo>
                  <a:cubicBezTo>
                    <a:pt x="29" y="37"/>
                    <a:pt x="29" y="37"/>
                    <a:pt x="29" y="37"/>
                  </a:cubicBezTo>
                  <a:cubicBezTo>
                    <a:pt x="29" y="38"/>
                    <a:pt x="28" y="39"/>
                    <a:pt x="28" y="39"/>
                  </a:cubicBezTo>
                  <a:close/>
                  <a:moveTo>
                    <a:pt x="14" y="38"/>
                  </a:moveTo>
                  <a:cubicBezTo>
                    <a:pt x="14" y="38"/>
                    <a:pt x="14" y="39"/>
                    <a:pt x="14" y="39"/>
                  </a:cubicBezTo>
                  <a:cubicBezTo>
                    <a:pt x="14" y="38"/>
                    <a:pt x="14" y="38"/>
                    <a:pt x="14" y="38"/>
                  </a:cubicBezTo>
                  <a:cubicBezTo>
                    <a:pt x="14" y="38"/>
                    <a:pt x="14" y="38"/>
                    <a:pt x="14" y="38"/>
                  </a:cubicBezTo>
                  <a:close/>
                  <a:moveTo>
                    <a:pt x="19" y="40"/>
                  </a:moveTo>
                  <a:cubicBezTo>
                    <a:pt x="19" y="40"/>
                    <a:pt x="19" y="40"/>
                    <a:pt x="20" y="41"/>
                  </a:cubicBezTo>
                  <a:cubicBezTo>
                    <a:pt x="20" y="40"/>
                    <a:pt x="20" y="40"/>
                    <a:pt x="20" y="39"/>
                  </a:cubicBezTo>
                  <a:cubicBezTo>
                    <a:pt x="20" y="39"/>
                    <a:pt x="20" y="38"/>
                    <a:pt x="20" y="38"/>
                  </a:cubicBezTo>
                  <a:cubicBezTo>
                    <a:pt x="19" y="39"/>
                    <a:pt x="19" y="39"/>
                    <a:pt x="19" y="40"/>
                  </a:cubicBezTo>
                  <a:close/>
                  <a:moveTo>
                    <a:pt x="16" y="41"/>
                  </a:moveTo>
                  <a:cubicBezTo>
                    <a:pt x="17" y="41"/>
                    <a:pt x="17" y="40"/>
                    <a:pt x="17" y="40"/>
                  </a:cubicBezTo>
                  <a:cubicBezTo>
                    <a:pt x="17" y="39"/>
                    <a:pt x="17" y="39"/>
                    <a:pt x="16" y="38"/>
                  </a:cubicBezTo>
                  <a:cubicBezTo>
                    <a:pt x="16" y="39"/>
                    <a:pt x="15" y="41"/>
                    <a:pt x="16" y="41"/>
                  </a:cubicBezTo>
                  <a:close/>
                  <a:moveTo>
                    <a:pt x="22" y="40"/>
                  </a:moveTo>
                  <a:cubicBezTo>
                    <a:pt x="23" y="39"/>
                    <a:pt x="23" y="39"/>
                    <a:pt x="23" y="38"/>
                  </a:cubicBezTo>
                  <a:cubicBezTo>
                    <a:pt x="23" y="38"/>
                    <a:pt x="23" y="38"/>
                    <a:pt x="23" y="38"/>
                  </a:cubicBezTo>
                  <a:cubicBezTo>
                    <a:pt x="23" y="39"/>
                    <a:pt x="22" y="39"/>
                    <a:pt x="22" y="40"/>
                  </a:cubicBezTo>
                  <a:close/>
                  <a:moveTo>
                    <a:pt x="25" y="42"/>
                  </a:moveTo>
                  <a:cubicBezTo>
                    <a:pt x="25" y="42"/>
                    <a:pt x="25" y="41"/>
                    <a:pt x="25" y="41"/>
                  </a:cubicBezTo>
                  <a:cubicBezTo>
                    <a:pt x="25" y="40"/>
                    <a:pt x="27" y="39"/>
                    <a:pt x="27" y="38"/>
                  </a:cubicBezTo>
                  <a:cubicBezTo>
                    <a:pt x="26" y="39"/>
                    <a:pt x="25" y="40"/>
                    <a:pt x="25" y="42"/>
                  </a:cubicBezTo>
                  <a:close/>
                  <a:moveTo>
                    <a:pt x="26" y="43"/>
                  </a:moveTo>
                  <a:cubicBezTo>
                    <a:pt x="26" y="43"/>
                    <a:pt x="27" y="42"/>
                    <a:pt x="27" y="43"/>
                  </a:cubicBezTo>
                  <a:cubicBezTo>
                    <a:pt x="28" y="41"/>
                    <a:pt x="29" y="40"/>
                    <a:pt x="30" y="39"/>
                  </a:cubicBezTo>
                  <a:cubicBezTo>
                    <a:pt x="30" y="38"/>
                    <a:pt x="30" y="38"/>
                    <a:pt x="30" y="38"/>
                  </a:cubicBezTo>
                  <a:cubicBezTo>
                    <a:pt x="29" y="40"/>
                    <a:pt x="27" y="41"/>
                    <a:pt x="26" y="43"/>
                  </a:cubicBezTo>
                  <a:close/>
                  <a:moveTo>
                    <a:pt x="14" y="41"/>
                  </a:moveTo>
                  <a:cubicBezTo>
                    <a:pt x="14" y="40"/>
                    <a:pt x="13" y="39"/>
                    <a:pt x="13" y="39"/>
                  </a:cubicBezTo>
                  <a:cubicBezTo>
                    <a:pt x="13" y="40"/>
                    <a:pt x="13" y="40"/>
                    <a:pt x="14" y="41"/>
                  </a:cubicBezTo>
                  <a:close/>
                  <a:moveTo>
                    <a:pt x="10" y="40"/>
                  </a:moveTo>
                  <a:cubicBezTo>
                    <a:pt x="10" y="40"/>
                    <a:pt x="10" y="41"/>
                    <a:pt x="10" y="41"/>
                  </a:cubicBezTo>
                  <a:cubicBezTo>
                    <a:pt x="10" y="40"/>
                    <a:pt x="11" y="40"/>
                    <a:pt x="11" y="40"/>
                  </a:cubicBezTo>
                  <a:cubicBezTo>
                    <a:pt x="11" y="40"/>
                    <a:pt x="10" y="40"/>
                    <a:pt x="10" y="40"/>
                  </a:cubicBezTo>
                  <a:cubicBezTo>
                    <a:pt x="10" y="40"/>
                    <a:pt x="10" y="40"/>
                    <a:pt x="10" y="40"/>
                  </a:cubicBezTo>
                  <a:close/>
                  <a:moveTo>
                    <a:pt x="23" y="41"/>
                  </a:moveTo>
                  <a:cubicBezTo>
                    <a:pt x="24" y="41"/>
                    <a:pt x="24" y="40"/>
                    <a:pt x="24" y="40"/>
                  </a:cubicBezTo>
                  <a:cubicBezTo>
                    <a:pt x="24" y="41"/>
                    <a:pt x="23" y="41"/>
                    <a:pt x="23" y="41"/>
                  </a:cubicBezTo>
                  <a:close/>
                  <a:moveTo>
                    <a:pt x="21" y="42"/>
                  </a:moveTo>
                  <a:cubicBezTo>
                    <a:pt x="21" y="42"/>
                    <a:pt x="21" y="41"/>
                    <a:pt x="22" y="41"/>
                  </a:cubicBezTo>
                  <a:cubicBezTo>
                    <a:pt x="21" y="41"/>
                    <a:pt x="22" y="41"/>
                    <a:pt x="21" y="41"/>
                  </a:cubicBezTo>
                  <a:cubicBezTo>
                    <a:pt x="21" y="41"/>
                    <a:pt x="21" y="42"/>
                    <a:pt x="21" y="42"/>
                  </a:cubicBezTo>
                  <a:close/>
                  <a:moveTo>
                    <a:pt x="17" y="43"/>
                  </a:moveTo>
                  <a:cubicBezTo>
                    <a:pt x="18" y="43"/>
                    <a:pt x="18" y="43"/>
                    <a:pt x="19" y="43"/>
                  </a:cubicBezTo>
                  <a:cubicBezTo>
                    <a:pt x="19" y="42"/>
                    <a:pt x="18" y="41"/>
                    <a:pt x="18" y="41"/>
                  </a:cubicBezTo>
                  <a:cubicBezTo>
                    <a:pt x="18" y="42"/>
                    <a:pt x="17" y="42"/>
                    <a:pt x="17" y="43"/>
                  </a:cubicBezTo>
                  <a:close/>
                  <a:moveTo>
                    <a:pt x="11" y="41"/>
                  </a:moveTo>
                  <a:cubicBezTo>
                    <a:pt x="11" y="42"/>
                    <a:pt x="12" y="42"/>
                    <a:pt x="12" y="43"/>
                  </a:cubicBezTo>
                  <a:cubicBezTo>
                    <a:pt x="12" y="42"/>
                    <a:pt x="12" y="41"/>
                    <a:pt x="11" y="41"/>
                  </a:cubicBezTo>
                  <a:cubicBezTo>
                    <a:pt x="11" y="41"/>
                    <a:pt x="11" y="41"/>
                    <a:pt x="11" y="41"/>
                  </a:cubicBezTo>
                  <a:close/>
                  <a:moveTo>
                    <a:pt x="13" y="43"/>
                  </a:moveTo>
                  <a:cubicBezTo>
                    <a:pt x="13" y="43"/>
                    <a:pt x="13" y="42"/>
                    <a:pt x="13" y="42"/>
                  </a:cubicBezTo>
                  <a:cubicBezTo>
                    <a:pt x="13" y="42"/>
                    <a:pt x="12" y="42"/>
                    <a:pt x="12" y="42"/>
                  </a:cubicBezTo>
                  <a:cubicBezTo>
                    <a:pt x="12" y="42"/>
                    <a:pt x="13" y="43"/>
                    <a:pt x="13" y="43"/>
                  </a:cubicBezTo>
                  <a:close/>
                  <a:moveTo>
                    <a:pt x="14" y="44"/>
                  </a:moveTo>
                  <a:cubicBezTo>
                    <a:pt x="14" y="44"/>
                    <a:pt x="14" y="43"/>
                    <a:pt x="13" y="43"/>
                  </a:cubicBezTo>
                  <a:cubicBezTo>
                    <a:pt x="13" y="44"/>
                    <a:pt x="13" y="44"/>
                    <a:pt x="13" y="44"/>
                  </a:cubicBezTo>
                  <a:cubicBezTo>
                    <a:pt x="13" y="44"/>
                    <a:pt x="14" y="44"/>
                    <a:pt x="14" y="45"/>
                  </a:cubicBezTo>
                  <a:cubicBezTo>
                    <a:pt x="14" y="45"/>
                    <a:pt x="14" y="45"/>
                    <a:pt x="14" y="44"/>
                  </a:cubicBezTo>
                  <a:cubicBezTo>
                    <a:pt x="14" y="45"/>
                    <a:pt x="14" y="44"/>
                    <a:pt x="14" y="44"/>
                  </a:cubicBezTo>
                  <a:close/>
                  <a:moveTo>
                    <a:pt x="22" y="44"/>
                  </a:moveTo>
                  <a:cubicBezTo>
                    <a:pt x="22" y="44"/>
                    <a:pt x="23" y="44"/>
                    <a:pt x="23" y="44"/>
                  </a:cubicBezTo>
                  <a:cubicBezTo>
                    <a:pt x="22" y="44"/>
                    <a:pt x="22" y="44"/>
                    <a:pt x="22" y="44"/>
                  </a:cubicBezTo>
                  <a:close/>
                  <a:moveTo>
                    <a:pt x="14" y="45"/>
                  </a:moveTo>
                  <a:cubicBezTo>
                    <a:pt x="15" y="46"/>
                    <a:pt x="17" y="47"/>
                    <a:pt x="18" y="46"/>
                  </a:cubicBezTo>
                  <a:cubicBezTo>
                    <a:pt x="17" y="46"/>
                    <a:pt x="16" y="45"/>
                    <a:pt x="16" y="45"/>
                  </a:cubicBezTo>
                  <a:cubicBezTo>
                    <a:pt x="16" y="45"/>
                    <a:pt x="16" y="45"/>
                    <a:pt x="15" y="45"/>
                  </a:cubicBezTo>
                  <a:cubicBezTo>
                    <a:pt x="15" y="46"/>
                    <a:pt x="15" y="45"/>
                    <a:pt x="14" y="45"/>
                  </a:cubicBezTo>
                  <a:close/>
                  <a:moveTo>
                    <a:pt x="19" y="46"/>
                  </a:moveTo>
                  <a:cubicBezTo>
                    <a:pt x="20" y="46"/>
                    <a:pt x="21" y="46"/>
                    <a:pt x="22" y="46"/>
                  </a:cubicBezTo>
                  <a:cubicBezTo>
                    <a:pt x="21" y="46"/>
                    <a:pt x="20" y="46"/>
                    <a:pt x="19" y="46"/>
                  </a:cubicBezTo>
                  <a:cubicBezTo>
                    <a:pt x="19" y="46"/>
                    <a:pt x="19" y="46"/>
                    <a:pt x="19"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rgbClr val="005790"/>
                </a:solidFill>
                <a:latin typeface="方正静蕾简体" panose="02000000000000000000" pitchFamily="2" charset="-122"/>
                <a:ea typeface="方正静蕾简体" panose="02000000000000000000" pitchFamily="2" charset="-122"/>
              </a:endParaRPr>
            </a:p>
          </p:txBody>
        </p:sp>
      </p:grpSp>
      <p:sp>
        <p:nvSpPr>
          <p:cNvPr id="17" name="PA_矩形 16"/>
          <p:cNvSpPr/>
          <p:nvPr>
            <p:custDataLst>
              <p:tags r:id="rId3"/>
            </p:custDataLst>
          </p:nvPr>
        </p:nvSpPr>
        <p:spPr>
          <a:xfrm>
            <a:off x="3635896" y="2141204"/>
            <a:ext cx="4006110" cy="224676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r>
              <a:rPr lang="en-US" altLang="zh-CN" sz="1000" dirty="0">
                <a:solidFill>
                  <a:schemeClr val="tx1">
                    <a:lumMod val="75000"/>
                    <a:lumOff val="25000"/>
                  </a:schemeClr>
                </a:solidFill>
                <a:latin typeface="微软雅黑" pitchFamily="34" charset="-122"/>
                <a:ea typeface="微软雅黑" pitchFamily="34" charset="-122"/>
              </a:rPr>
              <a:t>       </a:t>
            </a:r>
            <a:r>
              <a:rPr lang="zh-CN" altLang="en-US" sz="1000" dirty="0">
                <a:solidFill>
                  <a:schemeClr val="tx1">
                    <a:lumMod val="75000"/>
                    <a:lumOff val="25000"/>
                  </a:schemeClr>
                </a:solidFill>
                <a:latin typeface="微软雅黑" pitchFamily="34" charset="-122"/>
                <a:ea typeface="微软雅黑"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p>
        </p:txBody>
      </p:sp>
      <p:sp>
        <p:nvSpPr>
          <p:cNvPr id="18" name="PA_文本框 271"/>
          <p:cNvSpPr txBox="1"/>
          <p:nvPr>
            <p:custDataLst>
              <p:tags r:id="rId4"/>
            </p:custDataLst>
          </p:nvPr>
        </p:nvSpPr>
        <p:spPr>
          <a:xfrm>
            <a:off x="3966334" y="1632990"/>
            <a:ext cx="2909921" cy="369332"/>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1254758175"/>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PA_任意多边形 140"/>
          <p:cNvSpPr>
            <a:spLocks noEditPoints="1"/>
          </p:cNvSpPr>
          <p:nvPr>
            <p:custDataLst>
              <p:tags r:id="rId1"/>
            </p:custDataLst>
          </p:nvPr>
        </p:nvSpPr>
        <p:spPr bwMode="auto">
          <a:xfrm rot="16862230">
            <a:off x="3024795" y="2443381"/>
            <a:ext cx="2900868" cy="968522"/>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chemeClr val="accent6">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nvGrpSpPr>
          <p:cNvPr id="27" name="PA_chenying0907 26"/>
          <p:cNvGrpSpPr/>
          <p:nvPr>
            <p:custDataLst>
              <p:tags r:id="rId2"/>
            </p:custDataLst>
          </p:nvPr>
        </p:nvGrpSpPr>
        <p:grpSpPr>
          <a:xfrm>
            <a:off x="1403648" y="267494"/>
            <a:ext cx="6192688" cy="767437"/>
            <a:chOff x="1492256" y="411510"/>
            <a:chExt cx="6192688" cy="767437"/>
          </a:xfrm>
        </p:grpSpPr>
        <p:sp>
          <p:nvSpPr>
            <p:cNvPr id="28" name="任意多边形 27"/>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30"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3"/>
            </p:custDataLst>
          </p:nvPr>
        </p:nvGrpSpPr>
        <p:grpSpPr>
          <a:xfrm>
            <a:off x="2407560" y="2466516"/>
            <a:ext cx="4540704" cy="1074057"/>
            <a:chOff x="3659868" y="841828"/>
            <a:chExt cx="4540704" cy="1074057"/>
          </a:xfrm>
        </p:grpSpPr>
        <p:sp>
          <p:nvSpPr>
            <p:cNvPr id="7" name="任意多边形 6"/>
            <p:cNvSpPr/>
            <p:nvPr/>
          </p:nvSpPr>
          <p:spPr>
            <a:xfrm>
              <a:off x="4311650" y="1082675"/>
              <a:ext cx="3025775" cy="809625"/>
            </a:xfrm>
            <a:custGeom>
              <a:avLst/>
              <a:gdLst>
                <a:gd name="connsiteX0" fmla="*/ 22225 w 3025775"/>
                <a:gd name="connsiteY0" fmla="*/ 34925 h 809625"/>
                <a:gd name="connsiteX1" fmla="*/ 0 w 3025775"/>
                <a:gd name="connsiteY1" fmla="*/ 581025 h 809625"/>
                <a:gd name="connsiteX2" fmla="*/ 3175 w 3025775"/>
                <a:gd name="connsiteY2" fmla="*/ 762000 h 809625"/>
                <a:gd name="connsiteX3" fmla="*/ 63500 w 3025775"/>
                <a:gd name="connsiteY3" fmla="*/ 809625 h 809625"/>
                <a:gd name="connsiteX4" fmla="*/ 2936875 w 3025775"/>
                <a:gd name="connsiteY4" fmla="*/ 752475 h 809625"/>
                <a:gd name="connsiteX5" fmla="*/ 3022600 w 3025775"/>
                <a:gd name="connsiteY5" fmla="*/ 717550 h 809625"/>
                <a:gd name="connsiteX6" fmla="*/ 3025775 w 3025775"/>
                <a:gd name="connsiteY6" fmla="*/ 660400 h 809625"/>
                <a:gd name="connsiteX7" fmla="*/ 3003550 w 3025775"/>
                <a:gd name="connsiteY7" fmla="*/ 50800 h 809625"/>
                <a:gd name="connsiteX8" fmla="*/ 2946400 w 3025775"/>
                <a:gd name="connsiteY8" fmla="*/ 9525 h 809625"/>
                <a:gd name="connsiteX9" fmla="*/ 2419350 w 3025775"/>
                <a:gd name="connsiteY9" fmla="*/ 0 h 809625"/>
                <a:gd name="connsiteX10" fmla="*/ 22225 w 3025775"/>
                <a:gd name="connsiteY10" fmla="*/ 34925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5775" h="809625">
                  <a:moveTo>
                    <a:pt x="22225" y="34925"/>
                  </a:moveTo>
                  <a:lnTo>
                    <a:pt x="0" y="581025"/>
                  </a:lnTo>
                  <a:cubicBezTo>
                    <a:pt x="1058" y="641350"/>
                    <a:pt x="2117" y="701675"/>
                    <a:pt x="3175" y="762000"/>
                  </a:cubicBezTo>
                  <a:lnTo>
                    <a:pt x="63500" y="809625"/>
                  </a:lnTo>
                  <a:lnTo>
                    <a:pt x="2936875" y="752475"/>
                  </a:lnTo>
                  <a:lnTo>
                    <a:pt x="3022600" y="717550"/>
                  </a:lnTo>
                  <a:lnTo>
                    <a:pt x="3025775" y="660400"/>
                  </a:lnTo>
                  <a:lnTo>
                    <a:pt x="3003550" y="50800"/>
                  </a:lnTo>
                  <a:lnTo>
                    <a:pt x="2946400" y="9525"/>
                  </a:lnTo>
                  <a:lnTo>
                    <a:pt x="2419350" y="0"/>
                  </a:lnTo>
                  <a:lnTo>
                    <a:pt x="22225" y="34925"/>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chenying0907 7"/>
            <p:cNvGrpSpPr/>
            <p:nvPr/>
          </p:nvGrpSpPr>
          <p:grpSpPr>
            <a:xfrm>
              <a:off x="3659868" y="841828"/>
              <a:ext cx="4540704" cy="1074057"/>
              <a:chOff x="4429125" y="2685143"/>
              <a:chExt cx="4118758" cy="1182009"/>
            </a:xfrm>
          </p:grpSpPr>
          <p:sp>
            <p:nvSpPr>
              <p:cNvPr id="9" name="chenying0907 92"/>
              <p:cNvSpPr>
                <a:spLocks noEditPoints="1"/>
              </p:cNvSpPr>
              <p:nvPr/>
            </p:nvSpPr>
            <p:spPr bwMode="auto">
              <a:xfrm>
                <a:off x="4429125" y="2685143"/>
                <a:ext cx="4118758" cy="1182009"/>
              </a:xfrm>
              <a:custGeom>
                <a:avLst/>
                <a:gdLst>
                  <a:gd name="T0" fmla="*/ 1235 w 1305"/>
                  <a:gd name="T1" fmla="*/ 116 h 339"/>
                  <a:gd name="T2" fmla="*/ 1299 w 1305"/>
                  <a:gd name="T3" fmla="*/ 11 h 339"/>
                  <a:gd name="T4" fmla="*/ 868 w 1305"/>
                  <a:gd name="T5" fmla="*/ 14 h 339"/>
                  <a:gd name="T6" fmla="*/ 862 w 1305"/>
                  <a:gd name="T7" fmla="*/ 70 h 339"/>
                  <a:gd name="T8" fmla="*/ 408 w 1305"/>
                  <a:gd name="T9" fmla="*/ 31 h 339"/>
                  <a:gd name="T10" fmla="*/ 1 w 1305"/>
                  <a:gd name="T11" fmla="*/ 36 h 339"/>
                  <a:gd name="T12" fmla="*/ 20 w 1305"/>
                  <a:gd name="T13" fmla="*/ 231 h 339"/>
                  <a:gd name="T14" fmla="*/ 174 w 1305"/>
                  <a:gd name="T15" fmla="*/ 250 h 339"/>
                  <a:gd name="T16" fmla="*/ 61 w 1305"/>
                  <a:gd name="T17" fmla="*/ 177 h 339"/>
                  <a:gd name="T18" fmla="*/ 45 w 1305"/>
                  <a:gd name="T19" fmla="*/ 90 h 339"/>
                  <a:gd name="T20" fmla="*/ 44 w 1305"/>
                  <a:gd name="T21" fmla="*/ 40 h 339"/>
                  <a:gd name="T22" fmla="*/ 14 w 1305"/>
                  <a:gd name="T23" fmla="*/ 37 h 339"/>
                  <a:gd name="T24" fmla="*/ 189 w 1305"/>
                  <a:gd name="T25" fmla="*/ 89 h 339"/>
                  <a:gd name="T26" fmla="*/ 199 w 1305"/>
                  <a:gd name="T27" fmla="*/ 335 h 339"/>
                  <a:gd name="T28" fmla="*/ 778 w 1305"/>
                  <a:gd name="T29" fmla="*/ 327 h 339"/>
                  <a:gd name="T30" fmla="*/ 1061 w 1305"/>
                  <a:gd name="T31" fmla="*/ 273 h 339"/>
                  <a:gd name="T32" fmla="*/ 1076 w 1305"/>
                  <a:gd name="T33" fmla="*/ 231 h 339"/>
                  <a:gd name="T34" fmla="*/ 1299 w 1305"/>
                  <a:gd name="T35" fmla="*/ 209 h 339"/>
                  <a:gd name="T36" fmla="*/ 909 w 1305"/>
                  <a:gd name="T37" fmla="*/ 71 h 339"/>
                  <a:gd name="T38" fmla="*/ 925 w 1305"/>
                  <a:gd name="T39" fmla="*/ 71 h 339"/>
                  <a:gd name="T40" fmla="*/ 886 w 1305"/>
                  <a:gd name="T41" fmla="*/ 30 h 339"/>
                  <a:gd name="T42" fmla="*/ 870 w 1305"/>
                  <a:gd name="T43" fmla="*/ 25 h 339"/>
                  <a:gd name="T44" fmla="*/ 869 w 1305"/>
                  <a:gd name="T45" fmla="*/ 70 h 339"/>
                  <a:gd name="T46" fmla="*/ 399 w 1305"/>
                  <a:gd name="T47" fmla="*/ 56 h 339"/>
                  <a:gd name="T48" fmla="*/ 382 w 1305"/>
                  <a:gd name="T49" fmla="*/ 47 h 339"/>
                  <a:gd name="T50" fmla="*/ 382 w 1305"/>
                  <a:gd name="T51" fmla="*/ 47 h 339"/>
                  <a:gd name="T52" fmla="*/ 349 w 1305"/>
                  <a:gd name="T53" fmla="*/ 70 h 339"/>
                  <a:gd name="T54" fmla="*/ 325 w 1305"/>
                  <a:gd name="T55" fmla="*/ 63 h 339"/>
                  <a:gd name="T56" fmla="*/ 325 w 1305"/>
                  <a:gd name="T57" fmla="*/ 76 h 339"/>
                  <a:gd name="T58" fmla="*/ 318 w 1305"/>
                  <a:gd name="T59" fmla="*/ 76 h 339"/>
                  <a:gd name="T60" fmla="*/ 298 w 1305"/>
                  <a:gd name="T61" fmla="*/ 70 h 339"/>
                  <a:gd name="T62" fmla="*/ 1049 w 1305"/>
                  <a:gd name="T63" fmla="*/ 289 h 339"/>
                  <a:gd name="T64" fmla="*/ 1042 w 1305"/>
                  <a:gd name="T65" fmla="*/ 297 h 339"/>
                  <a:gd name="T66" fmla="*/ 762 w 1305"/>
                  <a:gd name="T67" fmla="*/ 315 h 339"/>
                  <a:gd name="T68" fmla="*/ 192 w 1305"/>
                  <a:gd name="T69" fmla="*/ 310 h 339"/>
                  <a:gd name="T70" fmla="*/ 213 w 1305"/>
                  <a:gd name="T71" fmla="*/ 302 h 339"/>
                  <a:gd name="T72" fmla="*/ 192 w 1305"/>
                  <a:gd name="T73" fmla="*/ 236 h 339"/>
                  <a:gd name="T74" fmla="*/ 223 w 1305"/>
                  <a:gd name="T75" fmla="*/ 111 h 339"/>
                  <a:gd name="T76" fmla="*/ 196 w 1305"/>
                  <a:gd name="T77" fmla="*/ 104 h 339"/>
                  <a:gd name="T78" fmla="*/ 1036 w 1305"/>
                  <a:gd name="T79" fmla="*/ 88 h 339"/>
                  <a:gd name="T80" fmla="*/ 1043 w 1305"/>
                  <a:gd name="T81" fmla="*/ 99 h 339"/>
                  <a:gd name="T82" fmla="*/ 1049 w 1305"/>
                  <a:gd name="T83" fmla="*/ 289 h 339"/>
                  <a:gd name="T84" fmla="*/ 947 w 1305"/>
                  <a:gd name="T85" fmla="*/ 72 h 339"/>
                  <a:gd name="T86" fmla="*/ 952 w 1305"/>
                  <a:gd name="T87" fmla="*/ 62 h 339"/>
                  <a:gd name="T88" fmla="*/ 968 w 1305"/>
                  <a:gd name="T89" fmla="*/ 72 h 339"/>
                  <a:gd name="T90" fmla="*/ 1004 w 1305"/>
                  <a:gd name="T91" fmla="*/ 73 h 339"/>
                  <a:gd name="T92" fmla="*/ 1176 w 1305"/>
                  <a:gd name="T93" fmla="*/ 209 h 339"/>
                  <a:gd name="T94" fmla="*/ 1059 w 1305"/>
                  <a:gd name="T95" fmla="*/ 210 h 339"/>
                  <a:gd name="T96" fmla="*/ 1071 w 1305"/>
                  <a:gd name="T97" fmla="*/ 206 h 339"/>
                  <a:gd name="T98" fmla="*/ 1044 w 1305"/>
                  <a:gd name="T99" fmla="*/ 78 h 339"/>
                  <a:gd name="T100" fmla="*/ 972 w 1305"/>
                  <a:gd name="T101" fmla="*/ 44 h 339"/>
                  <a:gd name="T102" fmla="*/ 949 w 1305"/>
                  <a:gd name="T103" fmla="*/ 41 h 339"/>
                  <a:gd name="T104" fmla="*/ 1232 w 1305"/>
                  <a:gd name="T105" fmla="*/ 99 h 339"/>
                  <a:gd name="T106" fmla="*/ 1269 w 1305"/>
                  <a:gd name="T107" fmla="*/ 185 h 339"/>
                  <a:gd name="T108" fmla="*/ 1280 w 1305"/>
                  <a:gd name="T109" fmla="*/ 18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05" h="339">
                    <a:moveTo>
                      <a:pt x="1303" y="200"/>
                    </a:moveTo>
                    <a:cubicBezTo>
                      <a:pt x="1293" y="186"/>
                      <a:pt x="1281" y="173"/>
                      <a:pt x="1269" y="160"/>
                    </a:cubicBezTo>
                    <a:cubicBezTo>
                      <a:pt x="1263" y="152"/>
                      <a:pt x="1256" y="145"/>
                      <a:pt x="1250" y="138"/>
                    </a:cubicBezTo>
                    <a:cubicBezTo>
                      <a:pt x="1244" y="132"/>
                      <a:pt x="1233" y="124"/>
                      <a:pt x="1235" y="116"/>
                    </a:cubicBezTo>
                    <a:cubicBezTo>
                      <a:pt x="1236" y="109"/>
                      <a:pt x="1245" y="99"/>
                      <a:pt x="1249" y="93"/>
                    </a:cubicBezTo>
                    <a:cubicBezTo>
                      <a:pt x="1254" y="85"/>
                      <a:pt x="1260" y="77"/>
                      <a:pt x="1265" y="68"/>
                    </a:cubicBezTo>
                    <a:cubicBezTo>
                      <a:pt x="1276" y="50"/>
                      <a:pt x="1287" y="32"/>
                      <a:pt x="1298" y="14"/>
                    </a:cubicBezTo>
                    <a:cubicBezTo>
                      <a:pt x="1299" y="13"/>
                      <a:pt x="1299" y="12"/>
                      <a:pt x="1299" y="11"/>
                    </a:cubicBezTo>
                    <a:cubicBezTo>
                      <a:pt x="1303" y="8"/>
                      <a:pt x="1300" y="0"/>
                      <a:pt x="1294" y="1"/>
                    </a:cubicBezTo>
                    <a:cubicBezTo>
                      <a:pt x="1154" y="22"/>
                      <a:pt x="1012" y="26"/>
                      <a:pt x="872" y="13"/>
                    </a:cubicBezTo>
                    <a:cubicBezTo>
                      <a:pt x="870" y="13"/>
                      <a:pt x="869" y="14"/>
                      <a:pt x="868" y="15"/>
                    </a:cubicBezTo>
                    <a:cubicBezTo>
                      <a:pt x="868" y="15"/>
                      <a:pt x="868" y="14"/>
                      <a:pt x="868" y="14"/>
                    </a:cubicBezTo>
                    <a:cubicBezTo>
                      <a:pt x="867" y="11"/>
                      <a:pt x="862" y="12"/>
                      <a:pt x="862" y="15"/>
                    </a:cubicBezTo>
                    <a:cubicBezTo>
                      <a:pt x="861" y="24"/>
                      <a:pt x="862" y="34"/>
                      <a:pt x="862" y="44"/>
                    </a:cubicBezTo>
                    <a:cubicBezTo>
                      <a:pt x="862" y="52"/>
                      <a:pt x="860" y="61"/>
                      <a:pt x="862" y="69"/>
                    </a:cubicBezTo>
                    <a:cubicBezTo>
                      <a:pt x="862" y="70"/>
                      <a:pt x="862" y="70"/>
                      <a:pt x="862" y="70"/>
                    </a:cubicBezTo>
                    <a:cubicBezTo>
                      <a:pt x="710" y="68"/>
                      <a:pt x="559" y="69"/>
                      <a:pt x="407" y="73"/>
                    </a:cubicBezTo>
                    <a:cubicBezTo>
                      <a:pt x="408" y="68"/>
                      <a:pt x="408" y="62"/>
                      <a:pt x="409" y="57"/>
                    </a:cubicBezTo>
                    <a:cubicBezTo>
                      <a:pt x="409" y="49"/>
                      <a:pt x="410" y="41"/>
                      <a:pt x="409" y="33"/>
                    </a:cubicBezTo>
                    <a:cubicBezTo>
                      <a:pt x="409" y="32"/>
                      <a:pt x="409" y="31"/>
                      <a:pt x="408" y="31"/>
                    </a:cubicBezTo>
                    <a:cubicBezTo>
                      <a:pt x="407" y="30"/>
                      <a:pt x="406" y="29"/>
                      <a:pt x="404" y="29"/>
                    </a:cubicBezTo>
                    <a:cubicBezTo>
                      <a:pt x="338" y="26"/>
                      <a:pt x="272" y="26"/>
                      <a:pt x="206" y="26"/>
                    </a:cubicBezTo>
                    <a:cubicBezTo>
                      <a:pt x="141" y="26"/>
                      <a:pt x="74" y="24"/>
                      <a:pt x="9" y="30"/>
                    </a:cubicBezTo>
                    <a:cubicBezTo>
                      <a:pt x="6" y="27"/>
                      <a:pt x="0" y="31"/>
                      <a:pt x="1" y="36"/>
                    </a:cubicBezTo>
                    <a:cubicBezTo>
                      <a:pt x="10" y="71"/>
                      <a:pt x="38" y="103"/>
                      <a:pt x="63" y="128"/>
                    </a:cubicBezTo>
                    <a:cubicBezTo>
                      <a:pt x="73" y="138"/>
                      <a:pt x="73" y="139"/>
                      <a:pt x="65" y="151"/>
                    </a:cubicBezTo>
                    <a:cubicBezTo>
                      <a:pt x="59" y="159"/>
                      <a:pt x="53" y="167"/>
                      <a:pt x="48" y="176"/>
                    </a:cubicBezTo>
                    <a:cubicBezTo>
                      <a:pt x="37" y="193"/>
                      <a:pt x="26" y="211"/>
                      <a:pt x="20" y="231"/>
                    </a:cubicBezTo>
                    <a:cubicBezTo>
                      <a:pt x="19" y="234"/>
                      <a:pt x="22" y="236"/>
                      <a:pt x="24" y="235"/>
                    </a:cubicBezTo>
                    <a:cubicBezTo>
                      <a:pt x="24" y="237"/>
                      <a:pt x="24" y="239"/>
                      <a:pt x="27" y="239"/>
                    </a:cubicBezTo>
                    <a:cubicBezTo>
                      <a:pt x="50" y="243"/>
                      <a:pt x="74" y="244"/>
                      <a:pt x="98" y="246"/>
                    </a:cubicBezTo>
                    <a:cubicBezTo>
                      <a:pt x="123" y="248"/>
                      <a:pt x="149" y="252"/>
                      <a:pt x="174" y="250"/>
                    </a:cubicBezTo>
                    <a:cubicBezTo>
                      <a:pt x="179" y="249"/>
                      <a:pt x="181" y="242"/>
                      <a:pt x="176" y="241"/>
                    </a:cubicBezTo>
                    <a:cubicBezTo>
                      <a:pt x="152" y="236"/>
                      <a:pt x="128" y="236"/>
                      <a:pt x="104" y="235"/>
                    </a:cubicBezTo>
                    <a:cubicBezTo>
                      <a:pt x="79" y="233"/>
                      <a:pt x="53" y="231"/>
                      <a:pt x="28" y="232"/>
                    </a:cubicBezTo>
                    <a:cubicBezTo>
                      <a:pt x="40" y="214"/>
                      <a:pt x="50" y="195"/>
                      <a:pt x="61" y="177"/>
                    </a:cubicBezTo>
                    <a:cubicBezTo>
                      <a:pt x="68" y="167"/>
                      <a:pt x="77" y="157"/>
                      <a:pt x="83" y="147"/>
                    </a:cubicBezTo>
                    <a:cubicBezTo>
                      <a:pt x="86" y="142"/>
                      <a:pt x="87" y="139"/>
                      <a:pt x="84" y="133"/>
                    </a:cubicBezTo>
                    <a:cubicBezTo>
                      <a:pt x="81" y="126"/>
                      <a:pt x="73" y="121"/>
                      <a:pt x="67" y="115"/>
                    </a:cubicBezTo>
                    <a:cubicBezTo>
                      <a:pt x="60" y="107"/>
                      <a:pt x="52" y="99"/>
                      <a:pt x="45" y="90"/>
                    </a:cubicBezTo>
                    <a:cubicBezTo>
                      <a:pt x="35" y="77"/>
                      <a:pt x="27" y="62"/>
                      <a:pt x="19" y="48"/>
                    </a:cubicBezTo>
                    <a:cubicBezTo>
                      <a:pt x="23" y="48"/>
                      <a:pt x="27" y="48"/>
                      <a:pt x="31" y="48"/>
                    </a:cubicBezTo>
                    <a:cubicBezTo>
                      <a:pt x="35" y="48"/>
                      <a:pt x="40" y="49"/>
                      <a:pt x="44" y="47"/>
                    </a:cubicBezTo>
                    <a:cubicBezTo>
                      <a:pt x="48" y="46"/>
                      <a:pt x="48" y="42"/>
                      <a:pt x="44" y="40"/>
                    </a:cubicBezTo>
                    <a:cubicBezTo>
                      <a:pt x="40" y="39"/>
                      <a:pt x="35" y="39"/>
                      <a:pt x="31" y="40"/>
                    </a:cubicBezTo>
                    <a:cubicBezTo>
                      <a:pt x="26" y="40"/>
                      <a:pt x="21" y="40"/>
                      <a:pt x="17" y="40"/>
                    </a:cubicBezTo>
                    <a:cubicBezTo>
                      <a:pt x="16" y="40"/>
                      <a:pt x="16" y="40"/>
                      <a:pt x="15" y="40"/>
                    </a:cubicBezTo>
                    <a:cubicBezTo>
                      <a:pt x="15" y="39"/>
                      <a:pt x="14" y="38"/>
                      <a:pt x="14" y="37"/>
                    </a:cubicBezTo>
                    <a:cubicBezTo>
                      <a:pt x="78" y="39"/>
                      <a:pt x="142" y="36"/>
                      <a:pt x="206" y="36"/>
                    </a:cubicBezTo>
                    <a:cubicBezTo>
                      <a:pt x="263" y="36"/>
                      <a:pt x="320" y="37"/>
                      <a:pt x="377" y="38"/>
                    </a:cubicBezTo>
                    <a:cubicBezTo>
                      <a:pt x="317" y="58"/>
                      <a:pt x="254" y="69"/>
                      <a:pt x="191" y="81"/>
                    </a:cubicBezTo>
                    <a:cubicBezTo>
                      <a:pt x="187" y="81"/>
                      <a:pt x="187" y="86"/>
                      <a:pt x="189" y="89"/>
                    </a:cubicBezTo>
                    <a:cubicBezTo>
                      <a:pt x="188" y="90"/>
                      <a:pt x="187" y="91"/>
                      <a:pt x="187" y="93"/>
                    </a:cubicBezTo>
                    <a:cubicBezTo>
                      <a:pt x="183" y="143"/>
                      <a:pt x="182" y="192"/>
                      <a:pt x="180" y="242"/>
                    </a:cubicBezTo>
                    <a:cubicBezTo>
                      <a:pt x="179" y="263"/>
                      <a:pt x="177" y="284"/>
                      <a:pt x="178" y="304"/>
                    </a:cubicBezTo>
                    <a:cubicBezTo>
                      <a:pt x="179" y="318"/>
                      <a:pt x="185" y="330"/>
                      <a:pt x="199" y="335"/>
                    </a:cubicBezTo>
                    <a:cubicBezTo>
                      <a:pt x="217" y="339"/>
                      <a:pt x="238" y="336"/>
                      <a:pt x="255" y="336"/>
                    </a:cubicBezTo>
                    <a:cubicBezTo>
                      <a:pt x="282" y="335"/>
                      <a:pt x="309" y="335"/>
                      <a:pt x="335" y="335"/>
                    </a:cubicBezTo>
                    <a:cubicBezTo>
                      <a:pt x="384" y="334"/>
                      <a:pt x="433" y="333"/>
                      <a:pt x="482" y="333"/>
                    </a:cubicBezTo>
                    <a:cubicBezTo>
                      <a:pt x="581" y="331"/>
                      <a:pt x="679" y="329"/>
                      <a:pt x="778" y="327"/>
                    </a:cubicBezTo>
                    <a:cubicBezTo>
                      <a:pt x="828" y="326"/>
                      <a:pt x="878" y="324"/>
                      <a:pt x="928" y="323"/>
                    </a:cubicBezTo>
                    <a:cubicBezTo>
                      <a:pt x="950" y="322"/>
                      <a:pt x="972" y="322"/>
                      <a:pt x="995" y="321"/>
                    </a:cubicBezTo>
                    <a:cubicBezTo>
                      <a:pt x="1011" y="321"/>
                      <a:pt x="1036" y="325"/>
                      <a:pt x="1051" y="315"/>
                    </a:cubicBezTo>
                    <a:cubicBezTo>
                      <a:pt x="1064" y="305"/>
                      <a:pt x="1061" y="287"/>
                      <a:pt x="1061" y="273"/>
                    </a:cubicBezTo>
                    <a:cubicBezTo>
                      <a:pt x="1060" y="259"/>
                      <a:pt x="1060" y="245"/>
                      <a:pt x="1059" y="232"/>
                    </a:cubicBezTo>
                    <a:cubicBezTo>
                      <a:pt x="1061" y="232"/>
                      <a:pt x="1063" y="232"/>
                      <a:pt x="1065" y="232"/>
                    </a:cubicBezTo>
                    <a:cubicBezTo>
                      <a:pt x="1068" y="233"/>
                      <a:pt x="1072" y="234"/>
                      <a:pt x="1074" y="233"/>
                    </a:cubicBezTo>
                    <a:cubicBezTo>
                      <a:pt x="1075" y="232"/>
                      <a:pt x="1076" y="232"/>
                      <a:pt x="1076" y="231"/>
                    </a:cubicBezTo>
                    <a:cubicBezTo>
                      <a:pt x="1090" y="231"/>
                      <a:pt x="1104" y="229"/>
                      <a:pt x="1118" y="227"/>
                    </a:cubicBezTo>
                    <a:cubicBezTo>
                      <a:pt x="1138" y="225"/>
                      <a:pt x="1159" y="223"/>
                      <a:pt x="1180" y="221"/>
                    </a:cubicBezTo>
                    <a:cubicBezTo>
                      <a:pt x="1199" y="219"/>
                      <a:pt x="1219" y="217"/>
                      <a:pt x="1239" y="215"/>
                    </a:cubicBezTo>
                    <a:cubicBezTo>
                      <a:pt x="1258" y="213"/>
                      <a:pt x="1280" y="214"/>
                      <a:pt x="1299" y="209"/>
                    </a:cubicBezTo>
                    <a:cubicBezTo>
                      <a:pt x="1301" y="208"/>
                      <a:pt x="1302" y="206"/>
                      <a:pt x="1302" y="204"/>
                    </a:cubicBezTo>
                    <a:cubicBezTo>
                      <a:pt x="1304" y="204"/>
                      <a:pt x="1305" y="202"/>
                      <a:pt x="1303" y="200"/>
                    </a:cubicBezTo>
                    <a:close/>
                    <a:moveTo>
                      <a:pt x="925" y="71"/>
                    </a:moveTo>
                    <a:cubicBezTo>
                      <a:pt x="919" y="71"/>
                      <a:pt x="914" y="71"/>
                      <a:pt x="909" y="71"/>
                    </a:cubicBezTo>
                    <a:cubicBezTo>
                      <a:pt x="908" y="66"/>
                      <a:pt x="907" y="60"/>
                      <a:pt x="906" y="55"/>
                    </a:cubicBezTo>
                    <a:cubicBezTo>
                      <a:pt x="905" y="49"/>
                      <a:pt x="905" y="43"/>
                      <a:pt x="904" y="37"/>
                    </a:cubicBezTo>
                    <a:cubicBezTo>
                      <a:pt x="910" y="39"/>
                      <a:pt x="916" y="41"/>
                      <a:pt x="922" y="43"/>
                    </a:cubicBezTo>
                    <a:cubicBezTo>
                      <a:pt x="920" y="52"/>
                      <a:pt x="920" y="63"/>
                      <a:pt x="925" y="71"/>
                    </a:cubicBezTo>
                    <a:close/>
                    <a:moveTo>
                      <a:pt x="900" y="35"/>
                    </a:moveTo>
                    <a:cubicBezTo>
                      <a:pt x="899" y="46"/>
                      <a:pt x="898" y="60"/>
                      <a:pt x="901" y="71"/>
                    </a:cubicBezTo>
                    <a:cubicBezTo>
                      <a:pt x="897" y="71"/>
                      <a:pt x="894" y="71"/>
                      <a:pt x="890" y="71"/>
                    </a:cubicBezTo>
                    <a:cubicBezTo>
                      <a:pt x="889" y="57"/>
                      <a:pt x="886" y="44"/>
                      <a:pt x="886" y="30"/>
                    </a:cubicBezTo>
                    <a:cubicBezTo>
                      <a:pt x="890" y="32"/>
                      <a:pt x="895" y="34"/>
                      <a:pt x="900" y="35"/>
                    </a:cubicBezTo>
                    <a:close/>
                    <a:moveTo>
                      <a:pt x="869" y="69"/>
                    </a:moveTo>
                    <a:cubicBezTo>
                      <a:pt x="873" y="61"/>
                      <a:pt x="872" y="51"/>
                      <a:pt x="872" y="42"/>
                    </a:cubicBezTo>
                    <a:cubicBezTo>
                      <a:pt x="872" y="36"/>
                      <a:pt x="871" y="30"/>
                      <a:pt x="870" y="25"/>
                    </a:cubicBezTo>
                    <a:cubicBezTo>
                      <a:pt x="870" y="25"/>
                      <a:pt x="870" y="25"/>
                      <a:pt x="870" y="25"/>
                    </a:cubicBezTo>
                    <a:cubicBezTo>
                      <a:pt x="874" y="26"/>
                      <a:pt x="877" y="27"/>
                      <a:pt x="880" y="28"/>
                    </a:cubicBezTo>
                    <a:cubicBezTo>
                      <a:pt x="879" y="42"/>
                      <a:pt x="878" y="57"/>
                      <a:pt x="882" y="71"/>
                    </a:cubicBezTo>
                    <a:cubicBezTo>
                      <a:pt x="878" y="71"/>
                      <a:pt x="873" y="70"/>
                      <a:pt x="869" y="70"/>
                    </a:cubicBezTo>
                    <a:cubicBezTo>
                      <a:pt x="869" y="70"/>
                      <a:pt x="869" y="70"/>
                      <a:pt x="869" y="69"/>
                    </a:cubicBezTo>
                    <a:close/>
                    <a:moveTo>
                      <a:pt x="388" y="45"/>
                    </a:moveTo>
                    <a:cubicBezTo>
                      <a:pt x="392" y="43"/>
                      <a:pt x="397" y="42"/>
                      <a:pt x="402" y="40"/>
                    </a:cubicBezTo>
                    <a:cubicBezTo>
                      <a:pt x="401" y="45"/>
                      <a:pt x="400" y="51"/>
                      <a:pt x="399" y="56"/>
                    </a:cubicBezTo>
                    <a:cubicBezTo>
                      <a:pt x="398" y="62"/>
                      <a:pt x="397" y="68"/>
                      <a:pt x="397" y="73"/>
                    </a:cubicBezTo>
                    <a:cubicBezTo>
                      <a:pt x="395" y="73"/>
                      <a:pt x="392" y="74"/>
                      <a:pt x="389" y="74"/>
                    </a:cubicBezTo>
                    <a:cubicBezTo>
                      <a:pt x="387" y="64"/>
                      <a:pt x="386" y="55"/>
                      <a:pt x="388" y="45"/>
                    </a:cubicBezTo>
                    <a:close/>
                    <a:moveTo>
                      <a:pt x="382" y="47"/>
                    </a:moveTo>
                    <a:cubicBezTo>
                      <a:pt x="380" y="56"/>
                      <a:pt x="379" y="65"/>
                      <a:pt x="381" y="74"/>
                    </a:cubicBezTo>
                    <a:cubicBezTo>
                      <a:pt x="377" y="74"/>
                      <a:pt x="373" y="74"/>
                      <a:pt x="368" y="74"/>
                    </a:cubicBezTo>
                    <a:cubicBezTo>
                      <a:pt x="369" y="66"/>
                      <a:pt x="369" y="59"/>
                      <a:pt x="368" y="51"/>
                    </a:cubicBezTo>
                    <a:cubicBezTo>
                      <a:pt x="373" y="49"/>
                      <a:pt x="377" y="48"/>
                      <a:pt x="382" y="47"/>
                    </a:cubicBezTo>
                    <a:close/>
                    <a:moveTo>
                      <a:pt x="363" y="52"/>
                    </a:moveTo>
                    <a:cubicBezTo>
                      <a:pt x="363" y="60"/>
                      <a:pt x="362" y="67"/>
                      <a:pt x="361" y="74"/>
                    </a:cubicBezTo>
                    <a:cubicBezTo>
                      <a:pt x="357" y="75"/>
                      <a:pt x="353" y="75"/>
                      <a:pt x="349" y="75"/>
                    </a:cubicBezTo>
                    <a:cubicBezTo>
                      <a:pt x="350" y="73"/>
                      <a:pt x="349" y="72"/>
                      <a:pt x="349" y="70"/>
                    </a:cubicBezTo>
                    <a:cubicBezTo>
                      <a:pt x="349" y="66"/>
                      <a:pt x="349" y="61"/>
                      <a:pt x="348" y="57"/>
                    </a:cubicBezTo>
                    <a:cubicBezTo>
                      <a:pt x="353" y="55"/>
                      <a:pt x="358" y="54"/>
                      <a:pt x="363" y="52"/>
                    </a:cubicBezTo>
                    <a:close/>
                    <a:moveTo>
                      <a:pt x="325" y="71"/>
                    </a:moveTo>
                    <a:cubicBezTo>
                      <a:pt x="325" y="68"/>
                      <a:pt x="325" y="66"/>
                      <a:pt x="325" y="63"/>
                    </a:cubicBezTo>
                    <a:cubicBezTo>
                      <a:pt x="331" y="61"/>
                      <a:pt x="337" y="60"/>
                      <a:pt x="343" y="58"/>
                    </a:cubicBezTo>
                    <a:cubicBezTo>
                      <a:pt x="343" y="62"/>
                      <a:pt x="343" y="66"/>
                      <a:pt x="342" y="70"/>
                    </a:cubicBezTo>
                    <a:cubicBezTo>
                      <a:pt x="342" y="72"/>
                      <a:pt x="342" y="73"/>
                      <a:pt x="342" y="75"/>
                    </a:cubicBezTo>
                    <a:cubicBezTo>
                      <a:pt x="336" y="75"/>
                      <a:pt x="330" y="75"/>
                      <a:pt x="325" y="76"/>
                    </a:cubicBezTo>
                    <a:cubicBezTo>
                      <a:pt x="325" y="74"/>
                      <a:pt x="325" y="72"/>
                      <a:pt x="325" y="71"/>
                    </a:cubicBezTo>
                    <a:close/>
                    <a:moveTo>
                      <a:pt x="320" y="64"/>
                    </a:moveTo>
                    <a:cubicBezTo>
                      <a:pt x="320" y="66"/>
                      <a:pt x="319" y="68"/>
                      <a:pt x="319" y="70"/>
                    </a:cubicBezTo>
                    <a:cubicBezTo>
                      <a:pt x="319" y="72"/>
                      <a:pt x="318" y="74"/>
                      <a:pt x="318" y="76"/>
                    </a:cubicBezTo>
                    <a:cubicBezTo>
                      <a:pt x="313" y="76"/>
                      <a:pt x="309" y="76"/>
                      <a:pt x="304" y="76"/>
                    </a:cubicBezTo>
                    <a:cubicBezTo>
                      <a:pt x="303" y="74"/>
                      <a:pt x="302" y="71"/>
                      <a:pt x="302" y="69"/>
                    </a:cubicBezTo>
                    <a:cubicBezTo>
                      <a:pt x="308" y="67"/>
                      <a:pt x="314" y="66"/>
                      <a:pt x="320" y="64"/>
                    </a:cubicBezTo>
                    <a:close/>
                    <a:moveTo>
                      <a:pt x="298" y="70"/>
                    </a:moveTo>
                    <a:cubicBezTo>
                      <a:pt x="298" y="72"/>
                      <a:pt x="298" y="74"/>
                      <a:pt x="299" y="76"/>
                    </a:cubicBezTo>
                    <a:cubicBezTo>
                      <a:pt x="286" y="77"/>
                      <a:pt x="274" y="77"/>
                      <a:pt x="261" y="78"/>
                    </a:cubicBezTo>
                    <a:cubicBezTo>
                      <a:pt x="273" y="75"/>
                      <a:pt x="286" y="72"/>
                      <a:pt x="298" y="70"/>
                    </a:cubicBezTo>
                    <a:close/>
                    <a:moveTo>
                      <a:pt x="1049" y="289"/>
                    </a:moveTo>
                    <a:cubicBezTo>
                      <a:pt x="1047" y="288"/>
                      <a:pt x="1045" y="289"/>
                      <a:pt x="1042" y="289"/>
                    </a:cubicBezTo>
                    <a:cubicBezTo>
                      <a:pt x="1039" y="289"/>
                      <a:pt x="1037" y="289"/>
                      <a:pt x="1034" y="289"/>
                    </a:cubicBezTo>
                    <a:cubicBezTo>
                      <a:pt x="1031" y="290"/>
                      <a:pt x="1031" y="296"/>
                      <a:pt x="1034" y="297"/>
                    </a:cubicBezTo>
                    <a:cubicBezTo>
                      <a:pt x="1037" y="297"/>
                      <a:pt x="1039" y="297"/>
                      <a:pt x="1042" y="297"/>
                    </a:cubicBezTo>
                    <a:cubicBezTo>
                      <a:pt x="1044" y="297"/>
                      <a:pt x="1046" y="297"/>
                      <a:pt x="1048" y="297"/>
                    </a:cubicBezTo>
                    <a:cubicBezTo>
                      <a:pt x="1048" y="297"/>
                      <a:pt x="1048" y="297"/>
                      <a:pt x="1048" y="297"/>
                    </a:cubicBezTo>
                    <a:cubicBezTo>
                      <a:pt x="1044" y="311"/>
                      <a:pt x="1025" y="308"/>
                      <a:pt x="1015" y="308"/>
                    </a:cubicBezTo>
                    <a:cubicBezTo>
                      <a:pt x="930" y="311"/>
                      <a:pt x="846" y="313"/>
                      <a:pt x="762" y="315"/>
                    </a:cubicBezTo>
                    <a:cubicBezTo>
                      <a:pt x="593" y="319"/>
                      <a:pt x="424" y="321"/>
                      <a:pt x="255" y="323"/>
                    </a:cubicBezTo>
                    <a:cubicBezTo>
                      <a:pt x="244" y="323"/>
                      <a:pt x="233" y="323"/>
                      <a:pt x="222" y="323"/>
                    </a:cubicBezTo>
                    <a:cubicBezTo>
                      <a:pt x="217" y="323"/>
                      <a:pt x="212" y="324"/>
                      <a:pt x="207" y="323"/>
                    </a:cubicBezTo>
                    <a:cubicBezTo>
                      <a:pt x="198" y="321"/>
                      <a:pt x="194" y="316"/>
                      <a:pt x="192" y="310"/>
                    </a:cubicBezTo>
                    <a:cubicBezTo>
                      <a:pt x="192" y="310"/>
                      <a:pt x="193" y="310"/>
                      <a:pt x="193" y="310"/>
                    </a:cubicBezTo>
                    <a:cubicBezTo>
                      <a:pt x="195" y="310"/>
                      <a:pt x="198" y="310"/>
                      <a:pt x="200" y="310"/>
                    </a:cubicBezTo>
                    <a:cubicBezTo>
                      <a:pt x="204" y="311"/>
                      <a:pt x="209" y="311"/>
                      <a:pt x="213" y="310"/>
                    </a:cubicBezTo>
                    <a:cubicBezTo>
                      <a:pt x="217" y="309"/>
                      <a:pt x="217" y="303"/>
                      <a:pt x="213" y="302"/>
                    </a:cubicBezTo>
                    <a:cubicBezTo>
                      <a:pt x="209" y="301"/>
                      <a:pt x="204" y="302"/>
                      <a:pt x="200" y="302"/>
                    </a:cubicBezTo>
                    <a:cubicBezTo>
                      <a:pt x="197" y="302"/>
                      <a:pt x="193" y="302"/>
                      <a:pt x="191" y="304"/>
                    </a:cubicBezTo>
                    <a:cubicBezTo>
                      <a:pt x="190" y="303"/>
                      <a:pt x="190" y="301"/>
                      <a:pt x="190" y="299"/>
                    </a:cubicBezTo>
                    <a:cubicBezTo>
                      <a:pt x="189" y="278"/>
                      <a:pt x="192" y="257"/>
                      <a:pt x="192" y="236"/>
                    </a:cubicBezTo>
                    <a:cubicBezTo>
                      <a:pt x="194" y="195"/>
                      <a:pt x="195" y="154"/>
                      <a:pt x="196" y="112"/>
                    </a:cubicBezTo>
                    <a:cubicBezTo>
                      <a:pt x="196" y="113"/>
                      <a:pt x="197" y="113"/>
                      <a:pt x="198" y="113"/>
                    </a:cubicBezTo>
                    <a:cubicBezTo>
                      <a:pt x="202" y="113"/>
                      <a:pt x="207" y="113"/>
                      <a:pt x="211" y="113"/>
                    </a:cubicBezTo>
                    <a:cubicBezTo>
                      <a:pt x="215" y="113"/>
                      <a:pt x="219" y="113"/>
                      <a:pt x="223" y="111"/>
                    </a:cubicBezTo>
                    <a:cubicBezTo>
                      <a:pt x="225" y="110"/>
                      <a:pt x="225" y="107"/>
                      <a:pt x="223" y="106"/>
                    </a:cubicBezTo>
                    <a:cubicBezTo>
                      <a:pt x="219" y="103"/>
                      <a:pt x="215" y="104"/>
                      <a:pt x="211" y="104"/>
                    </a:cubicBezTo>
                    <a:cubicBezTo>
                      <a:pt x="207" y="104"/>
                      <a:pt x="202" y="104"/>
                      <a:pt x="197" y="104"/>
                    </a:cubicBezTo>
                    <a:cubicBezTo>
                      <a:pt x="197" y="104"/>
                      <a:pt x="196" y="104"/>
                      <a:pt x="196" y="104"/>
                    </a:cubicBezTo>
                    <a:cubicBezTo>
                      <a:pt x="196" y="100"/>
                      <a:pt x="196" y="97"/>
                      <a:pt x="196" y="93"/>
                    </a:cubicBezTo>
                    <a:cubicBezTo>
                      <a:pt x="196" y="92"/>
                      <a:pt x="196" y="91"/>
                      <a:pt x="196" y="91"/>
                    </a:cubicBezTo>
                    <a:cubicBezTo>
                      <a:pt x="475" y="80"/>
                      <a:pt x="754" y="78"/>
                      <a:pt x="1033" y="85"/>
                    </a:cubicBezTo>
                    <a:cubicBezTo>
                      <a:pt x="1034" y="86"/>
                      <a:pt x="1035" y="87"/>
                      <a:pt x="1036" y="88"/>
                    </a:cubicBezTo>
                    <a:cubicBezTo>
                      <a:pt x="1038" y="88"/>
                      <a:pt x="1039" y="90"/>
                      <a:pt x="1040" y="92"/>
                    </a:cubicBezTo>
                    <a:cubicBezTo>
                      <a:pt x="1039" y="92"/>
                      <a:pt x="1037" y="91"/>
                      <a:pt x="1035" y="90"/>
                    </a:cubicBezTo>
                    <a:cubicBezTo>
                      <a:pt x="1031" y="89"/>
                      <a:pt x="1028" y="93"/>
                      <a:pt x="1032" y="96"/>
                    </a:cubicBezTo>
                    <a:cubicBezTo>
                      <a:pt x="1035" y="98"/>
                      <a:pt x="1039" y="99"/>
                      <a:pt x="1043" y="99"/>
                    </a:cubicBezTo>
                    <a:cubicBezTo>
                      <a:pt x="1046" y="113"/>
                      <a:pt x="1044" y="135"/>
                      <a:pt x="1044" y="142"/>
                    </a:cubicBezTo>
                    <a:cubicBezTo>
                      <a:pt x="1045" y="164"/>
                      <a:pt x="1045" y="185"/>
                      <a:pt x="1046" y="207"/>
                    </a:cubicBezTo>
                    <a:cubicBezTo>
                      <a:pt x="1047" y="227"/>
                      <a:pt x="1047" y="247"/>
                      <a:pt x="1048" y="266"/>
                    </a:cubicBezTo>
                    <a:cubicBezTo>
                      <a:pt x="1048" y="272"/>
                      <a:pt x="1050" y="281"/>
                      <a:pt x="1049" y="289"/>
                    </a:cubicBezTo>
                    <a:close/>
                    <a:moveTo>
                      <a:pt x="928" y="45"/>
                    </a:moveTo>
                    <a:cubicBezTo>
                      <a:pt x="934" y="48"/>
                      <a:pt x="940" y="50"/>
                      <a:pt x="946" y="52"/>
                    </a:cubicBezTo>
                    <a:cubicBezTo>
                      <a:pt x="946" y="56"/>
                      <a:pt x="946" y="59"/>
                      <a:pt x="946" y="62"/>
                    </a:cubicBezTo>
                    <a:cubicBezTo>
                      <a:pt x="947" y="66"/>
                      <a:pt x="946" y="69"/>
                      <a:pt x="947" y="72"/>
                    </a:cubicBezTo>
                    <a:cubicBezTo>
                      <a:pt x="942" y="72"/>
                      <a:pt x="937" y="72"/>
                      <a:pt x="932" y="71"/>
                    </a:cubicBezTo>
                    <a:cubicBezTo>
                      <a:pt x="931" y="66"/>
                      <a:pt x="929" y="62"/>
                      <a:pt x="928" y="57"/>
                    </a:cubicBezTo>
                    <a:cubicBezTo>
                      <a:pt x="927" y="53"/>
                      <a:pt x="927" y="49"/>
                      <a:pt x="928" y="45"/>
                    </a:cubicBezTo>
                    <a:close/>
                    <a:moveTo>
                      <a:pt x="952" y="62"/>
                    </a:moveTo>
                    <a:cubicBezTo>
                      <a:pt x="952" y="59"/>
                      <a:pt x="952" y="57"/>
                      <a:pt x="951" y="54"/>
                    </a:cubicBezTo>
                    <a:cubicBezTo>
                      <a:pt x="957" y="56"/>
                      <a:pt x="962" y="58"/>
                      <a:pt x="967" y="60"/>
                    </a:cubicBezTo>
                    <a:cubicBezTo>
                      <a:pt x="968" y="62"/>
                      <a:pt x="968" y="64"/>
                      <a:pt x="968" y="67"/>
                    </a:cubicBezTo>
                    <a:cubicBezTo>
                      <a:pt x="968" y="68"/>
                      <a:pt x="968" y="70"/>
                      <a:pt x="968" y="72"/>
                    </a:cubicBezTo>
                    <a:cubicBezTo>
                      <a:pt x="963" y="72"/>
                      <a:pt x="958" y="72"/>
                      <a:pt x="953" y="72"/>
                    </a:cubicBezTo>
                    <a:cubicBezTo>
                      <a:pt x="954" y="68"/>
                      <a:pt x="953" y="65"/>
                      <a:pt x="952" y="62"/>
                    </a:cubicBezTo>
                    <a:close/>
                    <a:moveTo>
                      <a:pt x="974" y="62"/>
                    </a:moveTo>
                    <a:cubicBezTo>
                      <a:pt x="984" y="66"/>
                      <a:pt x="994" y="69"/>
                      <a:pt x="1004" y="73"/>
                    </a:cubicBezTo>
                    <a:cubicBezTo>
                      <a:pt x="994" y="73"/>
                      <a:pt x="984" y="72"/>
                      <a:pt x="975" y="72"/>
                    </a:cubicBezTo>
                    <a:cubicBezTo>
                      <a:pt x="975" y="69"/>
                      <a:pt x="975" y="66"/>
                      <a:pt x="974" y="62"/>
                    </a:cubicBezTo>
                    <a:close/>
                    <a:moveTo>
                      <a:pt x="1239" y="203"/>
                    </a:moveTo>
                    <a:cubicBezTo>
                      <a:pt x="1218" y="205"/>
                      <a:pt x="1197" y="207"/>
                      <a:pt x="1176" y="209"/>
                    </a:cubicBezTo>
                    <a:cubicBezTo>
                      <a:pt x="1156" y="211"/>
                      <a:pt x="1135" y="213"/>
                      <a:pt x="1114" y="216"/>
                    </a:cubicBezTo>
                    <a:cubicBezTo>
                      <a:pt x="1098" y="218"/>
                      <a:pt x="1080" y="219"/>
                      <a:pt x="1064" y="225"/>
                    </a:cubicBezTo>
                    <a:cubicBezTo>
                      <a:pt x="1062" y="225"/>
                      <a:pt x="1061" y="225"/>
                      <a:pt x="1059" y="225"/>
                    </a:cubicBezTo>
                    <a:cubicBezTo>
                      <a:pt x="1059" y="220"/>
                      <a:pt x="1059" y="215"/>
                      <a:pt x="1059" y="210"/>
                    </a:cubicBezTo>
                    <a:cubicBezTo>
                      <a:pt x="1062" y="212"/>
                      <a:pt x="1065" y="213"/>
                      <a:pt x="1069" y="214"/>
                    </a:cubicBezTo>
                    <a:cubicBezTo>
                      <a:pt x="1073" y="214"/>
                      <a:pt x="1078" y="215"/>
                      <a:pt x="1081" y="212"/>
                    </a:cubicBezTo>
                    <a:cubicBezTo>
                      <a:pt x="1082" y="211"/>
                      <a:pt x="1082" y="210"/>
                      <a:pt x="1081" y="209"/>
                    </a:cubicBezTo>
                    <a:cubicBezTo>
                      <a:pt x="1078" y="206"/>
                      <a:pt x="1075" y="207"/>
                      <a:pt x="1071" y="206"/>
                    </a:cubicBezTo>
                    <a:cubicBezTo>
                      <a:pt x="1067" y="206"/>
                      <a:pt x="1062" y="205"/>
                      <a:pt x="1058" y="204"/>
                    </a:cubicBezTo>
                    <a:cubicBezTo>
                      <a:pt x="1058" y="199"/>
                      <a:pt x="1058" y="193"/>
                      <a:pt x="1058" y="188"/>
                    </a:cubicBezTo>
                    <a:cubicBezTo>
                      <a:pt x="1057" y="161"/>
                      <a:pt x="1056" y="135"/>
                      <a:pt x="1055" y="109"/>
                    </a:cubicBezTo>
                    <a:cubicBezTo>
                      <a:pt x="1055" y="97"/>
                      <a:pt x="1054" y="84"/>
                      <a:pt x="1044" y="78"/>
                    </a:cubicBezTo>
                    <a:cubicBezTo>
                      <a:pt x="1043" y="76"/>
                      <a:pt x="1042" y="75"/>
                      <a:pt x="1040" y="74"/>
                    </a:cubicBezTo>
                    <a:cubicBezTo>
                      <a:pt x="1012" y="64"/>
                      <a:pt x="983" y="53"/>
                      <a:pt x="955" y="43"/>
                    </a:cubicBezTo>
                    <a:cubicBezTo>
                      <a:pt x="957" y="43"/>
                      <a:pt x="959" y="43"/>
                      <a:pt x="962" y="44"/>
                    </a:cubicBezTo>
                    <a:cubicBezTo>
                      <a:pt x="965" y="44"/>
                      <a:pt x="969" y="46"/>
                      <a:pt x="972" y="44"/>
                    </a:cubicBezTo>
                    <a:cubicBezTo>
                      <a:pt x="974" y="44"/>
                      <a:pt x="974" y="42"/>
                      <a:pt x="973" y="40"/>
                    </a:cubicBezTo>
                    <a:cubicBezTo>
                      <a:pt x="972" y="36"/>
                      <a:pt x="966" y="36"/>
                      <a:pt x="962" y="35"/>
                    </a:cubicBezTo>
                    <a:cubicBezTo>
                      <a:pt x="957" y="35"/>
                      <a:pt x="953" y="36"/>
                      <a:pt x="949" y="39"/>
                    </a:cubicBezTo>
                    <a:cubicBezTo>
                      <a:pt x="949" y="40"/>
                      <a:pt x="949" y="40"/>
                      <a:pt x="949" y="41"/>
                    </a:cubicBezTo>
                    <a:cubicBezTo>
                      <a:pt x="937" y="37"/>
                      <a:pt x="926" y="32"/>
                      <a:pt x="914" y="28"/>
                    </a:cubicBezTo>
                    <a:cubicBezTo>
                      <a:pt x="1038" y="37"/>
                      <a:pt x="1162" y="32"/>
                      <a:pt x="1285" y="14"/>
                    </a:cubicBezTo>
                    <a:cubicBezTo>
                      <a:pt x="1273" y="33"/>
                      <a:pt x="1261" y="52"/>
                      <a:pt x="1249" y="71"/>
                    </a:cubicBezTo>
                    <a:cubicBezTo>
                      <a:pt x="1244" y="80"/>
                      <a:pt x="1238" y="89"/>
                      <a:pt x="1232" y="99"/>
                    </a:cubicBezTo>
                    <a:cubicBezTo>
                      <a:pt x="1228" y="105"/>
                      <a:pt x="1222" y="111"/>
                      <a:pt x="1222" y="119"/>
                    </a:cubicBezTo>
                    <a:cubicBezTo>
                      <a:pt x="1221" y="132"/>
                      <a:pt x="1240" y="145"/>
                      <a:pt x="1248" y="153"/>
                    </a:cubicBezTo>
                    <a:cubicBezTo>
                      <a:pt x="1257" y="164"/>
                      <a:pt x="1267" y="174"/>
                      <a:pt x="1276" y="184"/>
                    </a:cubicBezTo>
                    <a:cubicBezTo>
                      <a:pt x="1274" y="184"/>
                      <a:pt x="1272" y="185"/>
                      <a:pt x="1269" y="185"/>
                    </a:cubicBezTo>
                    <a:cubicBezTo>
                      <a:pt x="1266" y="186"/>
                      <a:pt x="1262" y="186"/>
                      <a:pt x="1258" y="186"/>
                    </a:cubicBezTo>
                    <a:cubicBezTo>
                      <a:pt x="1255" y="186"/>
                      <a:pt x="1255" y="190"/>
                      <a:pt x="1257" y="191"/>
                    </a:cubicBezTo>
                    <a:cubicBezTo>
                      <a:pt x="1261" y="192"/>
                      <a:pt x="1265" y="192"/>
                      <a:pt x="1270" y="192"/>
                    </a:cubicBezTo>
                    <a:cubicBezTo>
                      <a:pt x="1273" y="192"/>
                      <a:pt x="1278" y="192"/>
                      <a:pt x="1280" y="189"/>
                    </a:cubicBezTo>
                    <a:cubicBezTo>
                      <a:pt x="1281" y="189"/>
                      <a:pt x="1281" y="189"/>
                      <a:pt x="1281" y="189"/>
                    </a:cubicBezTo>
                    <a:cubicBezTo>
                      <a:pt x="1284" y="192"/>
                      <a:pt x="1288" y="196"/>
                      <a:pt x="1292" y="199"/>
                    </a:cubicBezTo>
                    <a:cubicBezTo>
                      <a:pt x="1274" y="198"/>
                      <a:pt x="1256" y="201"/>
                      <a:pt x="1239" y="203"/>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chenying0907 93"/>
              <p:cNvSpPr>
                <a:spLocks/>
              </p:cNvSpPr>
              <p:nvPr/>
            </p:nvSpPr>
            <p:spPr bwMode="auto">
              <a:xfrm>
                <a:off x="4583754" y="3442044"/>
                <a:ext cx="84343" cy="38883"/>
              </a:xfrm>
              <a:custGeom>
                <a:avLst/>
                <a:gdLst>
                  <a:gd name="T0" fmla="*/ 21 w 27"/>
                  <a:gd name="T1" fmla="*/ 1 h 11"/>
                  <a:gd name="T2" fmla="*/ 3 w 27"/>
                  <a:gd name="T3" fmla="*/ 0 h 11"/>
                  <a:gd name="T4" fmla="*/ 2 w 27"/>
                  <a:gd name="T5" fmla="*/ 5 h 11"/>
                  <a:gd name="T6" fmla="*/ 20 w 27"/>
                  <a:gd name="T7" fmla="*/ 9 h 11"/>
                  <a:gd name="T8" fmla="*/ 21 w 27"/>
                  <a:gd name="T9" fmla="*/ 1 h 11"/>
                </a:gdLst>
                <a:ahLst/>
                <a:cxnLst>
                  <a:cxn ang="0">
                    <a:pos x="T0" y="T1"/>
                  </a:cxn>
                  <a:cxn ang="0">
                    <a:pos x="T2" y="T3"/>
                  </a:cxn>
                  <a:cxn ang="0">
                    <a:pos x="T4" y="T5"/>
                  </a:cxn>
                  <a:cxn ang="0">
                    <a:pos x="T6" y="T7"/>
                  </a:cxn>
                  <a:cxn ang="0">
                    <a:pos x="T8" y="T9"/>
                  </a:cxn>
                </a:cxnLst>
                <a:rect l="0" t="0" r="r" b="b"/>
                <a:pathLst>
                  <a:path w="27" h="11">
                    <a:moveTo>
                      <a:pt x="21" y="1"/>
                    </a:moveTo>
                    <a:cubicBezTo>
                      <a:pt x="15" y="0"/>
                      <a:pt x="9" y="0"/>
                      <a:pt x="3" y="0"/>
                    </a:cubicBezTo>
                    <a:cubicBezTo>
                      <a:pt x="0" y="0"/>
                      <a:pt x="0" y="4"/>
                      <a:pt x="2" y="5"/>
                    </a:cubicBezTo>
                    <a:cubicBezTo>
                      <a:pt x="8" y="6"/>
                      <a:pt x="14" y="8"/>
                      <a:pt x="20" y="9"/>
                    </a:cubicBezTo>
                    <a:cubicBezTo>
                      <a:pt x="26" y="11"/>
                      <a:pt x="27" y="1"/>
                      <a:pt x="21"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chenying0907 94"/>
              <p:cNvSpPr>
                <a:spLocks/>
              </p:cNvSpPr>
              <p:nvPr/>
            </p:nvSpPr>
            <p:spPr bwMode="auto">
              <a:xfrm>
                <a:off x="4712611" y="3439451"/>
                <a:ext cx="117143" cy="33698"/>
              </a:xfrm>
              <a:custGeom>
                <a:avLst/>
                <a:gdLst>
                  <a:gd name="T0" fmla="*/ 32 w 37"/>
                  <a:gd name="T1" fmla="*/ 2 h 10"/>
                  <a:gd name="T2" fmla="*/ 4 w 37"/>
                  <a:gd name="T3" fmla="*/ 0 h 10"/>
                  <a:gd name="T4" fmla="*/ 4 w 37"/>
                  <a:gd name="T5" fmla="*/ 6 h 10"/>
                  <a:gd name="T6" fmla="*/ 31 w 37"/>
                  <a:gd name="T7" fmla="*/ 10 h 10"/>
                  <a:gd name="T8" fmla="*/ 32 w 37"/>
                  <a:gd name="T9" fmla="*/ 2 h 10"/>
                </a:gdLst>
                <a:ahLst/>
                <a:cxnLst>
                  <a:cxn ang="0">
                    <a:pos x="T0" y="T1"/>
                  </a:cxn>
                  <a:cxn ang="0">
                    <a:pos x="T2" y="T3"/>
                  </a:cxn>
                  <a:cxn ang="0">
                    <a:pos x="T4" y="T5"/>
                  </a:cxn>
                  <a:cxn ang="0">
                    <a:pos x="T6" y="T7"/>
                  </a:cxn>
                  <a:cxn ang="0">
                    <a:pos x="T8" y="T9"/>
                  </a:cxn>
                </a:cxnLst>
                <a:rect l="0" t="0" r="r" b="b"/>
                <a:pathLst>
                  <a:path w="37" h="10">
                    <a:moveTo>
                      <a:pt x="32" y="2"/>
                    </a:moveTo>
                    <a:cubicBezTo>
                      <a:pt x="23" y="0"/>
                      <a:pt x="14" y="0"/>
                      <a:pt x="4" y="0"/>
                    </a:cubicBezTo>
                    <a:cubicBezTo>
                      <a:pt x="1" y="0"/>
                      <a:pt x="0" y="5"/>
                      <a:pt x="4" y="6"/>
                    </a:cubicBezTo>
                    <a:cubicBezTo>
                      <a:pt x="13" y="8"/>
                      <a:pt x="22" y="10"/>
                      <a:pt x="31" y="10"/>
                    </a:cubicBezTo>
                    <a:cubicBezTo>
                      <a:pt x="36" y="10"/>
                      <a:pt x="37" y="2"/>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chenying0907 95"/>
              <p:cNvSpPr>
                <a:spLocks/>
              </p:cNvSpPr>
              <p:nvPr/>
            </p:nvSpPr>
            <p:spPr bwMode="auto">
              <a:xfrm>
                <a:off x="4888327" y="3439451"/>
                <a:ext cx="96058" cy="38883"/>
              </a:xfrm>
              <a:custGeom>
                <a:avLst/>
                <a:gdLst>
                  <a:gd name="T0" fmla="*/ 28 w 30"/>
                  <a:gd name="T1" fmla="*/ 3 h 11"/>
                  <a:gd name="T2" fmla="*/ 17 w 30"/>
                  <a:gd name="T3" fmla="*/ 1 h 11"/>
                  <a:gd name="T4" fmla="*/ 4 w 30"/>
                  <a:gd name="T5" fmla="*/ 3 h 11"/>
                  <a:gd name="T6" fmla="*/ 4 w 30"/>
                  <a:gd name="T7" fmla="*/ 9 h 11"/>
                  <a:gd name="T8" fmla="*/ 17 w 30"/>
                  <a:gd name="T9" fmla="*/ 10 h 11"/>
                  <a:gd name="T10" fmla="*/ 28 w 30"/>
                  <a:gd name="T11" fmla="*/ 9 h 11"/>
                  <a:gd name="T12" fmla="*/ 28 w 30"/>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8" y="3"/>
                    </a:moveTo>
                    <a:cubicBezTo>
                      <a:pt x="25" y="0"/>
                      <a:pt x="21" y="1"/>
                      <a:pt x="17" y="1"/>
                    </a:cubicBezTo>
                    <a:cubicBezTo>
                      <a:pt x="13" y="2"/>
                      <a:pt x="8" y="2"/>
                      <a:pt x="4" y="3"/>
                    </a:cubicBezTo>
                    <a:cubicBezTo>
                      <a:pt x="0" y="3"/>
                      <a:pt x="0" y="8"/>
                      <a:pt x="4" y="9"/>
                    </a:cubicBezTo>
                    <a:cubicBezTo>
                      <a:pt x="8" y="9"/>
                      <a:pt x="13" y="10"/>
                      <a:pt x="17" y="10"/>
                    </a:cubicBezTo>
                    <a:cubicBezTo>
                      <a:pt x="21" y="11"/>
                      <a:pt x="25" y="11"/>
                      <a:pt x="28" y="9"/>
                    </a:cubicBezTo>
                    <a:cubicBezTo>
                      <a:pt x="30" y="7"/>
                      <a:pt x="30" y="4"/>
                      <a:pt x="28"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chenying0907 96"/>
              <p:cNvSpPr>
                <a:spLocks/>
              </p:cNvSpPr>
              <p:nvPr/>
            </p:nvSpPr>
            <p:spPr bwMode="auto">
              <a:xfrm>
                <a:off x="5169471" y="3734953"/>
                <a:ext cx="124173" cy="49251"/>
              </a:xfrm>
              <a:custGeom>
                <a:avLst/>
                <a:gdLst>
                  <a:gd name="T0" fmla="*/ 36 w 39"/>
                  <a:gd name="T1" fmla="*/ 2 h 14"/>
                  <a:gd name="T2" fmla="*/ 22 w 39"/>
                  <a:gd name="T3" fmla="*/ 1 h 14"/>
                  <a:gd name="T4" fmla="*/ 6 w 39"/>
                  <a:gd name="T5" fmla="*/ 2 h 14"/>
                  <a:gd name="T6" fmla="*/ 5 w 39"/>
                  <a:gd name="T7" fmla="*/ 11 h 14"/>
                  <a:gd name="T8" fmla="*/ 37 w 39"/>
                  <a:gd name="T9" fmla="*/ 7 h 14"/>
                  <a:gd name="T10" fmla="*/ 36 w 39"/>
                  <a:gd name="T11" fmla="*/ 2 h 14"/>
                </a:gdLst>
                <a:ahLst/>
                <a:cxnLst>
                  <a:cxn ang="0">
                    <a:pos x="T0" y="T1"/>
                  </a:cxn>
                  <a:cxn ang="0">
                    <a:pos x="T2" y="T3"/>
                  </a:cxn>
                  <a:cxn ang="0">
                    <a:pos x="T4" y="T5"/>
                  </a:cxn>
                  <a:cxn ang="0">
                    <a:pos x="T6" y="T7"/>
                  </a:cxn>
                  <a:cxn ang="0">
                    <a:pos x="T8" y="T9"/>
                  </a:cxn>
                  <a:cxn ang="0">
                    <a:pos x="T10" y="T11"/>
                  </a:cxn>
                </a:cxnLst>
                <a:rect l="0" t="0" r="r" b="b"/>
                <a:pathLst>
                  <a:path w="39" h="14">
                    <a:moveTo>
                      <a:pt x="36" y="2"/>
                    </a:moveTo>
                    <a:cubicBezTo>
                      <a:pt x="31" y="0"/>
                      <a:pt x="27" y="1"/>
                      <a:pt x="22" y="1"/>
                    </a:cubicBezTo>
                    <a:cubicBezTo>
                      <a:pt x="17" y="2"/>
                      <a:pt x="11" y="2"/>
                      <a:pt x="6" y="2"/>
                    </a:cubicBezTo>
                    <a:cubicBezTo>
                      <a:pt x="2" y="2"/>
                      <a:pt x="0" y="10"/>
                      <a:pt x="5" y="11"/>
                    </a:cubicBezTo>
                    <a:cubicBezTo>
                      <a:pt x="15" y="12"/>
                      <a:pt x="28" y="14"/>
                      <a:pt x="37" y="7"/>
                    </a:cubicBezTo>
                    <a:cubicBezTo>
                      <a:pt x="39" y="5"/>
                      <a:pt x="38" y="3"/>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chenying0907 97"/>
              <p:cNvSpPr>
                <a:spLocks/>
              </p:cNvSpPr>
              <p:nvPr/>
            </p:nvSpPr>
            <p:spPr bwMode="auto">
              <a:xfrm>
                <a:off x="5373299" y="3721993"/>
                <a:ext cx="119487" cy="49251"/>
              </a:xfrm>
              <a:custGeom>
                <a:avLst/>
                <a:gdLst>
                  <a:gd name="T0" fmla="*/ 34 w 38"/>
                  <a:gd name="T1" fmla="*/ 3 h 14"/>
                  <a:gd name="T2" fmla="*/ 4 w 38"/>
                  <a:gd name="T3" fmla="*/ 4 h 14"/>
                  <a:gd name="T4" fmla="*/ 4 w 38"/>
                  <a:gd name="T5" fmla="*/ 11 h 14"/>
                  <a:gd name="T6" fmla="*/ 34 w 38"/>
                  <a:gd name="T7" fmla="*/ 11 h 14"/>
                  <a:gd name="T8" fmla="*/ 34 w 38"/>
                  <a:gd name="T9" fmla="*/ 3 h 14"/>
                </a:gdLst>
                <a:ahLst/>
                <a:cxnLst>
                  <a:cxn ang="0">
                    <a:pos x="T0" y="T1"/>
                  </a:cxn>
                  <a:cxn ang="0">
                    <a:pos x="T2" y="T3"/>
                  </a:cxn>
                  <a:cxn ang="0">
                    <a:pos x="T4" y="T5"/>
                  </a:cxn>
                  <a:cxn ang="0">
                    <a:pos x="T6" y="T7"/>
                  </a:cxn>
                  <a:cxn ang="0">
                    <a:pos x="T8" y="T9"/>
                  </a:cxn>
                </a:cxnLst>
                <a:rect l="0" t="0" r="r" b="b"/>
                <a:pathLst>
                  <a:path w="38" h="14">
                    <a:moveTo>
                      <a:pt x="34" y="3"/>
                    </a:moveTo>
                    <a:cubicBezTo>
                      <a:pt x="26" y="0"/>
                      <a:pt x="14" y="3"/>
                      <a:pt x="4" y="4"/>
                    </a:cubicBezTo>
                    <a:cubicBezTo>
                      <a:pt x="0" y="4"/>
                      <a:pt x="0" y="10"/>
                      <a:pt x="4" y="11"/>
                    </a:cubicBezTo>
                    <a:cubicBezTo>
                      <a:pt x="14" y="11"/>
                      <a:pt x="26" y="14"/>
                      <a:pt x="34" y="11"/>
                    </a:cubicBezTo>
                    <a:cubicBezTo>
                      <a:pt x="38" y="10"/>
                      <a:pt x="38"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chenying0907 98"/>
              <p:cNvSpPr>
                <a:spLocks/>
              </p:cNvSpPr>
              <p:nvPr/>
            </p:nvSpPr>
            <p:spPr bwMode="auto">
              <a:xfrm>
                <a:off x="5567758" y="3724584"/>
                <a:ext cx="107772" cy="38883"/>
              </a:xfrm>
              <a:custGeom>
                <a:avLst/>
                <a:gdLst>
                  <a:gd name="T0" fmla="*/ 30 w 34"/>
                  <a:gd name="T1" fmla="*/ 1 h 11"/>
                  <a:gd name="T2" fmla="*/ 16 w 34"/>
                  <a:gd name="T3" fmla="*/ 2 h 11"/>
                  <a:gd name="T4" fmla="*/ 2 w 34"/>
                  <a:gd name="T5" fmla="*/ 4 h 11"/>
                  <a:gd name="T6" fmla="*/ 1 w 34"/>
                  <a:gd name="T7" fmla="*/ 8 h 11"/>
                  <a:gd name="T8" fmla="*/ 17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1" y="2"/>
                      <a:pt x="16" y="2"/>
                    </a:cubicBezTo>
                    <a:cubicBezTo>
                      <a:pt x="11" y="2"/>
                      <a:pt x="6" y="2"/>
                      <a:pt x="2" y="4"/>
                    </a:cubicBezTo>
                    <a:cubicBezTo>
                      <a:pt x="0" y="5"/>
                      <a:pt x="0" y="7"/>
                      <a:pt x="1" y="8"/>
                    </a:cubicBezTo>
                    <a:cubicBezTo>
                      <a:pt x="6" y="11"/>
                      <a:pt x="12" y="11"/>
                      <a:pt x="17" y="11"/>
                    </a:cubicBezTo>
                    <a:cubicBezTo>
                      <a:pt x="22" y="11"/>
                      <a:pt x="28" y="11"/>
                      <a:pt x="32" y="7"/>
                    </a:cubicBezTo>
                    <a:cubicBezTo>
                      <a:pt x="34"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chenying0907 99"/>
              <p:cNvSpPr>
                <a:spLocks/>
              </p:cNvSpPr>
              <p:nvPr/>
            </p:nvSpPr>
            <p:spPr bwMode="auto">
              <a:xfrm>
                <a:off x="5720043" y="3729769"/>
                <a:ext cx="107772" cy="33698"/>
              </a:xfrm>
              <a:custGeom>
                <a:avLst/>
                <a:gdLst>
                  <a:gd name="T0" fmla="*/ 28 w 34"/>
                  <a:gd name="T1" fmla="*/ 0 h 10"/>
                  <a:gd name="T2" fmla="*/ 3 w 34"/>
                  <a:gd name="T3" fmla="*/ 3 h 10"/>
                  <a:gd name="T4" fmla="*/ 3 w 34"/>
                  <a:gd name="T5" fmla="*/ 8 h 10"/>
                  <a:gd name="T6" fmla="*/ 28 w 34"/>
                  <a:gd name="T7" fmla="*/ 10 h 10"/>
                  <a:gd name="T8" fmla="*/ 28 w 34"/>
                  <a:gd name="T9" fmla="*/ 0 h 10"/>
                </a:gdLst>
                <a:ahLst/>
                <a:cxnLst>
                  <a:cxn ang="0">
                    <a:pos x="T0" y="T1"/>
                  </a:cxn>
                  <a:cxn ang="0">
                    <a:pos x="T2" y="T3"/>
                  </a:cxn>
                  <a:cxn ang="0">
                    <a:pos x="T4" y="T5"/>
                  </a:cxn>
                  <a:cxn ang="0">
                    <a:pos x="T6" y="T7"/>
                  </a:cxn>
                  <a:cxn ang="0">
                    <a:pos x="T8" y="T9"/>
                  </a:cxn>
                </a:cxnLst>
                <a:rect l="0" t="0" r="r" b="b"/>
                <a:pathLst>
                  <a:path w="34" h="10">
                    <a:moveTo>
                      <a:pt x="28" y="0"/>
                    </a:moveTo>
                    <a:cubicBezTo>
                      <a:pt x="20" y="0"/>
                      <a:pt x="12" y="2"/>
                      <a:pt x="3" y="3"/>
                    </a:cubicBezTo>
                    <a:cubicBezTo>
                      <a:pt x="0" y="3"/>
                      <a:pt x="0" y="7"/>
                      <a:pt x="3" y="8"/>
                    </a:cubicBezTo>
                    <a:cubicBezTo>
                      <a:pt x="12" y="9"/>
                      <a:pt x="20" y="10"/>
                      <a:pt x="28" y="10"/>
                    </a:cubicBezTo>
                    <a:cubicBezTo>
                      <a:pt x="34" y="10"/>
                      <a:pt x="34" y="1"/>
                      <a:pt x="28" y="0"/>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chenying0907 100"/>
              <p:cNvSpPr>
                <a:spLocks/>
              </p:cNvSpPr>
              <p:nvPr/>
            </p:nvSpPr>
            <p:spPr bwMode="auto">
              <a:xfrm>
                <a:off x="5893415" y="3719400"/>
                <a:ext cx="110115" cy="44067"/>
              </a:xfrm>
              <a:custGeom>
                <a:avLst/>
                <a:gdLst>
                  <a:gd name="T0" fmla="*/ 32 w 35"/>
                  <a:gd name="T1" fmla="*/ 1 h 13"/>
                  <a:gd name="T2" fmla="*/ 19 w 35"/>
                  <a:gd name="T3" fmla="*/ 2 h 13"/>
                  <a:gd name="T4" fmla="*/ 4 w 35"/>
                  <a:gd name="T5" fmla="*/ 3 h 13"/>
                  <a:gd name="T6" fmla="*/ 3 w 35"/>
                  <a:gd name="T7" fmla="*/ 8 h 13"/>
                  <a:gd name="T8" fmla="*/ 33 w 35"/>
                  <a:gd name="T9" fmla="*/ 7 h 13"/>
                  <a:gd name="T10" fmla="*/ 32 w 35"/>
                  <a:gd name="T11" fmla="*/ 1 h 13"/>
                </a:gdLst>
                <a:ahLst/>
                <a:cxnLst>
                  <a:cxn ang="0">
                    <a:pos x="T0" y="T1"/>
                  </a:cxn>
                  <a:cxn ang="0">
                    <a:pos x="T2" y="T3"/>
                  </a:cxn>
                  <a:cxn ang="0">
                    <a:pos x="T4" y="T5"/>
                  </a:cxn>
                  <a:cxn ang="0">
                    <a:pos x="T6" y="T7"/>
                  </a:cxn>
                  <a:cxn ang="0">
                    <a:pos x="T8" y="T9"/>
                  </a:cxn>
                  <a:cxn ang="0">
                    <a:pos x="T10" y="T11"/>
                  </a:cxn>
                </a:cxnLst>
                <a:rect l="0" t="0" r="r" b="b"/>
                <a:pathLst>
                  <a:path w="35" h="13">
                    <a:moveTo>
                      <a:pt x="32" y="1"/>
                    </a:moveTo>
                    <a:cubicBezTo>
                      <a:pt x="28" y="0"/>
                      <a:pt x="23" y="2"/>
                      <a:pt x="19" y="2"/>
                    </a:cubicBezTo>
                    <a:cubicBezTo>
                      <a:pt x="14" y="3"/>
                      <a:pt x="9" y="3"/>
                      <a:pt x="4" y="3"/>
                    </a:cubicBezTo>
                    <a:cubicBezTo>
                      <a:pt x="1" y="3"/>
                      <a:pt x="0" y="8"/>
                      <a:pt x="3" y="8"/>
                    </a:cubicBezTo>
                    <a:cubicBezTo>
                      <a:pt x="12" y="10"/>
                      <a:pt x="26" y="13"/>
                      <a:pt x="33" y="7"/>
                    </a:cubicBezTo>
                    <a:cubicBezTo>
                      <a:pt x="35" y="5"/>
                      <a:pt x="34"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chenying0907 101"/>
              <p:cNvSpPr>
                <a:spLocks/>
              </p:cNvSpPr>
              <p:nvPr/>
            </p:nvSpPr>
            <p:spPr bwMode="auto">
              <a:xfrm>
                <a:off x="6073817" y="3721993"/>
                <a:ext cx="121829" cy="51843"/>
              </a:xfrm>
              <a:custGeom>
                <a:avLst/>
                <a:gdLst>
                  <a:gd name="T0" fmla="*/ 32 w 39"/>
                  <a:gd name="T1" fmla="*/ 0 h 15"/>
                  <a:gd name="T2" fmla="*/ 5 w 39"/>
                  <a:gd name="T3" fmla="*/ 2 h 15"/>
                  <a:gd name="T4" fmla="*/ 3 w 39"/>
                  <a:gd name="T5" fmla="*/ 7 h 15"/>
                  <a:gd name="T6" fmla="*/ 35 w 39"/>
                  <a:gd name="T7" fmla="*/ 7 h 15"/>
                  <a:gd name="T8" fmla="*/ 32 w 39"/>
                  <a:gd name="T9" fmla="*/ 0 h 15"/>
                </a:gdLst>
                <a:ahLst/>
                <a:cxnLst>
                  <a:cxn ang="0">
                    <a:pos x="T0" y="T1"/>
                  </a:cxn>
                  <a:cxn ang="0">
                    <a:pos x="T2" y="T3"/>
                  </a:cxn>
                  <a:cxn ang="0">
                    <a:pos x="T4" y="T5"/>
                  </a:cxn>
                  <a:cxn ang="0">
                    <a:pos x="T6" y="T7"/>
                  </a:cxn>
                  <a:cxn ang="0">
                    <a:pos x="T8" y="T9"/>
                  </a:cxn>
                </a:cxnLst>
                <a:rect l="0" t="0" r="r" b="b"/>
                <a:pathLst>
                  <a:path w="39" h="15">
                    <a:moveTo>
                      <a:pt x="32" y="0"/>
                    </a:moveTo>
                    <a:cubicBezTo>
                      <a:pt x="23" y="2"/>
                      <a:pt x="14" y="4"/>
                      <a:pt x="5" y="2"/>
                    </a:cubicBezTo>
                    <a:cubicBezTo>
                      <a:pt x="2" y="1"/>
                      <a:pt x="0" y="5"/>
                      <a:pt x="3" y="7"/>
                    </a:cubicBezTo>
                    <a:cubicBezTo>
                      <a:pt x="13" y="12"/>
                      <a:pt x="26" y="15"/>
                      <a:pt x="35" y="7"/>
                    </a:cubicBezTo>
                    <a:cubicBezTo>
                      <a:pt x="39" y="5"/>
                      <a:pt x="37" y="0"/>
                      <a:pt x="32" y="0"/>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chenying0907 102"/>
              <p:cNvSpPr>
                <a:spLocks/>
              </p:cNvSpPr>
              <p:nvPr/>
            </p:nvSpPr>
            <p:spPr bwMode="auto">
              <a:xfrm>
                <a:off x="6261246" y="3711625"/>
                <a:ext cx="126515" cy="44067"/>
              </a:xfrm>
              <a:custGeom>
                <a:avLst/>
                <a:gdLst>
                  <a:gd name="T0" fmla="*/ 34 w 40"/>
                  <a:gd name="T1" fmla="*/ 1 h 13"/>
                  <a:gd name="T2" fmla="*/ 19 w 40"/>
                  <a:gd name="T3" fmla="*/ 1 h 13"/>
                  <a:gd name="T4" fmla="*/ 5 w 40"/>
                  <a:gd name="T5" fmla="*/ 1 h 13"/>
                  <a:gd name="T6" fmla="*/ 4 w 40"/>
                  <a:gd name="T7" fmla="*/ 7 h 13"/>
                  <a:gd name="T8" fmla="*/ 35 w 40"/>
                  <a:gd name="T9" fmla="*/ 10 h 13"/>
                  <a:gd name="T10" fmla="*/ 34 w 40"/>
                  <a:gd name="T11" fmla="*/ 1 h 13"/>
                </a:gdLst>
                <a:ahLst/>
                <a:cxnLst>
                  <a:cxn ang="0">
                    <a:pos x="T0" y="T1"/>
                  </a:cxn>
                  <a:cxn ang="0">
                    <a:pos x="T2" y="T3"/>
                  </a:cxn>
                  <a:cxn ang="0">
                    <a:pos x="T4" y="T5"/>
                  </a:cxn>
                  <a:cxn ang="0">
                    <a:pos x="T6" y="T7"/>
                  </a:cxn>
                  <a:cxn ang="0">
                    <a:pos x="T8" y="T9"/>
                  </a:cxn>
                  <a:cxn ang="0">
                    <a:pos x="T10" y="T11"/>
                  </a:cxn>
                </a:cxnLst>
                <a:rect l="0" t="0" r="r" b="b"/>
                <a:pathLst>
                  <a:path w="40" h="13">
                    <a:moveTo>
                      <a:pt x="34" y="1"/>
                    </a:moveTo>
                    <a:cubicBezTo>
                      <a:pt x="29" y="1"/>
                      <a:pt x="24" y="1"/>
                      <a:pt x="19" y="1"/>
                    </a:cubicBezTo>
                    <a:cubicBezTo>
                      <a:pt x="14" y="1"/>
                      <a:pt x="10" y="1"/>
                      <a:pt x="5" y="1"/>
                    </a:cubicBezTo>
                    <a:cubicBezTo>
                      <a:pt x="1" y="0"/>
                      <a:pt x="0" y="6"/>
                      <a:pt x="4" y="7"/>
                    </a:cubicBezTo>
                    <a:cubicBezTo>
                      <a:pt x="13" y="10"/>
                      <a:pt x="26" y="13"/>
                      <a:pt x="35" y="10"/>
                    </a:cubicBezTo>
                    <a:cubicBezTo>
                      <a:pt x="40" y="8"/>
                      <a:pt x="39" y="2"/>
                      <a:pt x="34"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chenying0907 103"/>
              <p:cNvSpPr>
                <a:spLocks/>
              </p:cNvSpPr>
              <p:nvPr/>
            </p:nvSpPr>
            <p:spPr bwMode="auto">
              <a:xfrm>
                <a:off x="6448675" y="3706440"/>
                <a:ext cx="126515" cy="46658"/>
              </a:xfrm>
              <a:custGeom>
                <a:avLst/>
                <a:gdLst>
                  <a:gd name="T0" fmla="*/ 36 w 40"/>
                  <a:gd name="T1" fmla="*/ 3 h 13"/>
                  <a:gd name="T2" fmla="*/ 4 w 40"/>
                  <a:gd name="T3" fmla="*/ 4 h 13"/>
                  <a:gd name="T4" fmla="*/ 4 w 40"/>
                  <a:gd name="T5" fmla="*/ 10 h 13"/>
                  <a:gd name="T6" fmla="*/ 36 w 40"/>
                  <a:gd name="T7" fmla="*/ 11 h 13"/>
                  <a:gd name="T8" fmla="*/ 36 w 40"/>
                  <a:gd name="T9" fmla="*/ 3 h 13"/>
                </a:gdLst>
                <a:ahLst/>
                <a:cxnLst>
                  <a:cxn ang="0">
                    <a:pos x="T0" y="T1"/>
                  </a:cxn>
                  <a:cxn ang="0">
                    <a:pos x="T2" y="T3"/>
                  </a:cxn>
                  <a:cxn ang="0">
                    <a:pos x="T4" y="T5"/>
                  </a:cxn>
                  <a:cxn ang="0">
                    <a:pos x="T6" y="T7"/>
                  </a:cxn>
                  <a:cxn ang="0">
                    <a:pos x="T8" y="T9"/>
                  </a:cxn>
                </a:cxnLst>
                <a:rect l="0" t="0" r="r" b="b"/>
                <a:pathLst>
                  <a:path w="40" h="13">
                    <a:moveTo>
                      <a:pt x="36" y="3"/>
                    </a:moveTo>
                    <a:cubicBezTo>
                      <a:pt x="26" y="0"/>
                      <a:pt x="14" y="2"/>
                      <a:pt x="4" y="4"/>
                    </a:cubicBezTo>
                    <a:cubicBezTo>
                      <a:pt x="0" y="4"/>
                      <a:pt x="0" y="9"/>
                      <a:pt x="4" y="10"/>
                    </a:cubicBezTo>
                    <a:cubicBezTo>
                      <a:pt x="14" y="11"/>
                      <a:pt x="26" y="13"/>
                      <a:pt x="36" y="11"/>
                    </a:cubicBezTo>
                    <a:cubicBezTo>
                      <a:pt x="40" y="10"/>
                      <a:pt x="40" y="4"/>
                      <a:pt x="36"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chenying0907 104"/>
              <p:cNvSpPr>
                <a:spLocks/>
              </p:cNvSpPr>
              <p:nvPr/>
            </p:nvSpPr>
            <p:spPr bwMode="auto">
              <a:xfrm>
                <a:off x="6643132" y="3711625"/>
                <a:ext cx="121829" cy="38883"/>
              </a:xfrm>
              <a:custGeom>
                <a:avLst/>
                <a:gdLst>
                  <a:gd name="T0" fmla="*/ 34 w 38"/>
                  <a:gd name="T1" fmla="*/ 2 h 11"/>
                  <a:gd name="T2" fmla="*/ 20 w 38"/>
                  <a:gd name="T3" fmla="*/ 1 h 11"/>
                  <a:gd name="T4" fmla="*/ 4 w 38"/>
                  <a:gd name="T5" fmla="*/ 2 h 11"/>
                  <a:gd name="T6" fmla="*/ 4 w 38"/>
                  <a:gd name="T7" fmla="*/ 9 h 11"/>
                  <a:gd name="T8" fmla="*/ 20 w 38"/>
                  <a:gd name="T9" fmla="*/ 10 h 11"/>
                  <a:gd name="T10" fmla="*/ 34 w 38"/>
                  <a:gd name="T11" fmla="*/ 10 h 11"/>
                  <a:gd name="T12" fmla="*/ 34 w 38"/>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8" h="11">
                    <a:moveTo>
                      <a:pt x="34" y="2"/>
                    </a:moveTo>
                    <a:cubicBezTo>
                      <a:pt x="30" y="0"/>
                      <a:pt x="24" y="1"/>
                      <a:pt x="20" y="1"/>
                    </a:cubicBezTo>
                    <a:cubicBezTo>
                      <a:pt x="15" y="2"/>
                      <a:pt x="9" y="2"/>
                      <a:pt x="4" y="2"/>
                    </a:cubicBezTo>
                    <a:cubicBezTo>
                      <a:pt x="0" y="3"/>
                      <a:pt x="0" y="9"/>
                      <a:pt x="4" y="9"/>
                    </a:cubicBezTo>
                    <a:cubicBezTo>
                      <a:pt x="9" y="9"/>
                      <a:pt x="15" y="10"/>
                      <a:pt x="20" y="10"/>
                    </a:cubicBezTo>
                    <a:cubicBezTo>
                      <a:pt x="24" y="10"/>
                      <a:pt x="30" y="11"/>
                      <a:pt x="34" y="10"/>
                    </a:cubicBezTo>
                    <a:cubicBezTo>
                      <a:pt x="38" y="8"/>
                      <a:pt x="38" y="3"/>
                      <a:pt x="34"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chenying0907 105"/>
              <p:cNvSpPr>
                <a:spLocks/>
              </p:cNvSpPr>
              <p:nvPr/>
            </p:nvSpPr>
            <p:spPr bwMode="auto">
              <a:xfrm>
                <a:off x="6828219" y="3711625"/>
                <a:ext cx="93715" cy="44067"/>
              </a:xfrm>
              <a:custGeom>
                <a:avLst/>
                <a:gdLst>
                  <a:gd name="T0" fmla="*/ 27 w 30"/>
                  <a:gd name="T1" fmla="*/ 3 h 13"/>
                  <a:gd name="T2" fmla="*/ 17 w 30"/>
                  <a:gd name="T3" fmla="*/ 2 h 13"/>
                  <a:gd name="T4" fmla="*/ 5 w 30"/>
                  <a:gd name="T5" fmla="*/ 1 h 13"/>
                  <a:gd name="T6" fmla="*/ 3 w 30"/>
                  <a:gd name="T7" fmla="*/ 7 h 13"/>
                  <a:gd name="T8" fmla="*/ 28 w 30"/>
                  <a:gd name="T9" fmla="*/ 8 h 13"/>
                  <a:gd name="T10" fmla="*/ 27 w 30"/>
                  <a:gd name="T11" fmla="*/ 3 h 13"/>
                </a:gdLst>
                <a:ahLst/>
                <a:cxnLst>
                  <a:cxn ang="0">
                    <a:pos x="T0" y="T1"/>
                  </a:cxn>
                  <a:cxn ang="0">
                    <a:pos x="T2" y="T3"/>
                  </a:cxn>
                  <a:cxn ang="0">
                    <a:pos x="T4" y="T5"/>
                  </a:cxn>
                  <a:cxn ang="0">
                    <a:pos x="T6" y="T7"/>
                  </a:cxn>
                  <a:cxn ang="0">
                    <a:pos x="T8" y="T9"/>
                  </a:cxn>
                  <a:cxn ang="0">
                    <a:pos x="T10" y="T11"/>
                  </a:cxn>
                </a:cxnLst>
                <a:rect l="0" t="0" r="r" b="b"/>
                <a:pathLst>
                  <a:path w="30" h="13">
                    <a:moveTo>
                      <a:pt x="27" y="3"/>
                    </a:moveTo>
                    <a:cubicBezTo>
                      <a:pt x="24" y="2"/>
                      <a:pt x="20" y="2"/>
                      <a:pt x="17" y="2"/>
                    </a:cubicBezTo>
                    <a:cubicBezTo>
                      <a:pt x="13" y="2"/>
                      <a:pt x="9" y="2"/>
                      <a:pt x="5" y="1"/>
                    </a:cubicBezTo>
                    <a:cubicBezTo>
                      <a:pt x="1" y="0"/>
                      <a:pt x="0" y="5"/>
                      <a:pt x="3" y="7"/>
                    </a:cubicBezTo>
                    <a:cubicBezTo>
                      <a:pt x="10" y="9"/>
                      <a:pt x="21" y="13"/>
                      <a:pt x="28" y="8"/>
                    </a:cubicBezTo>
                    <a:cubicBezTo>
                      <a:pt x="30" y="7"/>
                      <a:pt x="30" y="3"/>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chenying0907 106"/>
              <p:cNvSpPr>
                <a:spLocks/>
              </p:cNvSpPr>
              <p:nvPr/>
            </p:nvSpPr>
            <p:spPr bwMode="auto">
              <a:xfrm>
                <a:off x="6978163" y="3696072"/>
                <a:ext cx="114801" cy="38883"/>
              </a:xfrm>
              <a:custGeom>
                <a:avLst/>
                <a:gdLst>
                  <a:gd name="T0" fmla="*/ 32 w 36"/>
                  <a:gd name="T1" fmla="*/ 2 h 11"/>
                  <a:gd name="T2" fmla="*/ 19 w 36"/>
                  <a:gd name="T3" fmla="*/ 2 h 11"/>
                  <a:gd name="T4" fmla="*/ 4 w 36"/>
                  <a:gd name="T5" fmla="*/ 5 h 11"/>
                  <a:gd name="T6" fmla="*/ 5 w 36"/>
                  <a:gd name="T7" fmla="*/ 11 h 11"/>
                  <a:gd name="T8" fmla="*/ 20 w 36"/>
                  <a:gd name="T9" fmla="*/ 11 h 11"/>
                  <a:gd name="T10" fmla="*/ 33 w 36"/>
                  <a:gd name="T11" fmla="*/ 8 h 11"/>
                  <a:gd name="T12" fmla="*/ 32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2" y="2"/>
                    </a:moveTo>
                    <a:cubicBezTo>
                      <a:pt x="28" y="0"/>
                      <a:pt x="24" y="1"/>
                      <a:pt x="19" y="2"/>
                    </a:cubicBezTo>
                    <a:cubicBezTo>
                      <a:pt x="14" y="3"/>
                      <a:pt x="9" y="4"/>
                      <a:pt x="4" y="5"/>
                    </a:cubicBezTo>
                    <a:cubicBezTo>
                      <a:pt x="0" y="5"/>
                      <a:pt x="1" y="11"/>
                      <a:pt x="5" y="11"/>
                    </a:cubicBezTo>
                    <a:cubicBezTo>
                      <a:pt x="10" y="11"/>
                      <a:pt x="15" y="11"/>
                      <a:pt x="20" y="11"/>
                    </a:cubicBezTo>
                    <a:cubicBezTo>
                      <a:pt x="25" y="10"/>
                      <a:pt x="30" y="11"/>
                      <a:pt x="33" y="8"/>
                    </a:cubicBezTo>
                    <a:cubicBezTo>
                      <a:pt x="36" y="6"/>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chenying0907 107"/>
              <p:cNvSpPr>
                <a:spLocks/>
              </p:cNvSpPr>
              <p:nvPr/>
            </p:nvSpPr>
            <p:spPr bwMode="auto">
              <a:xfrm>
                <a:off x="7167934" y="3696072"/>
                <a:ext cx="105430" cy="46658"/>
              </a:xfrm>
              <a:custGeom>
                <a:avLst/>
                <a:gdLst>
                  <a:gd name="T0" fmla="*/ 32 w 33"/>
                  <a:gd name="T1" fmla="*/ 6 h 13"/>
                  <a:gd name="T2" fmla="*/ 4 w 33"/>
                  <a:gd name="T3" fmla="*/ 6 h 13"/>
                  <a:gd name="T4" fmla="*/ 6 w 33"/>
                  <a:gd name="T5" fmla="*/ 12 h 13"/>
                  <a:gd name="T6" fmla="*/ 20 w 33"/>
                  <a:gd name="T7" fmla="*/ 11 h 13"/>
                  <a:gd name="T8" fmla="*/ 31 w 33"/>
                  <a:gd name="T9" fmla="*/ 10 h 13"/>
                  <a:gd name="T10" fmla="*/ 32 w 33"/>
                  <a:gd name="T11" fmla="*/ 6 h 13"/>
                </a:gdLst>
                <a:ahLst/>
                <a:cxnLst>
                  <a:cxn ang="0">
                    <a:pos x="T0" y="T1"/>
                  </a:cxn>
                  <a:cxn ang="0">
                    <a:pos x="T2" y="T3"/>
                  </a:cxn>
                  <a:cxn ang="0">
                    <a:pos x="T4" y="T5"/>
                  </a:cxn>
                  <a:cxn ang="0">
                    <a:pos x="T6" y="T7"/>
                  </a:cxn>
                  <a:cxn ang="0">
                    <a:pos x="T8" y="T9"/>
                  </a:cxn>
                  <a:cxn ang="0">
                    <a:pos x="T10" y="T11"/>
                  </a:cxn>
                </a:cxnLst>
                <a:rect l="0" t="0" r="r" b="b"/>
                <a:pathLst>
                  <a:path w="33" h="13">
                    <a:moveTo>
                      <a:pt x="32" y="6"/>
                    </a:moveTo>
                    <a:cubicBezTo>
                      <a:pt x="25" y="0"/>
                      <a:pt x="11" y="3"/>
                      <a:pt x="4" y="6"/>
                    </a:cubicBezTo>
                    <a:cubicBezTo>
                      <a:pt x="0" y="7"/>
                      <a:pt x="2" y="13"/>
                      <a:pt x="6" y="12"/>
                    </a:cubicBezTo>
                    <a:cubicBezTo>
                      <a:pt x="10" y="11"/>
                      <a:pt x="15" y="11"/>
                      <a:pt x="20" y="11"/>
                    </a:cubicBezTo>
                    <a:cubicBezTo>
                      <a:pt x="24" y="11"/>
                      <a:pt x="27" y="12"/>
                      <a:pt x="31" y="10"/>
                    </a:cubicBezTo>
                    <a:cubicBezTo>
                      <a:pt x="33" y="9"/>
                      <a:pt x="33" y="7"/>
                      <a:pt x="32" y="6"/>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chenying0907 108"/>
              <p:cNvSpPr>
                <a:spLocks/>
              </p:cNvSpPr>
              <p:nvPr/>
            </p:nvSpPr>
            <p:spPr bwMode="auto">
              <a:xfrm>
                <a:off x="7341306" y="3696072"/>
                <a:ext cx="107772" cy="38883"/>
              </a:xfrm>
              <a:custGeom>
                <a:avLst/>
                <a:gdLst>
                  <a:gd name="T0" fmla="*/ 32 w 34"/>
                  <a:gd name="T1" fmla="*/ 3 h 11"/>
                  <a:gd name="T2" fmla="*/ 19 w 34"/>
                  <a:gd name="T3" fmla="*/ 1 h 11"/>
                  <a:gd name="T4" fmla="*/ 3 w 34"/>
                  <a:gd name="T5" fmla="*/ 2 h 11"/>
                  <a:gd name="T6" fmla="*/ 3 w 34"/>
                  <a:gd name="T7" fmla="*/ 8 h 11"/>
                  <a:gd name="T8" fmla="*/ 19 w 34"/>
                  <a:gd name="T9" fmla="*/ 10 h 11"/>
                  <a:gd name="T10" fmla="*/ 32 w 34"/>
                  <a:gd name="T11" fmla="*/ 7 h 11"/>
                  <a:gd name="T12" fmla="*/ 32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2" y="3"/>
                    </a:moveTo>
                    <a:cubicBezTo>
                      <a:pt x="28" y="0"/>
                      <a:pt x="24" y="1"/>
                      <a:pt x="19" y="1"/>
                    </a:cubicBezTo>
                    <a:cubicBezTo>
                      <a:pt x="13" y="1"/>
                      <a:pt x="8" y="2"/>
                      <a:pt x="3" y="2"/>
                    </a:cubicBezTo>
                    <a:cubicBezTo>
                      <a:pt x="0" y="3"/>
                      <a:pt x="0" y="8"/>
                      <a:pt x="3" y="8"/>
                    </a:cubicBezTo>
                    <a:cubicBezTo>
                      <a:pt x="8" y="9"/>
                      <a:pt x="13" y="9"/>
                      <a:pt x="19" y="10"/>
                    </a:cubicBezTo>
                    <a:cubicBezTo>
                      <a:pt x="24" y="10"/>
                      <a:pt x="28" y="11"/>
                      <a:pt x="32" y="7"/>
                    </a:cubicBezTo>
                    <a:cubicBezTo>
                      <a:pt x="34" y="6"/>
                      <a:pt x="34" y="4"/>
                      <a:pt x="32"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chenying0907 109"/>
              <p:cNvSpPr>
                <a:spLocks/>
              </p:cNvSpPr>
              <p:nvPr/>
            </p:nvSpPr>
            <p:spPr bwMode="auto">
              <a:xfrm>
                <a:off x="7519364" y="3683110"/>
                <a:ext cx="119487" cy="51843"/>
              </a:xfrm>
              <a:custGeom>
                <a:avLst/>
                <a:gdLst>
                  <a:gd name="T0" fmla="*/ 32 w 38"/>
                  <a:gd name="T1" fmla="*/ 1 h 15"/>
                  <a:gd name="T2" fmla="*/ 19 w 38"/>
                  <a:gd name="T3" fmla="*/ 3 h 15"/>
                  <a:gd name="T4" fmla="*/ 6 w 38"/>
                  <a:gd name="T5" fmla="*/ 2 h 15"/>
                  <a:gd name="T6" fmla="*/ 4 w 38"/>
                  <a:gd name="T7" fmla="*/ 8 h 15"/>
                  <a:gd name="T8" fmla="*/ 35 w 38"/>
                  <a:gd name="T9" fmla="*/ 8 h 15"/>
                  <a:gd name="T10" fmla="*/ 32 w 38"/>
                  <a:gd name="T11" fmla="*/ 1 h 15"/>
                </a:gdLst>
                <a:ahLst/>
                <a:cxnLst>
                  <a:cxn ang="0">
                    <a:pos x="T0" y="T1"/>
                  </a:cxn>
                  <a:cxn ang="0">
                    <a:pos x="T2" y="T3"/>
                  </a:cxn>
                  <a:cxn ang="0">
                    <a:pos x="T4" y="T5"/>
                  </a:cxn>
                  <a:cxn ang="0">
                    <a:pos x="T6" y="T7"/>
                  </a:cxn>
                  <a:cxn ang="0">
                    <a:pos x="T8" y="T9"/>
                  </a:cxn>
                  <a:cxn ang="0">
                    <a:pos x="T10" y="T11"/>
                  </a:cxn>
                </a:cxnLst>
                <a:rect l="0" t="0" r="r" b="b"/>
                <a:pathLst>
                  <a:path w="38" h="15">
                    <a:moveTo>
                      <a:pt x="32" y="1"/>
                    </a:moveTo>
                    <a:cubicBezTo>
                      <a:pt x="28" y="0"/>
                      <a:pt x="24" y="2"/>
                      <a:pt x="19" y="3"/>
                    </a:cubicBezTo>
                    <a:cubicBezTo>
                      <a:pt x="15" y="3"/>
                      <a:pt x="10" y="3"/>
                      <a:pt x="6" y="2"/>
                    </a:cubicBezTo>
                    <a:cubicBezTo>
                      <a:pt x="3" y="2"/>
                      <a:pt x="0" y="6"/>
                      <a:pt x="4" y="8"/>
                    </a:cubicBezTo>
                    <a:cubicBezTo>
                      <a:pt x="12" y="12"/>
                      <a:pt x="27" y="15"/>
                      <a:pt x="35" y="8"/>
                    </a:cubicBezTo>
                    <a:cubicBezTo>
                      <a:pt x="38" y="5"/>
                      <a:pt x="35" y="1"/>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chenying0907 110"/>
              <p:cNvSpPr>
                <a:spLocks/>
              </p:cNvSpPr>
              <p:nvPr/>
            </p:nvSpPr>
            <p:spPr bwMode="auto">
              <a:xfrm>
                <a:off x="7891880" y="3382424"/>
                <a:ext cx="103086" cy="31106"/>
              </a:xfrm>
              <a:custGeom>
                <a:avLst/>
                <a:gdLst>
                  <a:gd name="T0" fmla="*/ 30 w 33"/>
                  <a:gd name="T1" fmla="*/ 1 h 9"/>
                  <a:gd name="T2" fmla="*/ 17 w 33"/>
                  <a:gd name="T3" fmla="*/ 1 h 9"/>
                  <a:gd name="T4" fmla="*/ 2 w 33"/>
                  <a:gd name="T5" fmla="*/ 4 h 9"/>
                  <a:gd name="T6" fmla="*/ 3 w 33"/>
                  <a:gd name="T7" fmla="*/ 9 h 9"/>
                  <a:gd name="T8" fmla="*/ 18 w 33"/>
                  <a:gd name="T9" fmla="*/ 9 h 9"/>
                  <a:gd name="T10" fmla="*/ 31 w 33"/>
                  <a:gd name="T11" fmla="*/ 6 h 9"/>
                  <a:gd name="T12" fmla="*/ 30 w 33"/>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3" h="9">
                    <a:moveTo>
                      <a:pt x="30" y="1"/>
                    </a:moveTo>
                    <a:cubicBezTo>
                      <a:pt x="26" y="0"/>
                      <a:pt x="22" y="1"/>
                      <a:pt x="17" y="1"/>
                    </a:cubicBezTo>
                    <a:cubicBezTo>
                      <a:pt x="12" y="2"/>
                      <a:pt x="7" y="3"/>
                      <a:pt x="2" y="4"/>
                    </a:cubicBezTo>
                    <a:cubicBezTo>
                      <a:pt x="0" y="5"/>
                      <a:pt x="0" y="9"/>
                      <a:pt x="3" y="9"/>
                    </a:cubicBezTo>
                    <a:cubicBezTo>
                      <a:pt x="8" y="9"/>
                      <a:pt x="13" y="9"/>
                      <a:pt x="18" y="9"/>
                    </a:cubicBezTo>
                    <a:cubicBezTo>
                      <a:pt x="23" y="9"/>
                      <a:pt x="27" y="9"/>
                      <a:pt x="31" y="6"/>
                    </a:cubicBezTo>
                    <a:cubicBezTo>
                      <a:pt x="33" y="5"/>
                      <a:pt x="33" y="2"/>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chenying0907 111"/>
              <p:cNvSpPr>
                <a:spLocks/>
              </p:cNvSpPr>
              <p:nvPr/>
            </p:nvSpPr>
            <p:spPr bwMode="auto">
              <a:xfrm>
                <a:off x="8055881" y="3353911"/>
                <a:ext cx="100744" cy="38883"/>
              </a:xfrm>
              <a:custGeom>
                <a:avLst/>
                <a:gdLst>
                  <a:gd name="T0" fmla="*/ 30 w 32"/>
                  <a:gd name="T1" fmla="*/ 2 h 11"/>
                  <a:gd name="T2" fmla="*/ 18 w 32"/>
                  <a:gd name="T3" fmla="*/ 2 h 11"/>
                  <a:gd name="T4" fmla="*/ 4 w 32"/>
                  <a:gd name="T5" fmla="*/ 5 h 11"/>
                  <a:gd name="T6" fmla="*/ 4 w 32"/>
                  <a:gd name="T7" fmla="*/ 11 h 11"/>
                  <a:gd name="T8" fmla="*/ 19 w 32"/>
                  <a:gd name="T9" fmla="*/ 10 h 11"/>
                  <a:gd name="T10" fmla="*/ 31 w 32"/>
                  <a:gd name="T11" fmla="*/ 7 h 11"/>
                  <a:gd name="T12" fmla="*/ 30 w 3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2" h="11">
                    <a:moveTo>
                      <a:pt x="30" y="2"/>
                    </a:moveTo>
                    <a:cubicBezTo>
                      <a:pt x="26" y="0"/>
                      <a:pt x="22" y="2"/>
                      <a:pt x="18" y="2"/>
                    </a:cubicBezTo>
                    <a:cubicBezTo>
                      <a:pt x="13" y="3"/>
                      <a:pt x="8" y="4"/>
                      <a:pt x="4" y="5"/>
                    </a:cubicBezTo>
                    <a:cubicBezTo>
                      <a:pt x="0" y="6"/>
                      <a:pt x="1" y="10"/>
                      <a:pt x="4" y="11"/>
                    </a:cubicBezTo>
                    <a:cubicBezTo>
                      <a:pt x="9" y="11"/>
                      <a:pt x="14" y="10"/>
                      <a:pt x="19" y="10"/>
                    </a:cubicBezTo>
                    <a:cubicBezTo>
                      <a:pt x="23" y="10"/>
                      <a:pt x="28" y="10"/>
                      <a:pt x="31" y="7"/>
                    </a:cubicBezTo>
                    <a:cubicBezTo>
                      <a:pt x="32" y="6"/>
                      <a:pt x="32" y="3"/>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chenying0907 112"/>
              <p:cNvSpPr>
                <a:spLocks/>
              </p:cNvSpPr>
              <p:nvPr/>
            </p:nvSpPr>
            <p:spPr bwMode="auto">
              <a:xfrm>
                <a:off x="8210510" y="3330581"/>
                <a:ext cx="131200" cy="38883"/>
              </a:xfrm>
              <a:custGeom>
                <a:avLst/>
                <a:gdLst>
                  <a:gd name="T0" fmla="*/ 39 w 42"/>
                  <a:gd name="T1" fmla="*/ 1 h 11"/>
                  <a:gd name="T2" fmla="*/ 22 w 42"/>
                  <a:gd name="T3" fmla="*/ 2 h 11"/>
                  <a:gd name="T4" fmla="*/ 3 w 42"/>
                  <a:gd name="T5" fmla="*/ 5 h 11"/>
                  <a:gd name="T6" fmla="*/ 4 w 42"/>
                  <a:gd name="T7" fmla="*/ 11 h 11"/>
                  <a:gd name="T8" fmla="*/ 24 w 42"/>
                  <a:gd name="T9" fmla="*/ 10 h 11"/>
                  <a:gd name="T10" fmla="*/ 40 w 42"/>
                  <a:gd name="T11" fmla="*/ 7 h 11"/>
                  <a:gd name="T12" fmla="*/ 39 w 42"/>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42" h="11">
                    <a:moveTo>
                      <a:pt x="39" y="1"/>
                    </a:moveTo>
                    <a:cubicBezTo>
                      <a:pt x="33" y="0"/>
                      <a:pt x="28" y="1"/>
                      <a:pt x="22" y="2"/>
                    </a:cubicBezTo>
                    <a:cubicBezTo>
                      <a:pt x="16" y="3"/>
                      <a:pt x="10" y="4"/>
                      <a:pt x="3" y="5"/>
                    </a:cubicBezTo>
                    <a:cubicBezTo>
                      <a:pt x="0" y="6"/>
                      <a:pt x="1" y="11"/>
                      <a:pt x="4" y="11"/>
                    </a:cubicBezTo>
                    <a:cubicBezTo>
                      <a:pt x="11" y="11"/>
                      <a:pt x="17" y="10"/>
                      <a:pt x="24" y="10"/>
                    </a:cubicBezTo>
                    <a:cubicBezTo>
                      <a:pt x="29" y="10"/>
                      <a:pt x="34" y="10"/>
                      <a:pt x="40" y="7"/>
                    </a:cubicBezTo>
                    <a:cubicBezTo>
                      <a:pt x="42" y="6"/>
                      <a:pt x="42" y="2"/>
                      <a:pt x="39"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chenying0907 113"/>
              <p:cNvSpPr>
                <a:spLocks/>
              </p:cNvSpPr>
              <p:nvPr/>
            </p:nvSpPr>
            <p:spPr bwMode="auto">
              <a:xfrm>
                <a:off x="4621240" y="2827709"/>
                <a:ext cx="89029" cy="33698"/>
              </a:xfrm>
              <a:custGeom>
                <a:avLst/>
                <a:gdLst>
                  <a:gd name="T0" fmla="*/ 27 w 28"/>
                  <a:gd name="T1" fmla="*/ 3 h 10"/>
                  <a:gd name="T2" fmla="*/ 17 w 28"/>
                  <a:gd name="T3" fmla="*/ 1 h 10"/>
                  <a:gd name="T4" fmla="*/ 4 w 28"/>
                  <a:gd name="T5" fmla="*/ 2 h 10"/>
                  <a:gd name="T6" fmla="*/ 4 w 28"/>
                  <a:gd name="T7" fmla="*/ 8 h 10"/>
                  <a:gd name="T8" fmla="*/ 17 w 28"/>
                  <a:gd name="T9" fmla="*/ 9 h 10"/>
                  <a:gd name="T10" fmla="*/ 27 w 28"/>
                  <a:gd name="T11" fmla="*/ 7 h 10"/>
                  <a:gd name="T12" fmla="*/ 27 w 28"/>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7" y="3"/>
                    </a:moveTo>
                    <a:cubicBezTo>
                      <a:pt x="24" y="0"/>
                      <a:pt x="20" y="1"/>
                      <a:pt x="17" y="1"/>
                    </a:cubicBezTo>
                    <a:cubicBezTo>
                      <a:pt x="13" y="1"/>
                      <a:pt x="9" y="1"/>
                      <a:pt x="4" y="2"/>
                    </a:cubicBezTo>
                    <a:cubicBezTo>
                      <a:pt x="0" y="2"/>
                      <a:pt x="0" y="8"/>
                      <a:pt x="4" y="8"/>
                    </a:cubicBezTo>
                    <a:cubicBezTo>
                      <a:pt x="9" y="9"/>
                      <a:pt x="13" y="9"/>
                      <a:pt x="17" y="9"/>
                    </a:cubicBezTo>
                    <a:cubicBezTo>
                      <a:pt x="20" y="9"/>
                      <a:pt x="24" y="10"/>
                      <a:pt x="27" y="7"/>
                    </a:cubicBezTo>
                    <a:cubicBezTo>
                      <a:pt x="28" y="6"/>
                      <a:pt x="28" y="4"/>
                      <a:pt x="27"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chenying0907 114"/>
              <p:cNvSpPr>
                <a:spLocks/>
              </p:cNvSpPr>
              <p:nvPr/>
            </p:nvSpPr>
            <p:spPr bwMode="auto">
              <a:xfrm>
                <a:off x="4775869" y="2835486"/>
                <a:ext cx="103086" cy="33698"/>
              </a:xfrm>
              <a:custGeom>
                <a:avLst/>
                <a:gdLst>
                  <a:gd name="T0" fmla="*/ 31 w 33"/>
                  <a:gd name="T1" fmla="*/ 2 h 10"/>
                  <a:gd name="T2" fmla="*/ 19 w 33"/>
                  <a:gd name="T3" fmla="*/ 1 h 10"/>
                  <a:gd name="T4" fmla="*/ 4 w 33"/>
                  <a:gd name="T5" fmla="*/ 2 h 10"/>
                  <a:gd name="T6" fmla="*/ 4 w 33"/>
                  <a:gd name="T7" fmla="*/ 9 h 10"/>
                  <a:gd name="T8" fmla="*/ 19 w 33"/>
                  <a:gd name="T9" fmla="*/ 10 h 10"/>
                  <a:gd name="T10" fmla="*/ 31 w 33"/>
                  <a:gd name="T11" fmla="*/ 8 h 10"/>
                  <a:gd name="T12" fmla="*/ 31 w 33"/>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31" y="2"/>
                    </a:moveTo>
                    <a:cubicBezTo>
                      <a:pt x="27" y="0"/>
                      <a:pt x="23" y="1"/>
                      <a:pt x="19" y="1"/>
                    </a:cubicBezTo>
                    <a:cubicBezTo>
                      <a:pt x="14" y="1"/>
                      <a:pt x="9" y="1"/>
                      <a:pt x="4" y="2"/>
                    </a:cubicBezTo>
                    <a:cubicBezTo>
                      <a:pt x="0" y="2"/>
                      <a:pt x="0" y="8"/>
                      <a:pt x="4" y="9"/>
                    </a:cubicBezTo>
                    <a:cubicBezTo>
                      <a:pt x="9" y="9"/>
                      <a:pt x="14" y="9"/>
                      <a:pt x="19" y="10"/>
                    </a:cubicBezTo>
                    <a:cubicBezTo>
                      <a:pt x="23" y="10"/>
                      <a:pt x="27" y="10"/>
                      <a:pt x="31" y="8"/>
                    </a:cubicBezTo>
                    <a:cubicBezTo>
                      <a:pt x="33" y="7"/>
                      <a:pt x="33" y="3"/>
                      <a:pt x="31"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chenying0907 115"/>
              <p:cNvSpPr>
                <a:spLocks/>
              </p:cNvSpPr>
              <p:nvPr/>
            </p:nvSpPr>
            <p:spPr bwMode="auto">
              <a:xfrm>
                <a:off x="4937526" y="2835486"/>
                <a:ext cx="110115" cy="41474"/>
              </a:xfrm>
              <a:custGeom>
                <a:avLst/>
                <a:gdLst>
                  <a:gd name="T0" fmla="*/ 32 w 35"/>
                  <a:gd name="T1" fmla="*/ 1 h 12"/>
                  <a:gd name="T2" fmla="*/ 19 w 35"/>
                  <a:gd name="T3" fmla="*/ 2 h 12"/>
                  <a:gd name="T4" fmla="*/ 5 w 35"/>
                  <a:gd name="T5" fmla="*/ 2 h 12"/>
                  <a:gd name="T6" fmla="*/ 4 w 35"/>
                  <a:gd name="T7" fmla="*/ 8 h 12"/>
                  <a:gd name="T8" fmla="*/ 33 w 35"/>
                  <a:gd name="T9" fmla="*/ 7 h 12"/>
                  <a:gd name="T10" fmla="*/ 32 w 35"/>
                  <a:gd name="T11" fmla="*/ 1 h 12"/>
                </a:gdLst>
                <a:ahLst/>
                <a:cxnLst>
                  <a:cxn ang="0">
                    <a:pos x="T0" y="T1"/>
                  </a:cxn>
                  <a:cxn ang="0">
                    <a:pos x="T2" y="T3"/>
                  </a:cxn>
                  <a:cxn ang="0">
                    <a:pos x="T4" y="T5"/>
                  </a:cxn>
                  <a:cxn ang="0">
                    <a:pos x="T6" y="T7"/>
                  </a:cxn>
                  <a:cxn ang="0">
                    <a:pos x="T8" y="T9"/>
                  </a:cxn>
                  <a:cxn ang="0">
                    <a:pos x="T10" y="T11"/>
                  </a:cxn>
                </a:cxnLst>
                <a:rect l="0" t="0" r="r" b="b"/>
                <a:pathLst>
                  <a:path w="35" h="12">
                    <a:moveTo>
                      <a:pt x="32" y="1"/>
                    </a:moveTo>
                    <a:cubicBezTo>
                      <a:pt x="28" y="0"/>
                      <a:pt x="23" y="1"/>
                      <a:pt x="19" y="2"/>
                    </a:cubicBezTo>
                    <a:cubicBezTo>
                      <a:pt x="14" y="2"/>
                      <a:pt x="9" y="2"/>
                      <a:pt x="5" y="2"/>
                    </a:cubicBezTo>
                    <a:cubicBezTo>
                      <a:pt x="1" y="2"/>
                      <a:pt x="0" y="7"/>
                      <a:pt x="4" y="8"/>
                    </a:cubicBezTo>
                    <a:cubicBezTo>
                      <a:pt x="12" y="10"/>
                      <a:pt x="25" y="12"/>
                      <a:pt x="33" y="7"/>
                    </a:cubicBezTo>
                    <a:cubicBezTo>
                      <a:pt x="35" y="5"/>
                      <a:pt x="35" y="2"/>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chenying0907 116"/>
              <p:cNvSpPr>
                <a:spLocks/>
              </p:cNvSpPr>
              <p:nvPr/>
            </p:nvSpPr>
            <p:spPr bwMode="auto">
              <a:xfrm>
                <a:off x="5101527" y="2825118"/>
                <a:ext cx="100744" cy="41474"/>
              </a:xfrm>
              <a:custGeom>
                <a:avLst/>
                <a:gdLst>
                  <a:gd name="T0" fmla="*/ 29 w 32"/>
                  <a:gd name="T1" fmla="*/ 1 h 12"/>
                  <a:gd name="T2" fmla="*/ 18 w 32"/>
                  <a:gd name="T3" fmla="*/ 2 h 12"/>
                  <a:gd name="T4" fmla="*/ 4 w 32"/>
                  <a:gd name="T5" fmla="*/ 3 h 12"/>
                  <a:gd name="T6" fmla="*/ 3 w 32"/>
                  <a:gd name="T7" fmla="*/ 9 h 12"/>
                  <a:gd name="T8" fmla="*/ 31 w 32"/>
                  <a:gd name="T9" fmla="*/ 6 h 12"/>
                  <a:gd name="T10" fmla="*/ 29 w 32"/>
                  <a:gd name="T11" fmla="*/ 1 h 12"/>
                </a:gdLst>
                <a:ahLst/>
                <a:cxnLst>
                  <a:cxn ang="0">
                    <a:pos x="T0" y="T1"/>
                  </a:cxn>
                  <a:cxn ang="0">
                    <a:pos x="T2" y="T3"/>
                  </a:cxn>
                  <a:cxn ang="0">
                    <a:pos x="T4" y="T5"/>
                  </a:cxn>
                  <a:cxn ang="0">
                    <a:pos x="T6" y="T7"/>
                  </a:cxn>
                  <a:cxn ang="0">
                    <a:pos x="T8" y="T9"/>
                  </a:cxn>
                  <a:cxn ang="0">
                    <a:pos x="T10" y="T11"/>
                  </a:cxn>
                </a:cxnLst>
                <a:rect l="0" t="0" r="r" b="b"/>
                <a:pathLst>
                  <a:path w="32" h="12">
                    <a:moveTo>
                      <a:pt x="29" y="1"/>
                    </a:moveTo>
                    <a:cubicBezTo>
                      <a:pt x="25" y="0"/>
                      <a:pt x="22" y="1"/>
                      <a:pt x="18" y="2"/>
                    </a:cubicBezTo>
                    <a:cubicBezTo>
                      <a:pt x="13" y="3"/>
                      <a:pt x="8" y="3"/>
                      <a:pt x="4" y="3"/>
                    </a:cubicBezTo>
                    <a:cubicBezTo>
                      <a:pt x="0" y="3"/>
                      <a:pt x="0" y="8"/>
                      <a:pt x="3" y="9"/>
                    </a:cubicBezTo>
                    <a:cubicBezTo>
                      <a:pt x="10" y="11"/>
                      <a:pt x="24" y="12"/>
                      <a:pt x="31" y="6"/>
                    </a:cubicBezTo>
                    <a:cubicBezTo>
                      <a:pt x="32" y="5"/>
                      <a:pt x="32" y="1"/>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chenying0907 117"/>
              <p:cNvSpPr>
                <a:spLocks/>
              </p:cNvSpPr>
              <p:nvPr/>
            </p:nvSpPr>
            <p:spPr bwMode="auto">
              <a:xfrm>
                <a:off x="5237413" y="2817341"/>
                <a:ext cx="105430" cy="38883"/>
              </a:xfrm>
              <a:custGeom>
                <a:avLst/>
                <a:gdLst>
                  <a:gd name="T0" fmla="*/ 31 w 34"/>
                  <a:gd name="T1" fmla="*/ 1 h 11"/>
                  <a:gd name="T2" fmla="*/ 19 w 34"/>
                  <a:gd name="T3" fmla="*/ 2 h 11"/>
                  <a:gd name="T4" fmla="*/ 5 w 34"/>
                  <a:gd name="T5" fmla="*/ 2 h 11"/>
                  <a:gd name="T6" fmla="*/ 4 w 34"/>
                  <a:gd name="T7" fmla="*/ 9 h 11"/>
                  <a:gd name="T8" fmla="*/ 19 w 34"/>
                  <a:gd name="T9" fmla="*/ 10 h 11"/>
                  <a:gd name="T10" fmla="*/ 32 w 34"/>
                  <a:gd name="T11" fmla="*/ 7 h 11"/>
                  <a:gd name="T12" fmla="*/ 31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1"/>
                    </a:moveTo>
                    <a:cubicBezTo>
                      <a:pt x="27" y="0"/>
                      <a:pt x="23" y="1"/>
                      <a:pt x="19" y="2"/>
                    </a:cubicBezTo>
                    <a:cubicBezTo>
                      <a:pt x="14" y="2"/>
                      <a:pt x="10" y="2"/>
                      <a:pt x="5" y="2"/>
                    </a:cubicBezTo>
                    <a:cubicBezTo>
                      <a:pt x="1" y="2"/>
                      <a:pt x="0" y="8"/>
                      <a:pt x="4" y="9"/>
                    </a:cubicBezTo>
                    <a:cubicBezTo>
                      <a:pt x="9" y="10"/>
                      <a:pt x="14" y="11"/>
                      <a:pt x="19" y="10"/>
                    </a:cubicBezTo>
                    <a:cubicBezTo>
                      <a:pt x="24" y="10"/>
                      <a:pt x="29" y="10"/>
                      <a:pt x="32" y="7"/>
                    </a:cubicBezTo>
                    <a:cubicBezTo>
                      <a:pt x="34" y="5"/>
                      <a:pt x="33" y="2"/>
                      <a:pt x="31"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chenying0907 118"/>
              <p:cNvSpPr>
                <a:spLocks/>
              </p:cNvSpPr>
              <p:nvPr/>
            </p:nvSpPr>
            <p:spPr bwMode="auto">
              <a:xfrm>
                <a:off x="5403757" y="2819934"/>
                <a:ext cx="89029" cy="36290"/>
              </a:xfrm>
              <a:custGeom>
                <a:avLst/>
                <a:gdLst>
                  <a:gd name="T0" fmla="*/ 25 w 28"/>
                  <a:gd name="T1" fmla="*/ 2 h 10"/>
                  <a:gd name="T2" fmla="*/ 14 w 28"/>
                  <a:gd name="T3" fmla="*/ 1 h 10"/>
                  <a:gd name="T4" fmla="*/ 3 w 28"/>
                  <a:gd name="T5" fmla="*/ 2 h 10"/>
                  <a:gd name="T6" fmla="*/ 3 w 28"/>
                  <a:gd name="T7" fmla="*/ 8 h 10"/>
                  <a:gd name="T8" fmla="*/ 14 w 28"/>
                  <a:gd name="T9" fmla="*/ 9 h 10"/>
                  <a:gd name="T10" fmla="*/ 25 w 28"/>
                  <a:gd name="T11" fmla="*/ 8 h 10"/>
                  <a:gd name="T12" fmla="*/ 25 w 28"/>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28" h="10">
                    <a:moveTo>
                      <a:pt x="25" y="2"/>
                    </a:moveTo>
                    <a:cubicBezTo>
                      <a:pt x="22" y="0"/>
                      <a:pt x="18" y="0"/>
                      <a:pt x="14" y="1"/>
                    </a:cubicBezTo>
                    <a:cubicBezTo>
                      <a:pt x="10" y="1"/>
                      <a:pt x="6" y="1"/>
                      <a:pt x="3" y="2"/>
                    </a:cubicBezTo>
                    <a:cubicBezTo>
                      <a:pt x="0" y="2"/>
                      <a:pt x="0" y="7"/>
                      <a:pt x="3" y="8"/>
                    </a:cubicBezTo>
                    <a:cubicBezTo>
                      <a:pt x="6" y="8"/>
                      <a:pt x="10" y="9"/>
                      <a:pt x="14" y="9"/>
                    </a:cubicBezTo>
                    <a:cubicBezTo>
                      <a:pt x="18" y="9"/>
                      <a:pt x="22" y="10"/>
                      <a:pt x="25" y="8"/>
                    </a:cubicBezTo>
                    <a:cubicBezTo>
                      <a:pt x="28" y="7"/>
                      <a:pt x="28" y="3"/>
                      <a:pt x="25"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chenying0907 119"/>
              <p:cNvSpPr>
                <a:spLocks/>
              </p:cNvSpPr>
              <p:nvPr/>
            </p:nvSpPr>
            <p:spPr bwMode="auto">
              <a:xfrm>
                <a:off x="7559194" y="2825118"/>
                <a:ext cx="91372" cy="25921"/>
              </a:xfrm>
              <a:custGeom>
                <a:avLst/>
                <a:gdLst>
                  <a:gd name="T0" fmla="*/ 27 w 29"/>
                  <a:gd name="T1" fmla="*/ 1 h 8"/>
                  <a:gd name="T2" fmla="*/ 16 w 29"/>
                  <a:gd name="T3" fmla="*/ 0 h 8"/>
                  <a:gd name="T4" fmla="*/ 3 w 29"/>
                  <a:gd name="T5" fmla="*/ 1 h 8"/>
                  <a:gd name="T6" fmla="*/ 3 w 29"/>
                  <a:gd name="T7" fmla="*/ 7 h 8"/>
                  <a:gd name="T8" fmla="*/ 16 w 29"/>
                  <a:gd name="T9" fmla="*/ 7 h 8"/>
                  <a:gd name="T10" fmla="*/ 27 w 29"/>
                  <a:gd name="T11" fmla="*/ 6 h 8"/>
                  <a:gd name="T12" fmla="*/ 27 w 2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29" h="8">
                    <a:moveTo>
                      <a:pt x="27" y="1"/>
                    </a:moveTo>
                    <a:cubicBezTo>
                      <a:pt x="24" y="0"/>
                      <a:pt x="20" y="0"/>
                      <a:pt x="16" y="0"/>
                    </a:cubicBezTo>
                    <a:cubicBezTo>
                      <a:pt x="12" y="1"/>
                      <a:pt x="8" y="1"/>
                      <a:pt x="3" y="1"/>
                    </a:cubicBezTo>
                    <a:cubicBezTo>
                      <a:pt x="0" y="1"/>
                      <a:pt x="0" y="6"/>
                      <a:pt x="3" y="7"/>
                    </a:cubicBezTo>
                    <a:cubicBezTo>
                      <a:pt x="8" y="7"/>
                      <a:pt x="12" y="7"/>
                      <a:pt x="16" y="7"/>
                    </a:cubicBezTo>
                    <a:cubicBezTo>
                      <a:pt x="20" y="7"/>
                      <a:pt x="24" y="8"/>
                      <a:pt x="27" y="6"/>
                    </a:cubicBezTo>
                    <a:cubicBezTo>
                      <a:pt x="29" y="5"/>
                      <a:pt x="29" y="2"/>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chenying0907 120"/>
              <p:cNvSpPr>
                <a:spLocks/>
              </p:cNvSpPr>
              <p:nvPr/>
            </p:nvSpPr>
            <p:spPr bwMode="auto">
              <a:xfrm>
                <a:off x="7711479" y="2819934"/>
                <a:ext cx="110115" cy="36290"/>
              </a:xfrm>
              <a:custGeom>
                <a:avLst/>
                <a:gdLst>
                  <a:gd name="T0" fmla="*/ 32 w 35"/>
                  <a:gd name="T1" fmla="*/ 1 h 10"/>
                  <a:gd name="T2" fmla="*/ 19 w 35"/>
                  <a:gd name="T3" fmla="*/ 1 h 10"/>
                  <a:gd name="T4" fmla="*/ 4 w 35"/>
                  <a:gd name="T5" fmla="*/ 2 h 10"/>
                  <a:gd name="T6" fmla="*/ 4 w 35"/>
                  <a:gd name="T7" fmla="*/ 8 h 10"/>
                  <a:gd name="T8" fmla="*/ 19 w 35"/>
                  <a:gd name="T9" fmla="*/ 9 h 10"/>
                  <a:gd name="T10" fmla="*/ 32 w 35"/>
                  <a:gd name="T11" fmla="*/ 8 h 10"/>
                  <a:gd name="T12" fmla="*/ 32 w 35"/>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5" h="10">
                    <a:moveTo>
                      <a:pt x="32" y="1"/>
                    </a:moveTo>
                    <a:cubicBezTo>
                      <a:pt x="28" y="0"/>
                      <a:pt x="23" y="1"/>
                      <a:pt x="19" y="1"/>
                    </a:cubicBezTo>
                    <a:cubicBezTo>
                      <a:pt x="14" y="1"/>
                      <a:pt x="9" y="2"/>
                      <a:pt x="4" y="2"/>
                    </a:cubicBezTo>
                    <a:cubicBezTo>
                      <a:pt x="0" y="2"/>
                      <a:pt x="0" y="8"/>
                      <a:pt x="4" y="8"/>
                    </a:cubicBezTo>
                    <a:cubicBezTo>
                      <a:pt x="9" y="8"/>
                      <a:pt x="14" y="8"/>
                      <a:pt x="19" y="9"/>
                    </a:cubicBezTo>
                    <a:cubicBezTo>
                      <a:pt x="23" y="9"/>
                      <a:pt x="28" y="10"/>
                      <a:pt x="32" y="8"/>
                    </a:cubicBezTo>
                    <a:cubicBezTo>
                      <a:pt x="35" y="7"/>
                      <a:pt x="35" y="3"/>
                      <a:pt x="32"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chenying0907 121"/>
              <p:cNvSpPr>
                <a:spLocks/>
              </p:cNvSpPr>
              <p:nvPr/>
            </p:nvSpPr>
            <p:spPr bwMode="auto">
              <a:xfrm>
                <a:off x="7875480" y="2814749"/>
                <a:ext cx="100744" cy="31106"/>
              </a:xfrm>
              <a:custGeom>
                <a:avLst/>
                <a:gdLst>
                  <a:gd name="T0" fmla="*/ 29 w 32"/>
                  <a:gd name="T1" fmla="*/ 1 h 9"/>
                  <a:gd name="T2" fmla="*/ 17 w 32"/>
                  <a:gd name="T3" fmla="*/ 1 h 9"/>
                  <a:gd name="T4" fmla="*/ 3 w 32"/>
                  <a:gd name="T5" fmla="*/ 2 h 9"/>
                  <a:gd name="T6" fmla="*/ 3 w 32"/>
                  <a:gd name="T7" fmla="*/ 8 h 9"/>
                  <a:gd name="T8" fmla="*/ 17 w 32"/>
                  <a:gd name="T9" fmla="*/ 8 h 9"/>
                  <a:gd name="T10" fmla="*/ 29 w 32"/>
                  <a:gd name="T11" fmla="*/ 8 h 9"/>
                  <a:gd name="T12" fmla="*/ 29 w 3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29" y="1"/>
                    </a:moveTo>
                    <a:cubicBezTo>
                      <a:pt x="25" y="0"/>
                      <a:pt x="21" y="1"/>
                      <a:pt x="17" y="1"/>
                    </a:cubicBezTo>
                    <a:cubicBezTo>
                      <a:pt x="12" y="1"/>
                      <a:pt x="8" y="1"/>
                      <a:pt x="3" y="2"/>
                    </a:cubicBezTo>
                    <a:cubicBezTo>
                      <a:pt x="0" y="2"/>
                      <a:pt x="0" y="7"/>
                      <a:pt x="3" y="8"/>
                    </a:cubicBezTo>
                    <a:cubicBezTo>
                      <a:pt x="8" y="8"/>
                      <a:pt x="12" y="8"/>
                      <a:pt x="17" y="8"/>
                    </a:cubicBezTo>
                    <a:cubicBezTo>
                      <a:pt x="21" y="9"/>
                      <a:pt x="25" y="9"/>
                      <a:pt x="29" y="8"/>
                    </a:cubicBezTo>
                    <a:cubicBezTo>
                      <a:pt x="32" y="7"/>
                      <a:pt x="32" y="2"/>
                      <a:pt x="29"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chenying0907 122"/>
              <p:cNvSpPr>
                <a:spLocks/>
              </p:cNvSpPr>
              <p:nvPr/>
            </p:nvSpPr>
            <p:spPr bwMode="auto">
              <a:xfrm>
                <a:off x="8046510" y="2796604"/>
                <a:ext cx="105430" cy="38883"/>
              </a:xfrm>
              <a:custGeom>
                <a:avLst/>
                <a:gdLst>
                  <a:gd name="T0" fmla="*/ 30 w 34"/>
                  <a:gd name="T1" fmla="*/ 1 h 11"/>
                  <a:gd name="T2" fmla="*/ 19 w 34"/>
                  <a:gd name="T3" fmla="*/ 3 h 11"/>
                  <a:gd name="T4" fmla="*/ 6 w 34"/>
                  <a:gd name="T5" fmla="*/ 2 h 11"/>
                  <a:gd name="T6" fmla="*/ 4 w 34"/>
                  <a:gd name="T7" fmla="*/ 9 h 11"/>
                  <a:gd name="T8" fmla="*/ 19 w 34"/>
                  <a:gd name="T9" fmla="*/ 11 h 11"/>
                  <a:gd name="T10" fmla="*/ 32 w 34"/>
                  <a:gd name="T11" fmla="*/ 7 h 11"/>
                  <a:gd name="T12" fmla="*/ 30 w 34"/>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0" y="1"/>
                    </a:moveTo>
                    <a:cubicBezTo>
                      <a:pt x="26" y="0"/>
                      <a:pt x="23" y="2"/>
                      <a:pt x="19" y="3"/>
                    </a:cubicBezTo>
                    <a:cubicBezTo>
                      <a:pt x="15" y="3"/>
                      <a:pt x="10" y="3"/>
                      <a:pt x="6" y="2"/>
                    </a:cubicBezTo>
                    <a:cubicBezTo>
                      <a:pt x="2" y="2"/>
                      <a:pt x="0" y="7"/>
                      <a:pt x="4" y="9"/>
                    </a:cubicBezTo>
                    <a:cubicBezTo>
                      <a:pt x="9" y="10"/>
                      <a:pt x="14" y="11"/>
                      <a:pt x="19" y="11"/>
                    </a:cubicBezTo>
                    <a:cubicBezTo>
                      <a:pt x="23" y="11"/>
                      <a:pt x="29" y="11"/>
                      <a:pt x="32" y="7"/>
                    </a:cubicBezTo>
                    <a:cubicBezTo>
                      <a:pt x="34" y="5"/>
                      <a:pt x="33" y="1"/>
                      <a:pt x="30"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chenying0907 123"/>
              <p:cNvSpPr>
                <a:spLocks/>
              </p:cNvSpPr>
              <p:nvPr/>
            </p:nvSpPr>
            <p:spPr bwMode="auto">
              <a:xfrm>
                <a:off x="8210510" y="2778460"/>
                <a:ext cx="110115" cy="38883"/>
              </a:xfrm>
              <a:custGeom>
                <a:avLst/>
                <a:gdLst>
                  <a:gd name="T0" fmla="*/ 32 w 35"/>
                  <a:gd name="T1" fmla="*/ 2 h 11"/>
                  <a:gd name="T2" fmla="*/ 19 w 35"/>
                  <a:gd name="T3" fmla="*/ 3 h 11"/>
                  <a:gd name="T4" fmla="*/ 3 w 35"/>
                  <a:gd name="T5" fmla="*/ 5 h 11"/>
                  <a:gd name="T6" fmla="*/ 4 w 35"/>
                  <a:gd name="T7" fmla="*/ 11 h 11"/>
                  <a:gd name="T8" fmla="*/ 20 w 35"/>
                  <a:gd name="T9" fmla="*/ 11 h 11"/>
                  <a:gd name="T10" fmla="*/ 33 w 35"/>
                  <a:gd name="T11" fmla="*/ 8 h 11"/>
                  <a:gd name="T12" fmla="*/ 32 w 35"/>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5" h="11">
                    <a:moveTo>
                      <a:pt x="32" y="2"/>
                    </a:moveTo>
                    <a:cubicBezTo>
                      <a:pt x="28" y="0"/>
                      <a:pt x="23" y="2"/>
                      <a:pt x="19" y="3"/>
                    </a:cubicBezTo>
                    <a:cubicBezTo>
                      <a:pt x="13" y="3"/>
                      <a:pt x="8" y="4"/>
                      <a:pt x="3" y="5"/>
                    </a:cubicBezTo>
                    <a:cubicBezTo>
                      <a:pt x="0" y="6"/>
                      <a:pt x="1" y="11"/>
                      <a:pt x="4" y="11"/>
                    </a:cubicBezTo>
                    <a:cubicBezTo>
                      <a:pt x="9" y="11"/>
                      <a:pt x="14" y="11"/>
                      <a:pt x="20" y="11"/>
                    </a:cubicBezTo>
                    <a:cubicBezTo>
                      <a:pt x="24" y="10"/>
                      <a:pt x="29" y="11"/>
                      <a:pt x="33" y="8"/>
                    </a:cubicBezTo>
                    <a:cubicBezTo>
                      <a:pt x="35" y="7"/>
                      <a:pt x="35" y="3"/>
                      <a:pt x="32"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chenying0907 124"/>
              <p:cNvSpPr>
                <a:spLocks/>
              </p:cNvSpPr>
              <p:nvPr/>
            </p:nvSpPr>
            <p:spPr bwMode="auto">
              <a:xfrm>
                <a:off x="8365139" y="2768091"/>
                <a:ext cx="86687" cy="31106"/>
              </a:xfrm>
              <a:custGeom>
                <a:avLst/>
                <a:gdLst>
                  <a:gd name="T0" fmla="*/ 26 w 28"/>
                  <a:gd name="T1" fmla="*/ 1 h 9"/>
                  <a:gd name="T2" fmla="*/ 16 w 28"/>
                  <a:gd name="T3" fmla="*/ 1 h 9"/>
                  <a:gd name="T4" fmla="*/ 4 w 28"/>
                  <a:gd name="T5" fmla="*/ 1 h 9"/>
                  <a:gd name="T6" fmla="*/ 4 w 28"/>
                  <a:gd name="T7" fmla="*/ 7 h 9"/>
                  <a:gd name="T8" fmla="*/ 16 w 28"/>
                  <a:gd name="T9" fmla="*/ 8 h 9"/>
                  <a:gd name="T10" fmla="*/ 26 w 28"/>
                  <a:gd name="T11" fmla="*/ 7 h 9"/>
                  <a:gd name="T12" fmla="*/ 26 w 28"/>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28" h="9">
                    <a:moveTo>
                      <a:pt x="26" y="1"/>
                    </a:moveTo>
                    <a:cubicBezTo>
                      <a:pt x="23" y="0"/>
                      <a:pt x="19" y="0"/>
                      <a:pt x="16" y="1"/>
                    </a:cubicBezTo>
                    <a:cubicBezTo>
                      <a:pt x="12" y="1"/>
                      <a:pt x="8" y="1"/>
                      <a:pt x="4" y="1"/>
                    </a:cubicBezTo>
                    <a:cubicBezTo>
                      <a:pt x="0" y="1"/>
                      <a:pt x="0" y="7"/>
                      <a:pt x="4" y="7"/>
                    </a:cubicBezTo>
                    <a:cubicBezTo>
                      <a:pt x="8" y="8"/>
                      <a:pt x="12" y="8"/>
                      <a:pt x="16" y="8"/>
                    </a:cubicBezTo>
                    <a:cubicBezTo>
                      <a:pt x="19" y="8"/>
                      <a:pt x="23" y="9"/>
                      <a:pt x="26" y="7"/>
                    </a:cubicBezTo>
                    <a:cubicBezTo>
                      <a:pt x="28" y="6"/>
                      <a:pt x="28"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chenying0907 125"/>
              <p:cNvSpPr>
                <a:spLocks/>
              </p:cNvSpPr>
              <p:nvPr/>
            </p:nvSpPr>
            <p:spPr bwMode="auto">
              <a:xfrm>
                <a:off x="5209299" y="3055816"/>
                <a:ext cx="93715" cy="33698"/>
              </a:xfrm>
              <a:custGeom>
                <a:avLst/>
                <a:gdLst>
                  <a:gd name="T0" fmla="*/ 26 w 30"/>
                  <a:gd name="T1" fmla="*/ 1 h 10"/>
                  <a:gd name="T2" fmla="*/ 13 w 30"/>
                  <a:gd name="T3" fmla="*/ 1 h 10"/>
                  <a:gd name="T4" fmla="*/ 2 w 30"/>
                  <a:gd name="T5" fmla="*/ 2 h 10"/>
                  <a:gd name="T6" fmla="*/ 1 w 30"/>
                  <a:gd name="T7" fmla="*/ 5 h 10"/>
                  <a:gd name="T8" fmla="*/ 13 w 30"/>
                  <a:gd name="T9" fmla="*/ 9 h 10"/>
                  <a:gd name="T10" fmla="*/ 27 w 30"/>
                  <a:gd name="T11" fmla="*/ 7 h 10"/>
                  <a:gd name="T12" fmla="*/ 26 w 30"/>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30" h="10">
                    <a:moveTo>
                      <a:pt x="26" y="1"/>
                    </a:moveTo>
                    <a:cubicBezTo>
                      <a:pt x="22" y="0"/>
                      <a:pt x="17" y="1"/>
                      <a:pt x="13" y="1"/>
                    </a:cubicBezTo>
                    <a:cubicBezTo>
                      <a:pt x="9" y="1"/>
                      <a:pt x="5" y="0"/>
                      <a:pt x="2" y="2"/>
                    </a:cubicBezTo>
                    <a:cubicBezTo>
                      <a:pt x="1" y="2"/>
                      <a:pt x="0" y="4"/>
                      <a:pt x="1" y="5"/>
                    </a:cubicBezTo>
                    <a:cubicBezTo>
                      <a:pt x="4" y="8"/>
                      <a:pt x="9" y="8"/>
                      <a:pt x="13" y="9"/>
                    </a:cubicBezTo>
                    <a:cubicBezTo>
                      <a:pt x="18" y="9"/>
                      <a:pt x="23" y="10"/>
                      <a:pt x="27" y="7"/>
                    </a:cubicBezTo>
                    <a:cubicBezTo>
                      <a:pt x="30" y="6"/>
                      <a:pt x="29" y="2"/>
                      <a:pt x="26"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chenying0907 126"/>
              <p:cNvSpPr>
                <a:spLocks/>
              </p:cNvSpPr>
              <p:nvPr/>
            </p:nvSpPr>
            <p:spPr bwMode="auto">
              <a:xfrm>
                <a:off x="5375643" y="3040263"/>
                <a:ext cx="117143" cy="41474"/>
              </a:xfrm>
              <a:custGeom>
                <a:avLst/>
                <a:gdLst>
                  <a:gd name="T0" fmla="*/ 33 w 37"/>
                  <a:gd name="T1" fmla="*/ 3 h 12"/>
                  <a:gd name="T2" fmla="*/ 3 w 37"/>
                  <a:gd name="T3" fmla="*/ 6 h 12"/>
                  <a:gd name="T4" fmla="*/ 4 w 37"/>
                  <a:gd name="T5" fmla="*/ 11 h 12"/>
                  <a:gd name="T6" fmla="*/ 19 w 37"/>
                  <a:gd name="T7" fmla="*/ 10 h 12"/>
                  <a:gd name="T8" fmla="*/ 33 w 37"/>
                  <a:gd name="T9" fmla="*/ 9 h 12"/>
                  <a:gd name="T10" fmla="*/ 33 w 37"/>
                  <a:gd name="T11" fmla="*/ 3 h 12"/>
                </a:gdLst>
                <a:ahLst/>
                <a:cxnLst>
                  <a:cxn ang="0">
                    <a:pos x="T0" y="T1"/>
                  </a:cxn>
                  <a:cxn ang="0">
                    <a:pos x="T2" y="T3"/>
                  </a:cxn>
                  <a:cxn ang="0">
                    <a:pos x="T4" y="T5"/>
                  </a:cxn>
                  <a:cxn ang="0">
                    <a:pos x="T6" y="T7"/>
                  </a:cxn>
                  <a:cxn ang="0">
                    <a:pos x="T8" y="T9"/>
                  </a:cxn>
                  <a:cxn ang="0">
                    <a:pos x="T10" y="T11"/>
                  </a:cxn>
                </a:cxnLst>
                <a:rect l="0" t="0" r="r" b="b"/>
                <a:pathLst>
                  <a:path w="37" h="12">
                    <a:moveTo>
                      <a:pt x="33" y="3"/>
                    </a:moveTo>
                    <a:cubicBezTo>
                      <a:pt x="25" y="0"/>
                      <a:pt x="11" y="4"/>
                      <a:pt x="3" y="6"/>
                    </a:cubicBezTo>
                    <a:cubicBezTo>
                      <a:pt x="0" y="7"/>
                      <a:pt x="1" y="12"/>
                      <a:pt x="4" y="11"/>
                    </a:cubicBezTo>
                    <a:cubicBezTo>
                      <a:pt x="9" y="11"/>
                      <a:pt x="14" y="10"/>
                      <a:pt x="19" y="10"/>
                    </a:cubicBezTo>
                    <a:cubicBezTo>
                      <a:pt x="24" y="10"/>
                      <a:pt x="29" y="11"/>
                      <a:pt x="33" y="9"/>
                    </a:cubicBezTo>
                    <a:cubicBezTo>
                      <a:pt x="37" y="9"/>
                      <a:pt x="36"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chenying0907 127"/>
              <p:cNvSpPr>
                <a:spLocks/>
              </p:cNvSpPr>
              <p:nvPr/>
            </p:nvSpPr>
            <p:spPr bwMode="auto">
              <a:xfrm>
                <a:off x="5579471" y="3027304"/>
                <a:ext cx="117143" cy="41474"/>
              </a:xfrm>
              <a:custGeom>
                <a:avLst/>
                <a:gdLst>
                  <a:gd name="T0" fmla="*/ 34 w 37"/>
                  <a:gd name="T1" fmla="*/ 3 h 12"/>
                  <a:gd name="T2" fmla="*/ 15 w 37"/>
                  <a:gd name="T3" fmla="*/ 1 h 12"/>
                  <a:gd name="T4" fmla="*/ 1 w 37"/>
                  <a:gd name="T5" fmla="*/ 4 h 12"/>
                  <a:gd name="T6" fmla="*/ 0 w 37"/>
                  <a:gd name="T7" fmla="*/ 8 h 12"/>
                  <a:gd name="T8" fmla="*/ 4 w 37"/>
                  <a:gd name="T9" fmla="*/ 10 h 12"/>
                  <a:gd name="T10" fmla="*/ 4 w 37"/>
                  <a:gd name="T11" fmla="*/ 10 h 12"/>
                  <a:gd name="T12" fmla="*/ 15 w 37"/>
                  <a:gd name="T13" fmla="*/ 10 h 12"/>
                  <a:gd name="T14" fmla="*/ 33 w 37"/>
                  <a:gd name="T15" fmla="*/ 10 h 12"/>
                  <a:gd name="T16" fmla="*/ 34 w 37"/>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12">
                    <a:moveTo>
                      <a:pt x="34" y="3"/>
                    </a:moveTo>
                    <a:cubicBezTo>
                      <a:pt x="28" y="0"/>
                      <a:pt x="21" y="1"/>
                      <a:pt x="15" y="1"/>
                    </a:cubicBezTo>
                    <a:cubicBezTo>
                      <a:pt x="11" y="1"/>
                      <a:pt x="4" y="1"/>
                      <a:pt x="1" y="4"/>
                    </a:cubicBezTo>
                    <a:cubicBezTo>
                      <a:pt x="0" y="5"/>
                      <a:pt x="0" y="7"/>
                      <a:pt x="0" y="8"/>
                    </a:cubicBezTo>
                    <a:cubicBezTo>
                      <a:pt x="1" y="10"/>
                      <a:pt x="2" y="10"/>
                      <a:pt x="4" y="10"/>
                    </a:cubicBezTo>
                    <a:cubicBezTo>
                      <a:pt x="4" y="10"/>
                      <a:pt x="4" y="10"/>
                      <a:pt x="4" y="10"/>
                    </a:cubicBezTo>
                    <a:cubicBezTo>
                      <a:pt x="8" y="10"/>
                      <a:pt x="12" y="10"/>
                      <a:pt x="15" y="10"/>
                    </a:cubicBezTo>
                    <a:cubicBezTo>
                      <a:pt x="21" y="11"/>
                      <a:pt x="28" y="12"/>
                      <a:pt x="33" y="10"/>
                    </a:cubicBezTo>
                    <a:cubicBezTo>
                      <a:pt x="36" y="9"/>
                      <a:pt x="37" y="5"/>
                      <a:pt x="34"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chenying0907 128"/>
              <p:cNvSpPr>
                <a:spLocks/>
              </p:cNvSpPr>
              <p:nvPr/>
            </p:nvSpPr>
            <p:spPr bwMode="auto">
              <a:xfrm>
                <a:off x="5757529" y="3027304"/>
                <a:ext cx="107772" cy="38883"/>
              </a:xfrm>
              <a:custGeom>
                <a:avLst/>
                <a:gdLst>
                  <a:gd name="T0" fmla="*/ 31 w 34"/>
                  <a:gd name="T1" fmla="*/ 3 h 11"/>
                  <a:gd name="T2" fmla="*/ 19 w 34"/>
                  <a:gd name="T3" fmla="*/ 1 h 11"/>
                  <a:gd name="T4" fmla="*/ 5 w 34"/>
                  <a:gd name="T5" fmla="*/ 0 h 11"/>
                  <a:gd name="T6" fmla="*/ 4 w 34"/>
                  <a:gd name="T7" fmla="*/ 6 h 11"/>
                  <a:gd name="T8" fmla="*/ 18 w 34"/>
                  <a:gd name="T9" fmla="*/ 9 h 11"/>
                  <a:gd name="T10" fmla="*/ 30 w 34"/>
                  <a:gd name="T11" fmla="*/ 9 h 11"/>
                  <a:gd name="T12" fmla="*/ 31 w 34"/>
                  <a:gd name="T13" fmla="*/ 3 h 11"/>
                </a:gdLst>
                <a:ahLst/>
                <a:cxnLst>
                  <a:cxn ang="0">
                    <a:pos x="T0" y="T1"/>
                  </a:cxn>
                  <a:cxn ang="0">
                    <a:pos x="T2" y="T3"/>
                  </a:cxn>
                  <a:cxn ang="0">
                    <a:pos x="T4" y="T5"/>
                  </a:cxn>
                  <a:cxn ang="0">
                    <a:pos x="T6" y="T7"/>
                  </a:cxn>
                  <a:cxn ang="0">
                    <a:pos x="T8" y="T9"/>
                  </a:cxn>
                  <a:cxn ang="0">
                    <a:pos x="T10" y="T11"/>
                  </a:cxn>
                  <a:cxn ang="0">
                    <a:pos x="T12" y="T13"/>
                  </a:cxn>
                </a:cxnLst>
                <a:rect l="0" t="0" r="r" b="b"/>
                <a:pathLst>
                  <a:path w="34" h="11">
                    <a:moveTo>
                      <a:pt x="31" y="3"/>
                    </a:moveTo>
                    <a:cubicBezTo>
                      <a:pt x="27" y="1"/>
                      <a:pt x="23" y="1"/>
                      <a:pt x="19" y="1"/>
                    </a:cubicBezTo>
                    <a:cubicBezTo>
                      <a:pt x="14" y="1"/>
                      <a:pt x="10" y="0"/>
                      <a:pt x="5" y="0"/>
                    </a:cubicBezTo>
                    <a:cubicBezTo>
                      <a:pt x="1" y="0"/>
                      <a:pt x="0" y="6"/>
                      <a:pt x="4" y="6"/>
                    </a:cubicBezTo>
                    <a:cubicBezTo>
                      <a:pt x="9" y="7"/>
                      <a:pt x="13" y="8"/>
                      <a:pt x="18" y="9"/>
                    </a:cubicBezTo>
                    <a:cubicBezTo>
                      <a:pt x="22" y="9"/>
                      <a:pt x="26" y="11"/>
                      <a:pt x="30" y="9"/>
                    </a:cubicBezTo>
                    <a:cubicBezTo>
                      <a:pt x="33" y="9"/>
                      <a:pt x="34" y="4"/>
                      <a:pt x="31"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chenying0907 129"/>
              <p:cNvSpPr>
                <a:spLocks/>
              </p:cNvSpPr>
              <p:nvPr/>
            </p:nvSpPr>
            <p:spPr bwMode="auto">
              <a:xfrm>
                <a:off x="5937930" y="3011751"/>
                <a:ext cx="93715" cy="38883"/>
              </a:xfrm>
              <a:custGeom>
                <a:avLst/>
                <a:gdLst>
                  <a:gd name="T0" fmla="*/ 27 w 30"/>
                  <a:gd name="T1" fmla="*/ 2 h 11"/>
                  <a:gd name="T2" fmla="*/ 13 w 30"/>
                  <a:gd name="T3" fmla="*/ 2 h 11"/>
                  <a:gd name="T4" fmla="*/ 0 w 30"/>
                  <a:gd name="T5" fmla="*/ 4 h 11"/>
                  <a:gd name="T6" fmla="*/ 0 w 30"/>
                  <a:gd name="T7" fmla="*/ 7 h 11"/>
                  <a:gd name="T8" fmla="*/ 13 w 30"/>
                  <a:gd name="T9" fmla="*/ 9 h 11"/>
                  <a:gd name="T10" fmla="*/ 27 w 30"/>
                  <a:gd name="T11" fmla="*/ 8 h 11"/>
                  <a:gd name="T12" fmla="*/ 27 w 30"/>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0" h="11">
                    <a:moveTo>
                      <a:pt x="27" y="2"/>
                    </a:moveTo>
                    <a:cubicBezTo>
                      <a:pt x="23" y="0"/>
                      <a:pt x="18" y="1"/>
                      <a:pt x="13" y="2"/>
                    </a:cubicBezTo>
                    <a:cubicBezTo>
                      <a:pt x="9" y="2"/>
                      <a:pt x="4" y="2"/>
                      <a:pt x="0" y="4"/>
                    </a:cubicBezTo>
                    <a:cubicBezTo>
                      <a:pt x="0" y="5"/>
                      <a:pt x="0" y="6"/>
                      <a:pt x="0" y="7"/>
                    </a:cubicBezTo>
                    <a:cubicBezTo>
                      <a:pt x="4" y="9"/>
                      <a:pt x="9" y="9"/>
                      <a:pt x="13" y="9"/>
                    </a:cubicBezTo>
                    <a:cubicBezTo>
                      <a:pt x="18" y="10"/>
                      <a:pt x="23" y="11"/>
                      <a:pt x="27" y="8"/>
                    </a:cubicBezTo>
                    <a:cubicBezTo>
                      <a:pt x="30" y="7"/>
                      <a:pt x="30" y="4"/>
                      <a:pt x="27"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chenying0907 130"/>
              <p:cNvSpPr>
                <a:spLocks/>
              </p:cNvSpPr>
              <p:nvPr/>
            </p:nvSpPr>
            <p:spPr bwMode="auto">
              <a:xfrm>
                <a:off x="6120674" y="3006567"/>
                <a:ext cx="93715" cy="38883"/>
              </a:xfrm>
              <a:custGeom>
                <a:avLst/>
                <a:gdLst>
                  <a:gd name="T0" fmla="*/ 27 w 30"/>
                  <a:gd name="T1" fmla="*/ 1 h 11"/>
                  <a:gd name="T2" fmla="*/ 12 w 30"/>
                  <a:gd name="T3" fmla="*/ 1 h 11"/>
                  <a:gd name="T4" fmla="*/ 6 w 30"/>
                  <a:gd name="T5" fmla="*/ 2 h 11"/>
                  <a:gd name="T6" fmla="*/ 1 w 30"/>
                  <a:gd name="T7" fmla="*/ 4 h 11"/>
                  <a:gd name="T8" fmla="*/ 1 w 30"/>
                  <a:gd name="T9" fmla="*/ 6 h 11"/>
                  <a:gd name="T10" fmla="*/ 6 w 30"/>
                  <a:gd name="T11" fmla="*/ 8 h 11"/>
                  <a:gd name="T12" fmla="*/ 12 w 30"/>
                  <a:gd name="T13" fmla="*/ 9 h 11"/>
                  <a:gd name="T14" fmla="*/ 27 w 30"/>
                  <a:gd name="T15" fmla="*/ 9 h 11"/>
                  <a:gd name="T16" fmla="*/ 27 w 30"/>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27" y="1"/>
                    </a:moveTo>
                    <a:cubicBezTo>
                      <a:pt x="22" y="0"/>
                      <a:pt x="17" y="1"/>
                      <a:pt x="12" y="1"/>
                    </a:cubicBezTo>
                    <a:cubicBezTo>
                      <a:pt x="10" y="2"/>
                      <a:pt x="8" y="2"/>
                      <a:pt x="6" y="2"/>
                    </a:cubicBezTo>
                    <a:cubicBezTo>
                      <a:pt x="3" y="2"/>
                      <a:pt x="3" y="3"/>
                      <a:pt x="1" y="4"/>
                    </a:cubicBezTo>
                    <a:cubicBezTo>
                      <a:pt x="0" y="5"/>
                      <a:pt x="0" y="6"/>
                      <a:pt x="1" y="6"/>
                    </a:cubicBezTo>
                    <a:cubicBezTo>
                      <a:pt x="3" y="7"/>
                      <a:pt x="3" y="8"/>
                      <a:pt x="6" y="8"/>
                    </a:cubicBezTo>
                    <a:cubicBezTo>
                      <a:pt x="8" y="9"/>
                      <a:pt x="10" y="9"/>
                      <a:pt x="12" y="9"/>
                    </a:cubicBezTo>
                    <a:cubicBezTo>
                      <a:pt x="17" y="9"/>
                      <a:pt x="22" y="11"/>
                      <a:pt x="27" y="9"/>
                    </a:cubicBezTo>
                    <a:cubicBezTo>
                      <a:pt x="30" y="8"/>
                      <a:pt x="30" y="3"/>
                      <a:pt x="27"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chenying0907 131"/>
              <p:cNvSpPr>
                <a:spLocks/>
              </p:cNvSpPr>
              <p:nvPr/>
            </p:nvSpPr>
            <p:spPr bwMode="auto">
              <a:xfrm>
                <a:off x="6277645" y="2991014"/>
                <a:ext cx="126515" cy="38883"/>
              </a:xfrm>
              <a:custGeom>
                <a:avLst/>
                <a:gdLst>
                  <a:gd name="T0" fmla="*/ 37 w 40"/>
                  <a:gd name="T1" fmla="*/ 4 h 11"/>
                  <a:gd name="T2" fmla="*/ 21 w 40"/>
                  <a:gd name="T3" fmla="*/ 0 h 11"/>
                  <a:gd name="T4" fmla="*/ 4 w 40"/>
                  <a:gd name="T5" fmla="*/ 2 h 11"/>
                  <a:gd name="T6" fmla="*/ 4 w 40"/>
                  <a:gd name="T7" fmla="*/ 8 h 11"/>
                  <a:gd name="T8" fmla="*/ 21 w 40"/>
                  <a:gd name="T9" fmla="*/ 9 h 11"/>
                  <a:gd name="T10" fmla="*/ 37 w 40"/>
                  <a:gd name="T11" fmla="*/ 10 h 11"/>
                  <a:gd name="T12" fmla="*/ 37 w 40"/>
                  <a:gd name="T13" fmla="*/ 4 h 11"/>
                </a:gdLst>
                <a:ahLst/>
                <a:cxnLst>
                  <a:cxn ang="0">
                    <a:pos x="T0" y="T1"/>
                  </a:cxn>
                  <a:cxn ang="0">
                    <a:pos x="T2" y="T3"/>
                  </a:cxn>
                  <a:cxn ang="0">
                    <a:pos x="T4" y="T5"/>
                  </a:cxn>
                  <a:cxn ang="0">
                    <a:pos x="T6" y="T7"/>
                  </a:cxn>
                  <a:cxn ang="0">
                    <a:pos x="T8" y="T9"/>
                  </a:cxn>
                  <a:cxn ang="0">
                    <a:pos x="T10" y="T11"/>
                  </a:cxn>
                  <a:cxn ang="0">
                    <a:pos x="T12" y="T13"/>
                  </a:cxn>
                </a:cxnLst>
                <a:rect l="0" t="0" r="r" b="b"/>
                <a:pathLst>
                  <a:path w="40" h="11">
                    <a:moveTo>
                      <a:pt x="37" y="4"/>
                    </a:moveTo>
                    <a:cubicBezTo>
                      <a:pt x="33" y="1"/>
                      <a:pt x="26" y="1"/>
                      <a:pt x="21" y="0"/>
                    </a:cubicBezTo>
                    <a:cubicBezTo>
                      <a:pt x="15" y="0"/>
                      <a:pt x="9" y="1"/>
                      <a:pt x="4" y="2"/>
                    </a:cubicBezTo>
                    <a:cubicBezTo>
                      <a:pt x="0" y="2"/>
                      <a:pt x="1" y="8"/>
                      <a:pt x="4" y="8"/>
                    </a:cubicBezTo>
                    <a:cubicBezTo>
                      <a:pt x="10" y="8"/>
                      <a:pt x="16" y="8"/>
                      <a:pt x="21" y="9"/>
                    </a:cubicBezTo>
                    <a:cubicBezTo>
                      <a:pt x="26" y="9"/>
                      <a:pt x="31" y="11"/>
                      <a:pt x="37" y="10"/>
                    </a:cubicBezTo>
                    <a:cubicBezTo>
                      <a:pt x="40" y="9"/>
                      <a:pt x="40" y="5"/>
                      <a:pt x="37" y="4"/>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chenying0907 132"/>
              <p:cNvSpPr>
                <a:spLocks/>
              </p:cNvSpPr>
              <p:nvPr/>
            </p:nvSpPr>
            <p:spPr bwMode="auto">
              <a:xfrm>
                <a:off x="6474446" y="2998789"/>
                <a:ext cx="112458" cy="38883"/>
              </a:xfrm>
              <a:custGeom>
                <a:avLst/>
                <a:gdLst>
                  <a:gd name="T0" fmla="*/ 33 w 36"/>
                  <a:gd name="T1" fmla="*/ 2 h 11"/>
                  <a:gd name="T2" fmla="*/ 19 w 36"/>
                  <a:gd name="T3" fmla="*/ 1 h 11"/>
                  <a:gd name="T4" fmla="*/ 4 w 36"/>
                  <a:gd name="T5" fmla="*/ 4 h 11"/>
                  <a:gd name="T6" fmla="*/ 5 w 36"/>
                  <a:gd name="T7" fmla="*/ 10 h 11"/>
                  <a:gd name="T8" fmla="*/ 20 w 36"/>
                  <a:gd name="T9" fmla="*/ 9 h 11"/>
                  <a:gd name="T10" fmla="*/ 32 w 36"/>
                  <a:gd name="T11" fmla="*/ 9 h 11"/>
                  <a:gd name="T12" fmla="*/ 33 w 36"/>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36" h="11">
                    <a:moveTo>
                      <a:pt x="33" y="2"/>
                    </a:moveTo>
                    <a:cubicBezTo>
                      <a:pt x="29" y="0"/>
                      <a:pt x="24" y="0"/>
                      <a:pt x="19" y="1"/>
                    </a:cubicBezTo>
                    <a:cubicBezTo>
                      <a:pt x="14" y="1"/>
                      <a:pt x="9" y="2"/>
                      <a:pt x="4" y="4"/>
                    </a:cubicBezTo>
                    <a:cubicBezTo>
                      <a:pt x="0" y="5"/>
                      <a:pt x="2" y="11"/>
                      <a:pt x="5" y="10"/>
                    </a:cubicBezTo>
                    <a:cubicBezTo>
                      <a:pt x="10" y="9"/>
                      <a:pt x="15" y="9"/>
                      <a:pt x="20" y="9"/>
                    </a:cubicBezTo>
                    <a:cubicBezTo>
                      <a:pt x="24" y="9"/>
                      <a:pt x="28" y="10"/>
                      <a:pt x="32" y="9"/>
                    </a:cubicBezTo>
                    <a:cubicBezTo>
                      <a:pt x="35" y="8"/>
                      <a:pt x="36" y="4"/>
                      <a:pt x="33"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chenying0907 133"/>
              <p:cNvSpPr>
                <a:spLocks/>
              </p:cNvSpPr>
              <p:nvPr/>
            </p:nvSpPr>
            <p:spPr bwMode="auto">
              <a:xfrm>
                <a:off x="6673590" y="3009158"/>
                <a:ext cx="110115" cy="41474"/>
              </a:xfrm>
              <a:custGeom>
                <a:avLst/>
                <a:gdLst>
                  <a:gd name="T0" fmla="*/ 32 w 35"/>
                  <a:gd name="T1" fmla="*/ 4 h 12"/>
                  <a:gd name="T2" fmla="*/ 16 w 35"/>
                  <a:gd name="T3" fmla="*/ 1 h 12"/>
                  <a:gd name="T4" fmla="*/ 1 w 35"/>
                  <a:gd name="T5" fmla="*/ 3 h 12"/>
                  <a:gd name="T6" fmla="*/ 1 w 35"/>
                  <a:gd name="T7" fmla="*/ 5 h 12"/>
                  <a:gd name="T8" fmla="*/ 14 w 35"/>
                  <a:gd name="T9" fmla="*/ 9 h 12"/>
                  <a:gd name="T10" fmla="*/ 32 w 35"/>
                  <a:gd name="T11" fmla="*/ 10 h 12"/>
                  <a:gd name="T12" fmla="*/ 32 w 35"/>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5" h="12">
                    <a:moveTo>
                      <a:pt x="32" y="4"/>
                    </a:moveTo>
                    <a:cubicBezTo>
                      <a:pt x="28" y="1"/>
                      <a:pt x="22" y="2"/>
                      <a:pt x="16" y="1"/>
                    </a:cubicBezTo>
                    <a:cubicBezTo>
                      <a:pt x="11" y="1"/>
                      <a:pt x="5" y="0"/>
                      <a:pt x="1" y="3"/>
                    </a:cubicBezTo>
                    <a:cubicBezTo>
                      <a:pt x="0" y="3"/>
                      <a:pt x="0" y="4"/>
                      <a:pt x="1" y="5"/>
                    </a:cubicBezTo>
                    <a:cubicBezTo>
                      <a:pt x="4" y="9"/>
                      <a:pt x="9" y="8"/>
                      <a:pt x="14" y="9"/>
                    </a:cubicBezTo>
                    <a:cubicBezTo>
                      <a:pt x="20" y="10"/>
                      <a:pt x="26" y="12"/>
                      <a:pt x="32" y="10"/>
                    </a:cubicBezTo>
                    <a:cubicBezTo>
                      <a:pt x="34" y="9"/>
                      <a:pt x="35" y="5"/>
                      <a:pt x="32" y="4"/>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chenying0907 134"/>
              <p:cNvSpPr>
                <a:spLocks/>
              </p:cNvSpPr>
              <p:nvPr/>
            </p:nvSpPr>
            <p:spPr bwMode="auto">
              <a:xfrm>
                <a:off x="6846962" y="3001382"/>
                <a:ext cx="107772" cy="31106"/>
              </a:xfrm>
              <a:custGeom>
                <a:avLst/>
                <a:gdLst>
                  <a:gd name="T0" fmla="*/ 33 w 34"/>
                  <a:gd name="T1" fmla="*/ 3 h 9"/>
                  <a:gd name="T2" fmla="*/ 19 w 34"/>
                  <a:gd name="T3" fmla="*/ 2 h 9"/>
                  <a:gd name="T4" fmla="*/ 2 w 34"/>
                  <a:gd name="T5" fmla="*/ 3 h 9"/>
                  <a:gd name="T6" fmla="*/ 2 w 34"/>
                  <a:gd name="T7" fmla="*/ 7 h 9"/>
                  <a:gd name="T8" fmla="*/ 19 w 34"/>
                  <a:gd name="T9" fmla="*/ 8 h 9"/>
                  <a:gd name="T10" fmla="*/ 33 w 34"/>
                  <a:gd name="T11" fmla="*/ 7 h 9"/>
                  <a:gd name="T12" fmla="*/ 33 w 34"/>
                  <a:gd name="T13" fmla="*/ 3 h 9"/>
                </a:gdLst>
                <a:ahLst/>
                <a:cxnLst>
                  <a:cxn ang="0">
                    <a:pos x="T0" y="T1"/>
                  </a:cxn>
                  <a:cxn ang="0">
                    <a:pos x="T2" y="T3"/>
                  </a:cxn>
                  <a:cxn ang="0">
                    <a:pos x="T4" y="T5"/>
                  </a:cxn>
                  <a:cxn ang="0">
                    <a:pos x="T6" y="T7"/>
                  </a:cxn>
                  <a:cxn ang="0">
                    <a:pos x="T8" y="T9"/>
                  </a:cxn>
                  <a:cxn ang="0">
                    <a:pos x="T10" y="T11"/>
                  </a:cxn>
                  <a:cxn ang="0">
                    <a:pos x="T12" y="T13"/>
                  </a:cxn>
                </a:cxnLst>
                <a:rect l="0" t="0" r="r" b="b"/>
                <a:pathLst>
                  <a:path w="34" h="9">
                    <a:moveTo>
                      <a:pt x="33" y="3"/>
                    </a:moveTo>
                    <a:cubicBezTo>
                      <a:pt x="28" y="0"/>
                      <a:pt x="24" y="1"/>
                      <a:pt x="19" y="2"/>
                    </a:cubicBezTo>
                    <a:cubicBezTo>
                      <a:pt x="14" y="2"/>
                      <a:pt x="8" y="2"/>
                      <a:pt x="2" y="3"/>
                    </a:cubicBezTo>
                    <a:cubicBezTo>
                      <a:pt x="0" y="3"/>
                      <a:pt x="0" y="7"/>
                      <a:pt x="2" y="7"/>
                    </a:cubicBezTo>
                    <a:cubicBezTo>
                      <a:pt x="8" y="8"/>
                      <a:pt x="14" y="8"/>
                      <a:pt x="19" y="8"/>
                    </a:cubicBezTo>
                    <a:cubicBezTo>
                      <a:pt x="24" y="9"/>
                      <a:pt x="28" y="9"/>
                      <a:pt x="33" y="7"/>
                    </a:cubicBezTo>
                    <a:cubicBezTo>
                      <a:pt x="34" y="6"/>
                      <a:pt x="34" y="4"/>
                      <a:pt x="33" y="3"/>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chenying0907 135"/>
              <p:cNvSpPr>
                <a:spLocks/>
              </p:cNvSpPr>
              <p:nvPr/>
            </p:nvSpPr>
            <p:spPr bwMode="auto">
              <a:xfrm>
                <a:off x="7010963" y="2998789"/>
                <a:ext cx="121829" cy="38883"/>
              </a:xfrm>
              <a:custGeom>
                <a:avLst/>
                <a:gdLst>
                  <a:gd name="T0" fmla="*/ 36 w 39"/>
                  <a:gd name="T1" fmla="*/ 2 h 11"/>
                  <a:gd name="T2" fmla="*/ 22 w 39"/>
                  <a:gd name="T3" fmla="*/ 2 h 11"/>
                  <a:gd name="T4" fmla="*/ 4 w 39"/>
                  <a:gd name="T5" fmla="*/ 0 h 11"/>
                  <a:gd name="T6" fmla="*/ 3 w 39"/>
                  <a:gd name="T7" fmla="*/ 6 h 11"/>
                  <a:gd name="T8" fmla="*/ 36 w 39"/>
                  <a:gd name="T9" fmla="*/ 8 h 11"/>
                  <a:gd name="T10" fmla="*/ 36 w 39"/>
                  <a:gd name="T11" fmla="*/ 2 h 11"/>
                </a:gdLst>
                <a:ahLst/>
                <a:cxnLst>
                  <a:cxn ang="0">
                    <a:pos x="T0" y="T1"/>
                  </a:cxn>
                  <a:cxn ang="0">
                    <a:pos x="T2" y="T3"/>
                  </a:cxn>
                  <a:cxn ang="0">
                    <a:pos x="T4" y="T5"/>
                  </a:cxn>
                  <a:cxn ang="0">
                    <a:pos x="T6" y="T7"/>
                  </a:cxn>
                  <a:cxn ang="0">
                    <a:pos x="T8" y="T9"/>
                  </a:cxn>
                  <a:cxn ang="0">
                    <a:pos x="T10" y="T11"/>
                  </a:cxn>
                </a:cxnLst>
                <a:rect l="0" t="0" r="r" b="b"/>
                <a:pathLst>
                  <a:path w="39" h="11">
                    <a:moveTo>
                      <a:pt x="36" y="2"/>
                    </a:moveTo>
                    <a:cubicBezTo>
                      <a:pt x="31" y="1"/>
                      <a:pt x="26" y="2"/>
                      <a:pt x="22" y="2"/>
                    </a:cubicBezTo>
                    <a:cubicBezTo>
                      <a:pt x="16" y="2"/>
                      <a:pt x="10" y="1"/>
                      <a:pt x="4" y="0"/>
                    </a:cubicBezTo>
                    <a:cubicBezTo>
                      <a:pt x="1" y="0"/>
                      <a:pt x="0" y="5"/>
                      <a:pt x="3" y="6"/>
                    </a:cubicBezTo>
                    <a:cubicBezTo>
                      <a:pt x="13" y="9"/>
                      <a:pt x="26" y="11"/>
                      <a:pt x="36" y="8"/>
                    </a:cubicBezTo>
                    <a:cubicBezTo>
                      <a:pt x="39" y="7"/>
                      <a:pt x="39" y="2"/>
                      <a:pt x="36"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chenying0907 136"/>
              <p:cNvSpPr>
                <a:spLocks/>
              </p:cNvSpPr>
              <p:nvPr/>
            </p:nvSpPr>
            <p:spPr bwMode="auto">
              <a:xfrm>
                <a:off x="7181991" y="3001382"/>
                <a:ext cx="100744" cy="36290"/>
              </a:xfrm>
              <a:custGeom>
                <a:avLst/>
                <a:gdLst>
                  <a:gd name="T0" fmla="*/ 28 w 32"/>
                  <a:gd name="T1" fmla="*/ 1 h 10"/>
                  <a:gd name="T2" fmla="*/ 15 w 32"/>
                  <a:gd name="T3" fmla="*/ 2 h 10"/>
                  <a:gd name="T4" fmla="*/ 3 w 32"/>
                  <a:gd name="T5" fmla="*/ 4 h 10"/>
                  <a:gd name="T6" fmla="*/ 3 w 32"/>
                  <a:gd name="T7" fmla="*/ 9 h 10"/>
                  <a:gd name="T8" fmla="*/ 29 w 32"/>
                  <a:gd name="T9" fmla="*/ 7 h 10"/>
                  <a:gd name="T10" fmla="*/ 28 w 32"/>
                  <a:gd name="T11" fmla="*/ 1 h 10"/>
                </a:gdLst>
                <a:ahLst/>
                <a:cxnLst>
                  <a:cxn ang="0">
                    <a:pos x="T0" y="T1"/>
                  </a:cxn>
                  <a:cxn ang="0">
                    <a:pos x="T2" y="T3"/>
                  </a:cxn>
                  <a:cxn ang="0">
                    <a:pos x="T4" y="T5"/>
                  </a:cxn>
                  <a:cxn ang="0">
                    <a:pos x="T6" y="T7"/>
                  </a:cxn>
                  <a:cxn ang="0">
                    <a:pos x="T8" y="T9"/>
                  </a:cxn>
                  <a:cxn ang="0">
                    <a:pos x="T10" y="T11"/>
                  </a:cxn>
                </a:cxnLst>
                <a:rect l="0" t="0" r="r" b="b"/>
                <a:pathLst>
                  <a:path w="32" h="10">
                    <a:moveTo>
                      <a:pt x="28" y="1"/>
                    </a:moveTo>
                    <a:cubicBezTo>
                      <a:pt x="24" y="0"/>
                      <a:pt x="20" y="1"/>
                      <a:pt x="15" y="2"/>
                    </a:cubicBezTo>
                    <a:cubicBezTo>
                      <a:pt x="11" y="3"/>
                      <a:pt x="7" y="3"/>
                      <a:pt x="3" y="4"/>
                    </a:cubicBezTo>
                    <a:cubicBezTo>
                      <a:pt x="0" y="5"/>
                      <a:pt x="0" y="9"/>
                      <a:pt x="3" y="9"/>
                    </a:cubicBezTo>
                    <a:cubicBezTo>
                      <a:pt x="11" y="10"/>
                      <a:pt x="21" y="10"/>
                      <a:pt x="29" y="7"/>
                    </a:cubicBezTo>
                    <a:cubicBezTo>
                      <a:pt x="32" y="6"/>
                      <a:pt x="31" y="1"/>
                      <a:pt x="28" y="1"/>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chenying0907 137"/>
              <p:cNvSpPr>
                <a:spLocks/>
              </p:cNvSpPr>
              <p:nvPr/>
            </p:nvSpPr>
            <p:spPr bwMode="auto">
              <a:xfrm>
                <a:off x="7355363" y="3006567"/>
                <a:ext cx="100744" cy="33698"/>
              </a:xfrm>
              <a:custGeom>
                <a:avLst/>
                <a:gdLst>
                  <a:gd name="T0" fmla="*/ 30 w 32"/>
                  <a:gd name="T1" fmla="*/ 2 h 10"/>
                  <a:gd name="T2" fmla="*/ 18 w 32"/>
                  <a:gd name="T3" fmla="*/ 1 h 10"/>
                  <a:gd name="T4" fmla="*/ 4 w 32"/>
                  <a:gd name="T5" fmla="*/ 2 h 10"/>
                  <a:gd name="T6" fmla="*/ 4 w 32"/>
                  <a:gd name="T7" fmla="*/ 8 h 10"/>
                  <a:gd name="T8" fmla="*/ 18 w 32"/>
                  <a:gd name="T9" fmla="*/ 9 h 10"/>
                  <a:gd name="T10" fmla="*/ 30 w 32"/>
                  <a:gd name="T11" fmla="*/ 8 h 10"/>
                  <a:gd name="T12" fmla="*/ 30 w 32"/>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32" h="10">
                    <a:moveTo>
                      <a:pt x="30" y="2"/>
                    </a:moveTo>
                    <a:cubicBezTo>
                      <a:pt x="26" y="0"/>
                      <a:pt x="22" y="1"/>
                      <a:pt x="18" y="1"/>
                    </a:cubicBezTo>
                    <a:cubicBezTo>
                      <a:pt x="13" y="2"/>
                      <a:pt x="9" y="2"/>
                      <a:pt x="4" y="2"/>
                    </a:cubicBezTo>
                    <a:cubicBezTo>
                      <a:pt x="0" y="2"/>
                      <a:pt x="0" y="8"/>
                      <a:pt x="4" y="8"/>
                    </a:cubicBezTo>
                    <a:cubicBezTo>
                      <a:pt x="9" y="8"/>
                      <a:pt x="13" y="9"/>
                      <a:pt x="18" y="9"/>
                    </a:cubicBezTo>
                    <a:cubicBezTo>
                      <a:pt x="22" y="9"/>
                      <a:pt x="26" y="10"/>
                      <a:pt x="30" y="8"/>
                    </a:cubicBezTo>
                    <a:cubicBezTo>
                      <a:pt x="32" y="7"/>
                      <a:pt x="32" y="4"/>
                      <a:pt x="30" y="2"/>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chenying0907 138"/>
              <p:cNvSpPr>
                <a:spLocks/>
              </p:cNvSpPr>
              <p:nvPr/>
            </p:nvSpPr>
            <p:spPr bwMode="auto">
              <a:xfrm>
                <a:off x="7521708" y="2996198"/>
                <a:ext cx="112458" cy="44067"/>
              </a:xfrm>
              <a:custGeom>
                <a:avLst/>
                <a:gdLst>
                  <a:gd name="T0" fmla="*/ 31 w 36"/>
                  <a:gd name="T1" fmla="*/ 0 h 13"/>
                  <a:gd name="T2" fmla="*/ 18 w 36"/>
                  <a:gd name="T3" fmla="*/ 3 h 13"/>
                  <a:gd name="T4" fmla="*/ 5 w 36"/>
                  <a:gd name="T5" fmla="*/ 2 h 13"/>
                  <a:gd name="T6" fmla="*/ 3 w 36"/>
                  <a:gd name="T7" fmla="*/ 6 h 13"/>
                  <a:gd name="T8" fmla="*/ 33 w 36"/>
                  <a:gd name="T9" fmla="*/ 7 h 13"/>
                  <a:gd name="T10" fmla="*/ 31 w 36"/>
                  <a:gd name="T11" fmla="*/ 0 h 13"/>
                </a:gdLst>
                <a:ahLst/>
                <a:cxnLst>
                  <a:cxn ang="0">
                    <a:pos x="T0" y="T1"/>
                  </a:cxn>
                  <a:cxn ang="0">
                    <a:pos x="T2" y="T3"/>
                  </a:cxn>
                  <a:cxn ang="0">
                    <a:pos x="T4" y="T5"/>
                  </a:cxn>
                  <a:cxn ang="0">
                    <a:pos x="T6" y="T7"/>
                  </a:cxn>
                  <a:cxn ang="0">
                    <a:pos x="T8" y="T9"/>
                  </a:cxn>
                  <a:cxn ang="0">
                    <a:pos x="T10" y="T11"/>
                  </a:cxn>
                </a:cxnLst>
                <a:rect l="0" t="0" r="r" b="b"/>
                <a:pathLst>
                  <a:path w="36" h="13">
                    <a:moveTo>
                      <a:pt x="31" y="0"/>
                    </a:moveTo>
                    <a:cubicBezTo>
                      <a:pt x="27" y="1"/>
                      <a:pt x="23" y="3"/>
                      <a:pt x="18" y="3"/>
                    </a:cubicBezTo>
                    <a:cubicBezTo>
                      <a:pt x="14" y="3"/>
                      <a:pt x="9" y="3"/>
                      <a:pt x="5" y="2"/>
                    </a:cubicBezTo>
                    <a:cubicBezTo>
                      <a:pt x="2" y="2"/>
                      <a:pt x="0" y="5"/>
                      <a:pt x="3" y="6"/>
                    </a:cubicBezTo>
                    <a:cubicBezTo>
                      <a:pt x="11" y="10"/>
                      <a:pt x="25" y="13"/>
                      <a:pt x="33" y="7"/>
                    </a:cubicBezTo>
                    <a:cubicBezTo>
                      <a:pt x="36" y="5"/>
                      <a:pt x="35" y="0"/>
                      <a:pt x="31" y="0"/>
                    </a:cubicBezTo>
                    <a:close/>
                  </a:path>
                </a:pathLst>
              </a:custGeom>
              <a:solidFill>
                <a:srgbClr val="5757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61" name="PA_矩形 60"/>
          <p:cNvSpPr/>
          <p:nvPr>
            <p:custDataLst>
              <p:tags r:id="rId4"/>
            </p:custDataLst>
          </p:nvPr>
        </p:nvSpPr>
        <p:spPr>
          <a:xfrm>
            <a:off x="1990744" y="1563638"/>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62" name="PA_矩形 61"/>
          <p:cNvSpPr/>
          <p:nvPr>
            <p:custDataLst>
              <p:tags r:id="rId5"/>
            </p:custDataLst>
          </p:nvPr>
        </p:nvSpPr>
        <p:spPr>
          <a:xfrm>
            <a:off x="1990744" y="3659128"/>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63" name="PA_矩形 62"/>
          <p:cNvSpPr/>
          <p:nvPr>
            <p:custDataLst>
              <p:tags r:id="rId6"/>
            </p:custDataLst>
          </p:nvPr>
        </p:nvSpPr>
        <p:spPr>
          <a:xfrm>
            <a:off x="5231104" y="3659128"/>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64" name="PA_矩形 63"/>
          <p:cNvSpPr/>
          <p:nvPr>
            <p:custDataLst>
              <p:tags r:id="rId7"/>
            </p:custDataLst>
          </p:nvPr>
        </p:nvSpPr>
        <p:spPr>
          <a:xfrm>
            <a:off x="5231104" y="1550308"/>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Tree>
    <p:extLst>
      <p:ext uri="{BB962C8B-B14F-4D97-AF65-F5344CB8AC3E}">
        <p14:creationId xmlns:p14="http://schemas.microsoft.com/office/powerpoint/2010/main" val="855948600"/>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0"/>
                                        </p:tgtEl>
                                        <p:attrNameLst>
                                          <p:attrName>style.visibility</p:attrName>
                                        </p:attrNameLst>
                                      </p:cBhvr>
                                      <p:to>
                                        <p:strVal val="visible"/>
                                      </p:to>
                                    </p:set>
                                    <p:anim calcmode="lin" valueType="num">
                                      <p:cBhvr>
                                        <p:cTn id="12" dur="500" fill="hold"/>
                                        <p:tgtEl>
                                          <p:spTgt spid="60"/>
                                        </p:tgtEl>
                                        <p:attrNameLst>
                                          <p:attrName>ppt_w</p:attrName>
                                        </p:attrNameLst>
                                      </p:cBhvr>
                                      <p:tavLst>
                                        <p:tav tm="0">
                                          <p:val>
                                            <p:fltVal val="0"/>
                                          </p:val>
                                        </p:tav>
                                        <p:tav tm="100000">
                                          <p:val>
                                            <p:strVal val="#ppt_w"/>
                                          </p:val>
                                        </p:tav>
                                      </p:tavLst>
                                    </p:anim>
                                    <p:anim calcmode="lin" valueType="num">
                                      <p:cBhvr>
                                        <p:cTn id="13" dur="500" fill="hold"/>
                                        <p:tgtEl>
                                          <p:spTgt spid="60"/>
                                        </p:tgtEl>
                                        <p:attrNameLst>
                                          <p:attrName>ppt_h</p:attrName>
                                        </p:attrNameLst>
                                      </p:cBhvr>
                                      <p:tavLst>
                                        <p:tav tm="0">
                                          <p:val>
                                            <p:fltVal val="0"/>
                                          </p:val>
                                        </p:tav>
                                        <p:tav tm="100000">
                                          <p:val>
                                            <p:strVal val="#ppt_h"/>
                                          </p:val>
                                        </p:tav>
                                      </p:tavLst>
                                    </p:anim>
                                    <p:animEffect transition="in" filter="fade">
                                      <p:cBhvr>
                                        <p:cTn id="14" dur="500"/>
                                        <p:tgtEl>
                                          <p:spTgt spid="60"/>
                                        </p:tgtEl>
                                      </p:cBhvr>
                                    </p:animEffect>
                                  </p:childTnLst>
                                </p:cTn>
                              </p:par>
                              <p:par>
                                <p:cTn id="15" presetID="53" presetClass="entr" presetSubtype="16" fill="hold" nodeType="withEffect">
                                  <p:stCondLst>
                                    <p:cond delay="9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61"/>
                                        </p:tgtEl>
                                        <p:attrNameLst>
                                          <p:attrName>style.visibility</p:attrName>
                                        </p:attrNameLst>
                                      </p:cBhvr>
                                      <p:to>
                                        <p:strVal val="visible"/>
                                      </p:to>
                                    </p:set>
                                    <p:animEffect transition="in" filter="wipe(left)">
                                      <p:cBhvr>
                                        <p:cTn id="22" dur="500"/>
                                        <p:tgtEl>
                                          <p:spTgt spid="61"/>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63"/>
                                        </p:tgtEl>
                                        <p:attrNameLst>
                                          <p:attrName>style.visibility</p:attrName>
                                        </p:attrNameLst>
                                      </p:cBhvr>
                                      <p:to>
                                        <p:strVal val="visible"/>
                                      </p:to>
                                    </p:set>
                                    <p:animEffect transition="in" filter="wipe(left)">
                                      <p:cBhvr>
                                        <p:cTn id="28" dur="500"/>
                                        <p:tgtEl>
                                          <p:spTgt spid="6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64"/>
                                        </p:tgtEl>
                                        <p:attrNameLst>
                                          <p:attrName>style.visibility</p:attrName>
                                        </p:attrNameLst>
                                      </p:cBhvr>
                                      <p:to>
                                        <p:strVal val="visible"/>
                                      </p:to>
                                    </p:set>
                                    <p:animEffect transition="in" filter="wipe(left)">
                                      <p:cBhvr>
                                        <p:cTn id="3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autoUpdateAnimBg="0"/>
      <p:bldP spid="62" grpId="0"/>
      <p:bldP spid="63" grpId="0"/>
      <p:bldP spid="64"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PA_chenying0907 13"/>
          <p:cNvGrpSpPr/>
          <p:nvPr>
            <p:custDataLst>
              <p:tags r:id="rId1"/>
            </p:custDataLst>
          </p:nvPr>
        </p:nvGrpSpPr>
        <p:grpSpPr>
          <a:xfrm>
            <a:off x="1403648" y="267494"/>
            <a:ext cx="6192688" cy="767437"/>
            <a:chOff x="1492256" y="411510"/>
            <a:chExt cx="6192688" cy="767437"/>
          </a:xfrm>
        </p:grpSpPr>
        <p:sp>
          <p:nvSpPr>
            <p:cNvPr id="15" name="任意多边形 14"/>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2"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6" name="PA_任意多边形 56"/>
          <p:cNvSpPr>
            <a:spLocks/>
          </p:cNvSpPr>
          <p:nvPr>
            <p:custDataLst>
              <p:tags r:id="rId2"/>
            </p:custDataLst>
          </p:nvPr>
        </p:nvSpPr>
        <p:spPr bwMode="auto">
          <a:xfrm>
            <a:off x="1856979" y="1419623"/>
            <a:ext cx="2497365" cy="1766451"/>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PA_任意多边形 56"/>
          <p:cNvSpPr>
            <a:spLocks/>
          </p:cNvSpPr>
          <p:nvPr>
            <p:custDataLst>
              <p:tags r:id="rId3"/>
            </p:custDataLst>
          </p:nvPr>
        </p:nvSpPr>
        <p:spPr bwMode="auto">
          <a:xfrm>
            <a:off x="4696123" y="1419622"/>
            <a:ext cx="2497365" cy="1766451"/>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PA_矩形 7"/>
          <p:cNvSpPr/>
          <p:nvPr>
            <p:custDataLst>
              <p:tags r:id="rId4"/>
            </p:custDataLst>
          </p:nvPr>
        </p:nvSpPr>
        <p:spPr>
          <a:xfrm>
            <a:off x="1346242" y="3736072"/>
            <a:ext cx="6466118" cy="707886"/>
          </a:xfrm>
          <a:prstGeom prst="rect">
            <a:avLst/>
          </a:prstGeom>
        </p:spPr>
        <p:txBody>
          <a:bodyPr wrap="square">
            <a:spAutoFit/>
          </a:bodyPr>
          <a:lstStyle/>
          <a:p>
            <a:pPr>
              <a:lnSpc>
                <a:spcPct val="200000"/>
              </a:lnSpc>
            </a:pPr>
            <a:r>
              <a:rPr lang="zh-CN" altLang="en-US" sz="1000" dirty="0">
                <a:solidFill>
                  <a:schemeClr val="tx1">
                    <a:lumMod val="75000"/>
                    <a:lumOff val="25000"/>
                  </a:schemeClr>
                </a:solidFill>
                <a:latin typeface="微软雅黑" pitchFamily="34" charset="-122"/>
                <a:ea typeface="微软雅黑" pitchFamily="34" charset="-122"/>
              </a:rPr>
              <a:t>       字信息请在这里输入文字信息。息请在这里输入文字信息请在这里输入文字信息请在这里输入文字信息请在这里输入文字信息请在这里输入文字信息请在这里输入文字信息。息请在这里输入文字信息请在这里输入文字。　　</a:t>
            </a:r>
          </a:p>
        </p:txBody>
      </p:sp>
      <p:sp>
        <p:nvSpPr>
          <p:cNvPr id="9" name="PA_文本框 271"/>
          <p:cNvSpPr txBox="1"/>
          <p:nvPr>
            <p:custDataLst>
              <p:tags r:id="rId5"/>
            </p:custDataLst>
          </p:nvPr>
        </p:nvSpPr>
        <p:spPr>
          <a:xfrm>
            <a:off x="3347864" y="3407390"/>
            <a:ext cx="2952328" cy="369332"/>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pic>
        <p:nvPicPr>
          <p:cNvPr id="10" name="图片 9">
            <a:extLst>
              <a:ext uri="{FF2B5EF4-FFF2-40B4-BE49-F238E27FC236}">
                <a16:creationId xmlns="" xmlns:a16="http://schemas.microsoft.com/office/drawing/2014/main" id="{7852698C-FDE0-42AB-AC23-3B5B245ABA2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160889" y="1766879"/>
            <a:ext cx="1994577" cy="1250821"/>
          </a:xfrm>
          <a:prstGeom prst="rect">
            <a:avLst/>
          </a:prstGeom>
        </p:spPr>
      </p:pic>
      <p:pic>
        <p:nvPicPr>
          <p:cNvPr id="11" name="图片 10">
            <a:extLst>
              <a:ext uri="{FF2B5EF4-FFF2-40B4-BE49-F238E27FC236}">
                <a16:creationId xmlns="" xmlns:a16="http://schemas.microsoft.com/office/drawing/2014/main" id="{0C619F5C-7A4C-4CFE-BAB1-D0185029383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947516" y="1727904"/>
            <a:ext cx="1994577" cy="1250821"/>
          </a:xfrm>
          <a:prstGeom prst="rect">
            <a:avLst/>
          </a:prstGeom>
        </p:spPr>
      </p:pic>
    </p:spTree>
    <p:extLst>
      <p:ext uri="{BB962C8B-B14F-4D97-AF65-F5344CB8AC3E}">
        <p14:creationId xmlns:p14="http://schemas.microsoft.com/office/powerpoint/2010/main" val="4121758212"/>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autoUpdateAnimBg="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文本框 7"/>
          <p:cNvSpPr txBox="1">
            <a:spLocks noChangeArrowheads="1"/>
          </p:cNvSpPr>
          <p:nvPr>
            <p:custDataLst>
              <p:tags r:id="rId1"/>
            </p:custDataLst>
          </p:nvPr>
        </p:nvSpPr>
        <p:spPr bwMode="auto">
          <a:xfrm>
            <a:off x="2771800" y="2784576"/>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教育反思</a:t>
            </a:r>
          </a:p>
        </p:txBody>
      </p:sp>
      <p:sp>
        <p:nvSpPr>
          <p:cNvPr id="15" name="PA_文本框 5"/>
          <p:cNvSpPr txBox="1"/>
          <p:nvPr>
            <p:custDataLst>
              <p:tags r:id="rId2"/>
            </p:custDataLst>
          </p:nvPr>
        </p:nvSpPr>
        <p:spPr>
          <a:xfrm>
            <a:off x="2199514" y="2030860"/>
            <a:ext cx="2476960" cy="830997"/>
          </a:xfrm>
          <a:prstGeom prst="rect">
            <a:avLst/>
          </a:prstGeom>
          <a:noFill/>
        </p:spPr>
        <p:txBody>
          <a:bodyPr wrap="none" rtlCol="0">
            <a:spAutoFit/>
          </a:bodyPr>
          <a:lstStyle/>
          <a:p>
            <a:r>
              <a:rPr lang="en-US" altLang="zh-CN" sz="4800" dirty="0">
                <a:latin typeface="落落补 汤圆" pitchFamily="2" charset="-128"/>
                <a:ea typeface="落落补 汤圆" pitchFamily="2" charset="-128"/>
                <a:cs typeface="落落补 汤圆" pitchFamily="2" charset="-128"/>
              </a:rPr>
              <a:t>PART04</a:t>
            </a:r>
            <a:endParaRPr lang="zh-CN" altLang="en-US" sz="4800" dirty="0">
              <a:latin typeface="落落补 汤圆" pitchFamily="2" charset="-128"/>
              <a:ea typeface="落落补 汤圆" pitchFamily="2" charset="-128"/>
              <a:cs typeface="落落补 汤圆" pitchFamily="2" charset="-128"/>
            </a:endParaRPr>
          </a:p>
        </p:txBody>
      </p:sp>
      <p:sp>
        <p:nvSpPr>
          <p:cNvPr id="16" name="PA_文本框 5"/>
          <p:cNvSpPr txBox="1"/>
          <p:nvPr>
            <p:custDataLst>
              <p:tags r:id="rId3"/>
            </p:custDataLst>
          </p:nvPr>
        </p:nvSpPr>
        <p:spPr>
          <a:xfrm>
            <a:off x="1902713" y="3307796"/>
            <a:ext cx="2957861"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CHUANGYI SHOUHUI SHANGWU MICROSOFT POWERPOINT MY 2017</a:t>
            </a:r>
            <a:endParaRPr lang="zh-CN" altLang="en-US" sz="800" dirty="0">
              <a:latin typeface="落落补 汤圆" pitchFamily="2" charset="-128"/>
              <a:ea typeface="落落补 汤圆" pitchFamily="2" charset="-128"/>
              <a:cs typeface="落落补 汤圆" pitchFamily="2" charset="-128"/>
            </a:endParaRPr>
          </a:p>
        </p:txBody>
      </p:sp>
      <p:pic>
        <p:nvPicPr>
          <p:cNvPr id="8" name="PA_图片 1">
            <a:extLst>
              <a:ext uri="{FF2B5EF4-FFF2-40B4-BE49-F238E27FC236}">
                <a16:creationId xmlns="" xmlns:a16="http://schemas.microsoft.com/office/drawing/2014/main" id="{A0841DEC-FAA7-431C-A911-C710855DFCB0}"/>
              </a:ext>
            </a:extLst>
          </p:cNvPr>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6300192" y="-20538"/>
            <a:ext cx="2416027" cy="4348105"/>
          </a:xfrm>
          <a:prstGeom prst="rect">
            <a:avLst/>
          </a:prstGeom>
        </p:spPr>
      </p:pic>
      <p:sp>
        <p:nvSpPr>
          <p:cNvPr id="6" name="矩形 5">
            <a:extLst>
              <a:ext uri="{FF2B5EF4-FFF2-40B4-BE49-F238E27FC236}">
                <a16:creationId xmlns="" xmlns:a16="http://schemas.microsoft.com/office/drawing/2014/main" id="{AFED7BFC-8BF7-403B-94B3-BDCD3A70579A}"/>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7760365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1" decel="10000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autoUpdateAnimBg="0"/>
      <p:bldP spid="16"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PA_chenying0907 20"/>
          <p:cNvGrpSpPr/>
          <p:nvPr>
            <p:custDataLst>
              <p:tags r:id="rId1"/>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6" name="PA_任意多边形 5"/>
          <p:cNvSpPr>
            <a:spLocks noEditPoints="1"/>
          </p:cNvSpPr>
          <p:nvPr>
            <p:custDataLst>
              <p:tags r:id="rId2"/>
            </p:custDataLst>
          </p:nvPr>
        </p:nvSpPr>
        <p:spPr bwMode="auto">
          <a:xfrm>
            <a:off x="1831960" y="1419622"/>
            <a:ext cx="1686258" cy="2800924"/>
          </a:xfrm>
          <a:custGeom>
            <a:avLst/>
            <a:gdLst>
              <a:gd name="T0" fmla="*/ 64 w 129"/>
              <a:gd name="T1" fmla="*/ 0 h 186"/>
              <a:gd name="T2" fmla="*/ 129 w 129"/>
              <a:gd name="T3" fmla="*/ 50 h 186"/>
              <a:gd name="T4" fmla="*/ 121 w 129"/>
              <a:gd name="T5" fmla="*/ 82 h 186"/>
              <a:gd name="T6" fmla="*/ 95 w 129"/>
              <a:gd name="T7" fmla="*/ 103 h 186"/>
              <a:gd name="T8" fmla="*/ 80 w 129"/>
              <a:gd name="T9" fmla="*/ 120 h 186"/>
              <a:gd name="T10" fmla="*/ 69 w 129"/>
              <a:gd name="T11" fmla="*/ 128 h 186"/>
              <a:gd name="T12" fmla="*/ 37 w 129"/>
              <a:gd name="T13" fmla="*/ 128 h 186"/>
              <a:gd name="T14" fmla="*/ 29 w 129"/>
              <a:gd name="T15" fmla="*/ 119 h 186"/>
              <a:gd name="T16" fmla="*/ 29 w 129"/>
              <a:gd name="T17" fmla="*/ 113 h 186"/>
              <a:gd name="T18" fmla="*/ 30 w 129"/>
              <a:gd name="T19" fmla="*/ 96 h 186"/>
              <a:gd name="T20" fmla="*/ 54 w 129"/>
              <a:gd name="T21" fmla="*/ 73 h 186"/>
              <a:gd name="T22" fmla="*/ 74 w 129"/>
              <a:gd name="T23" fmla="*/ 51 h 186"/>
              <a:gd name="T24" fmla="*/ 62 w 129"/>
              <a:gd name="T25" fmla="*/ 38 h 186"/>
              <a:gd name="T26" fmla="*/ 50 w 129"/>
              <a:gd name="T27" fmla="*/ 58 h 186"/>
              <a:gd name="T28" fmla="*/ 42 w 129"/>
              <a:gd name="T29" fmla="*/ 66 h 186"/>
              <a:gd name="T30" fmla="*/ 8 w 129"/>
              <a:gd name="T31" fmla="*/ 66 h 186"/>
              <a:gd name="T32" fmla="*/ 0 w 129"/>
              <a:gd name="T33" fmla="*/ 57 h 186"/>
              <a:gd name="T34" fmla="*/ 0 w 129"/>
              <a:gd name="T35" fmla="*/ 28 h 186"/>
              <a:gd name="T36" fmla="*/ 7 w 129"/>
              <a:gd name="T37" fmla="*/ 16 h 186"/>
              <a:gd name="T38" fmla="*/ 64 w 129"/>
              <a:gd name="T39" fmla="*/ 0 h 186"/>
              <a:gd name="T40" fmla="*/ 56 w 129"/>
              <a:gd name="T41" fmla="*/ 138 h 186"/>
              <a:gd name="T42" fmla="*/ 80 w 129"/>
              <a:gd name="T43" fmla="*/ 162 h 186"/>
              <a:gd name="T44" fmla="*/ 56 w 129"/>
              <a:gd name="T45" fmla="*/ 186 h 186"/>
              <a:gd name="T46" fmla="*/ 32 w 129"/>
              <a:gd name="T47" fmla="*/ 162 h 186"/>
              <a:gd name="T48" fmla="*/ 56 w 129"/>
              <a:gd name="T49" fmla="*/ 138 h 186"/>
              <a:gd name="T50" fmla="*/ 0 w 129"/>
              <a:gd name="T51" fmla="*/ 0 h 186"/>
              <a:gd name="T52" fmla="*/ 129 w 129"/>
              <a:gd name="T53"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T50" t="T51" r="T52" b="T53"/>
            <a:pathLst>
              <a:path w="129" h="186">
                <a:moveTo>
                  <a:pt x="64" y="0"/>
                </a:moveTo>
                <a:cubicBezTo>
                  <a:pt x="97" y="0"/>
                  <a:pt x="129" y="11"/>
                  <a:pt x="129" y="50"/>
                </a:cubicBezTo>
                <a:cubicBezTo>
                  <a:pt x="129" y="60"/>
                  <a:pt x="127" y="74"/>
                  <a:pt x="121" y="82"/>
                </a:cubicBezTo>
                <a:cubicBezTo>
                  <a:pt x="115" y="92"/>
                  <a:pt x="105" y="98"/>
                  <a:pt x="95" y="103"/>
                </a:cubicBezTo>
                <a:cubicBezTo>
                  <a:pt x="84" y="109"/>
                  <a:pt x="80" y="120"/>
                  <a:pt x="80" y="120"/>
                </a:cubicBezTo>
                <a:cubicBezTo>
                  <a:pt x="78" y="124"/>
                  <a:pt x="73" y="128"/>
                  <a:pt x="69" y="128"/>
                </a:cubicBezTo>
                <a:cubicBezTo>
                  <a:pt x="37" y="128"/>
                  <a:pt x="37" y="128"/>
                  <a:pt x="37" y="128"/>
                </a:cubicBezTo>
                <a:cubicBezTo>
                  <a:pt x="32" y="128"/>
                  <a:pt x="29" y="124"/>
                  <a:pt x="29" y="119"/>
                </a:cubicBezTo>
                <a:cubicBezTo>
                  <a:pt x="29" y="113"/>
                  <a:pt x="29" y="113"/>
                  <a:pt x="29" y="113"/>
                </a:cubicBezTo>
                <a:cubicBezTo>
                  <a:pt x="29" y="108"/>
                  <a:pt x="29" y="101"/>
                  <a:pt x="30" y="96"/>
                </a:cubicBezTo>
                <a:cubicBezTo>
                  <a:pt x="30" y="96"/>
                  <a:pt x="33" y="84"/>
                  <a:pt x="54" y="73"/>
                </a:cubicBezTo>
                <a:cubicBezTo>
                  <a:pt x="63" y="68"/>
                  <a:pt x="74" y="63"/>
                  <a:pt x="74" y="51"/>
                </a:cubicBezTo>
                <a:cubicBezTo>
                  <a:pt x="74" y="43"/>
                  <a:pt x="70" y="38"/>
                  <a:pt x="62" y="38"/>
                </a:cubicBezTo>
                <a:cubicBezTo>
                  <a:pt x="51" y="38"/>
                  <a:pt x="50" y="50"/>
                  <a:pt x="50" y="58"/>
                </a:cubicBezTo>
                <a:cubicBezTo>
                  <a:pt x="50" y="62"/>
                  <a:pt x="47" y="66"/>
                  <a:pt x="42" y="66"/>
                </a:cubicBezTo>
                <a:cubicBezTo>
                  <a:pt x="8" y="66"/>
                  <a:pt x="8" y="66"/>
                  <a:pt x="8" y="66"/>
                </a:cubicBezTo>
                <a:cubicBezTo>
                  <a:pt x="3" y="66"/>
                  <a:pt x="0" y="62"/>
                  <a:pt x="0" y="57"/>
                </a:cubicBezTo>
                <a:cubicBezTo>
                  <a:pt x="0" y="28"/>
                  <a:pt x="0" y="28"/>
                  <a:pt x="0" y="28"/>
                </a:cubicBezTo>
                <a:cubicBezTo>
                  <a:pt x="0" y="23"/>
                  <a:pt x="3" y="18"/>
                  <a:pt x="7" y="16"/>
                </a:cubicBezTo>
                <a:cubicBezTo>
                  <a:pt x="7" y="16"/>
                  <a:pt x="40" y="0"/>
                  <a:pt x="64" y="0"/>
                </a:cubicBezTo>
                <a:moveTo>
                  <a:pt x="56" y="138"/>
                </a:moveTo>
                <a:cubicBezTo>
                  <a:pt x="69" y="138"/>
                  <a:pt x="80" y="148"/>
                  <a:pt x="80" y="162"/>
                </a:cubicBezTo>
                <a:cubicBezTo>
                  <a:pt x="80" y="176"/>
                  <a:pt x="69" y="186"/>
                  <a:pt x="56" y="186"/>
                </a:cubicBezTo>
                <a:cubicBezTo>
                  <a:pt x="43" y="186"/>
                  <a:pt x="32" y="176"/>
                  <a:pt x="32" y="162"/>
                </a:cubicBezTo>
                <a:cubicBezTo>
                  <a:pt x="32" y="148"/>
                  <a:pt x="43" y="138"/>
                  <a:pt x="56" y="138"/>
                </a:cubicBezTo>
              </a:path>
            </a:pathLst>
          </a:custGeom>
          <a:noFill/>
          <a:ln w="73025" cap="flat"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PA_矩形 6"/>
          <p:cNvSpPr/>
          <p:nvPr>
            <p:custDataLst>
              <p:tags r:id="rId3"/>
            </p:custDataLst>
          </p:nvPr>
        </p:nvSpPr>
        <p:spPr>
          <a:xfrm>
            <a:off x="3635896" y="2006567"/>
            <a:ext cx="4006110" cy="224676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r>
              <a:rPr lang="en-US" altLang="zh-CN" sz="1000" dirty="0">
                <a:solidFill>
                  <a:schemeClr val="tx1">
                    <a:lumMod val="75000"/>
                    <a:lumOff val="25000"/>
                  </a:schemeClr>
                </a:solidFill>
                <a:latin typeface="微软雅黑" pitchFamily="34" charset="-122"/>
                <a:ea typeface="微软雅黑" pitchFamily="34" charset="-122"/>
              </a:rPr>
              <a:t>       </a:t>
            </a:r>
            <a:r>
              <a:rPr lang="zh-CN" altLang="en-US" sz="1000" dirty="0">
                <a:solidFill>
                  <a:schemeClr val="tx1">
                    <a:lumMod val="75000"/>
                    <a:lumOff val="25000"/>
                  </a:schemeClr>
                </a:solidFill>
                <a:latin typeface="微软雅黑" pitchFamily="34" charset="-122"/>
                <a:ea typeface="微软雅黑"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p>
        </p:txBody>
      </p:sp>
    </p:spTree>
    <p:extLst>
      <p:ext uri="{BB962C8B-B14F-4D97-AF65-F5344CB8AC3E}">
        <p14:creationId xmlns:p14="http://schemas.microsoft.com/office/powerpoint/2010/main" val="4278378110"/>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4784020" y="949748"/>
            <a:ext cx="946553" cy="614007"/>
            <a:chOff x="2625" y="1600"/>
            <a:chExt cx="2435" cy="1120"/>
          </a:xfrm>
          <a:solidFill>
            <a:srgbClr val="FFCC66"/>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4" name="Freeform 41"/>
            <p:cNvSpPr>
              <a:spLocks/>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5" name="Freeform 42"/>
            <p:cNvSpPr>
              <a:spLocks/>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6" name="Freeform 43"/>
            <p:cNvSpPr>
              <a:spLocks/>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7" name="Freeform 44"/>
            <p:cNvSpPr>
              <a:spLocks/>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8" name="Freeform 45"/>
            <p:cNvSpPr>
              <a:spLocks/>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9" name="Freeform 46"/>
            <p:cNvSpPr>
              <a:spLocks/>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20" name="Freeform 47"/>
            <p:cNvSpPr>
              <a:spLocks/>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21" name="文本框 20"/>
          <p:cNvSpPr txBox="1"/>
          <p:nvPr/>
        </p:nvSpPr>
        <p:spPr>
          <a:xfrm>
            <a:off x="915380" y="2091786"/>
            <a:ext cx="3014364" cy="1107996"/>
          </a:xfrm>
          <a:prstGeom prst="rect">
            <a:avLst/>
          </a:prstGeom>
          <a:noFill/>
        </p:spPr>
        <p:txBody>
          <a:bodyPr wrap="square" rtlCol="0">
            <a:spAutoFit/>
          </a:bodyPr>
          <a:lstStyle/>
          <a:p>
            <a:r>
              <a:rPr lang="en-US" altLang="zh-CN" sz="6600" dirty="0">
                <a:ln>
                  <a:solidFill>
                    <a:srgbClr val="4A67AA"/>
                  </a:solidFill>
                </a:ln>
                <a:solidFill>
                  <a:srgbClr val="FFCC99"/>
                </a:solidFill>
                <a:latin typeface="Impact" panose="020B0806030902050204" pitchFamily="34" charset="0"/>
              </a:rPr>
              <a:t>Content </a:t>
            </a:r>
            <a:endParaRPr lang="zh-CN" altLang="en-US" sz="6600" dirty="0">
              <a:ln>
                <a:solidFill>
                  <a:srgbClr val="4A67AA"/>
                </a:solidFill>
              </a:ln>
              <a:solidFill>
                <a:srgbClr val="FFCC99"/>
              </a:solidFill>
              <a:latin typeface="Impact" panose="020B0806030902050204" pitchFamily="34" charset="0"/>
            </a:endParaRPr>
          </a:p>
        </p:txBody>
      </p:sp>
      <p:sp>
        <p:nvSpPr>
          <p:cNvPr id="22" name="Freeform 21"/>
          <p:cNvSpPr>
            <a:spLocks/>
          </p:cNvSpPr>
          <p:nvPr/>
        </p:nvSpPr>
        <p:spPr bwMode="auto">
          <a:xfrm>
            <a:off x="5268375" y="1536902"/>
            <a:ext cx="2308276" cy="8550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prstTxWarp prst="textNoShape">
              <a:avLst/>
            </a:prstTxWarp>
          </a:bodyPr>
          <a:lstStyle/>
          <a:p>
            <a:endParaRPr lang="zh-CN" altLang="en-US" sz="1350"/>
          </a:p>
        </p:txBody>
      </p:sp>
      <p:sp>
        <p:nvSpPr>
          <p:cNvPr id="34" name="Freeform 21"/>
          <p:cNvSpPr>
            <a:spLocks/>
          </p:cNvSpPr>
          <p:nvPr/>
        </p:nvSpPr>
        <p:spPr bwMode="auto">
          <a:xfrm>
            <a:off x="5268375" y="2402469"/>
            <a:ext cx="2308276" cy="8550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44" name="Group 4"/>
          <p:cNvGrpSpPr>
            <a:grpSpLocks noChangeAspect="1"/>
          </p:cNvGrpSpPr>
          <p:nvPr/>
        </p:nvGrpSpPr>
        <p:grpSpPr bwMode="auto">
          <a:xfrm>
            <a:off x="4842527" y="1968693"/>
            <a:ext cx="987751" cy="547328"/>
            <a:chOff x="4788" y="2136"/>
            <a:chExt cx="2005" cy="1111"/>
          </a:xfrm>
          <a:solidFill>
            <a:srgbClr val="FFCC66"/>
          </a:solidFill>
        </p:grpSpPr>
        <p:sp>
          <p:nvSpPr>
            <p:cNvPr id="45"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6"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7"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8"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49"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0"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1"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52"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53" name="Freeform 21"/>
          <p:cNvSpPr>
            <a:spLocks/>
          </p:cNvSpPr>
          <p:nvPr/>
        </p:nvSpPr>
        <p:spPr bwMode="auto">
          <a:xfrm>
            <a:off x="5268375" y="3321799"/>
            <a:ext cx="2308276" cy="8550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72" name="Group 4"/>
          <p:cNvGrpSpPr>
            <a:grpSpLocks noChangeAspect="1"/>
          </p:cNvGrpSpPr>
          <p:nvPr/>
        </p:nvGrpSpPr>
        <p:grpSpPr bwMode="auto">
          <a:xfrm>
            <a:off x="4826913" y="2742144"/>
            <a:ext cx="857834" cy="657104"/>
            <a:chOff x="2934" y="1466"/>
            <a:chExt cx="1812" cy="1388"/>
          </a:xfrm>
          <a:solidFill>
            <a:srgbClr val="FFCC66"/>
          </a:solidFill>
        </p:grpSpPr>
        <p:sp>
          <p:nvSpPr>
            <p:cNvPr id="73" name="Freeform 5"/>
            <p:cNvSpPr>
              <a:spLocks/>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4" name="Freeform 6"/>
            <p:cNvSpPr>
              <a:spLocks/>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5" name="Freeform 7"/>
            <p:cNvSpPr>
              <a:spLocks/>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6" name="Freeform 8"/>
            <p:cNvSpPr>
              <a:spLocks/>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7" name="Freeform 9"/>
            <p:cNvSpPr>
              <a:spLocks/>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8" name="Freeform 10"/>
            <p:cNvSpPr>
              <a:spLocks/>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79" name="Freeform 11"/>
            <p:cNvSpPr>
              <a:spLocks/>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0" name="Freeform 12"/>
            <p:cNvSpPr>
              <a:spLocks/>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1" name="Freeform 13"/>
            <p:cNvSpPr>
              <a:spLocks/>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2" name="Freeform 14"/>
            <p:cNvSpPr>
              <a:spLocks/>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3" name="Freeform 15"/>
            <p:cNvSpPr>
              <a:spLocks/>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4" name="Freeform 16"/>
            <p:cNvSpPr>
              <a:spLocks/>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85" name="Freeform 17"/>
            <p:cNvSpPr>
              <a:spLocks/>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86" name="Freeform 21"/>
          <p:cNvSpPr>
            <a:spLocks/>
          </p:cNvSpPr>
          <p:nvPr/>
        </p:nvSpPr>
        <p:spPr bwMode="auto">
          <a:xfrm>
            <a:off x="5268375" y="4187424"/>
            <a:ext cx="2308276" cy="8550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68580" tIns="34290" rIns="68580" bIns="34290" numCol="1" anchor="t" anchorCtr="0" compatLnSpc="1">
            <a:prstTxWarp prst="textNoShape">
              <a:avLst/>
            </a:prstTxWarp>
          </a:bodyPr>
          <a:lstStyle/>
          <a:p>
            <a:endParaRPr lang="zh-CN" altLang="en-US" sz="1350"/>
          </a:p>
        </p:txBody>
      </p:sp>
      <p:grpSp>
        <p:nvGrpSpPr>
          <p:cNvPr id="101" name="Group 4"/>
          <p:cNvGrpSpPr>
            <a:grpSpLocks noChangeAspect="1"/>
          </p:cNvGrpSpPr>
          <p:nvPr/>
        </p:nvGrpSpPr>
        <p:grpSpPr bwMode="auto">
          <a:xfrm>
            <a:off x="4790049" y="3727480"/>
            <a:ext cx="987751" cy="547328"/>
            <a:chOff x="4788" y="2136"/>
            <a:chExt cx="2005" cy="1111"/>
          </a:xfrm>
          <a:solidFill>
            <a:srgbClr val="FFCC66"/>
          </a:solidFill>
        </p:grpSpPr>
        <p:sp>
          <p:nvSpPr>
            <p:cNvPr id="102" name="Freeform 5"/>
            <p:cNvSpPr>
              <a:spLocks/>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3" name="Freeform 6"/>
            <p:cNvSpPr>
              <a:spLocks/>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4" name="Freeform 7"/>
            <p:cNvSpPr>
              <a:spLocks/>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5" name="Freeform 8"/>
            <p:cNvSpPr>
              <a:spLocks/>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6" name="Freeform 9"/>
            <p:cNvSpPr>
              <a:spLocks/>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7" name="Freeform 10"/>
            <p:cNvSpPr>
              <a:spLocks/>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8" name="Freeform 11"/>
            <p:cNvSpPr>
              <a:spLocks/>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sp>
          <p:nvSpPr>
            <p:cNvPr id="109" name="Freeform 12"/>
            <p:cNvSpPr>
              <a:spLocks/>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p>
          </p:txBody>
        </p:sp>
      </p:grpSp>
      <p:sp>
        <p:nvSpPr>
          <p:cNvPr id="110" name="文本框 109"/>
          <p:cNvSpPr txBox="1"/>
          <p:nvPr/>
        </p:nvSpPr>
        <p:spPr>
          <a:xfrm>
            <a:off x="5555875" y="1270855"/>
            <a:ext cx="2347545"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请在此添加文字请在此添加文字</a:t>
            </a:r>
          </a:p>
        </p:txBody>
      </p:sp>
      <p:sp>
        <p:nvSpPr>
          <p:cNvPr id="111" name="文本框 110"/>
          <p:cNvSpPr txBox="1"/>
          <p:nvPr/>
        </p:nvSpPr>
        <p:spPr>
          <a:xfrm>
            <a:off x="5577025" y="971465"/>
            <a:ext cx="1436099" cy="369332"/>
          </a:xfrm>
          <a:prstGeom prst="rect">
            <a:avLst/>
          </a:prstGeom>
          <a:noFill/>
        </p:spPr>
        <p:txBody>
          <a:bodyPr wrap="square" rtlCol="0">
            <a:spAutoFit/>
          </a:bodyPr>
          <a:lstStyle/>
          <a:p>
            <a:r>
              <a:rPr lang="zh-CN" altLang="en-US" b="1" dirty="0">
                <a:solidFill>
                  <a:srgbClr val="4A67AA"/>
                </a:solidFill>
                <a:latin typeface="方正静蕾简体" panose="02000000000000000000" pitchFamily="2" charset="-122"/>
                <a:ea typeface="方正静蕾简体" panose="02000000000000000000" pitchFamily="2" charset="-122"/>
              </a:rPr>
              <a:t>教育目的</a:t>
            </a:r>
          </a:p>
        </p:txBody>
      </p:sp>
      <p:sp>
        <p:nvSpPr>
          <p:cNvPr id="112" name="文本框 111"/>
          <p:cNvSpPr txBox="1"/>
          <p:nvPr/>
        </p:nvSpPr>
        <p:spPr>
          <a:xfrm>
            <a:off x="5555875" y="2147124"/>
            <a:ext cx="2347545"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请在此添加文字请在此添加文字</a:t>
            </a:r>
          </a:p>
        </p:txBody>
      </p:sp>
      <p:sp>
        <p:nvSpPr>
          <p:cNvPr id="113" name="文本框 112"/>
          <p:cNvSpPr txBox="1"/>
          <p:nvPr/>
        </p:nvSpPr>
        <p:spPr>
          <a:xfrm>
            <a:off x="5577025" y="1847733"/>
            <a:ext cx="1436099" cy="369332"/>
          </a:xfrm>
          <a:prstGeom prst="rect">
            <a:avLst/>
          </a:prstGeom>
          <a:noFill/>
        </p:spPr>
        <p:txBody>
          <a:bodyPr wrap="square" rtlCol="0">
            <a:spAutoFit/>
          </a:bodyPr>
          <a:lstStyle/>
          <a:p>
            <a:r>
              <a:rPr lang="zh-CN" altLang="en-US" b="1" dirty="0">
                <a:solidFill>
                  <a:srgbClr val="4A67AA"/>
                </a:solidFill>
                <a:latin typeface="方正静蕾简体" panose="02000000000000000000" pitchFamily="2" charset="-122"/>
                <a:ea typeface="方正静蕾简体" panose="02000000000000000000" pitchFamily="2" charset="-122"/>
              </a:rPr>
              <a:t>讲课过程</a:t>
            </a:r>
          </a:p>
        </p:txBody>
      </p:sp>
      <p:sp>
        <p:nvSpPr>
          <p:cNvPr id="114" name="文本框 113"/>
          <p:cNvSpPr txBox="1"/>
          <p:nvPr/>
        </p:nvSpPr>
        <p:spPr>
          <a:xfrm>
            <a:off x="5570897" y="3066079"/>
            <a:ext cx="2347545"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请在此添加文字请在此添加文字</a:t>
            </a:r>
          </a:p>
        </p:txBody>
      </p:sp>
      <p:sp>
        <p:nvSpPr>
          <p:cNvPr id="115" name="文本框 114"/>
          <p:cNvSpPr txBox="1"/>
          <p:nvPr/>
        </p:nvSpPr>
        <p:spPr>
          <a:xfrm>
            <a:off x="5592048" y="2766688"/>
            <a:ext cx="1436099" cy="369332"/>
          </a:xfrm>
          <a:prstGeom prst="rect">
            <a:avLst/>
          </a:prstGeom>
          <a:noFill/>
        </p:spPr>
        <p:txBody>
          <a:bodyPr wrap="square" rtlCol="0">
            <a:spAutoFit/>
          </a:bodyPr>
          <a:lstStyle/>
          <a:p>
            <a:r>
              <a:rPr lang="zh-CN" altLang="en-US" b="1" dirty="0">
                <a:solidFill>
                  <a:srgbClr val="4A67AA"/>
                </a:solidFill>
                <a:latin typeface="方正静蕾简体" panose="02000000000000000000" pitchFamily="2" charset="-122"/>
                <a:ea typeface="方正静蕾简体" panose="02000000000000000000" pitchFamily="2" charset="-122"/>
              </a:rPr>
              <a:t>活动准备</a:t>
            </a:r>
          </a:p>
        </p:txBody>
      </p:sp>
      <p:sp>
        <p:nvSpPr>
          <p:cNvPr id="116" name="文本框 115"/>
          <p:cNvSpPr txBox="1"/>
          <p:nvPr/>
        </p:nvSpPr>
        <p:spPr>
          <a:xfrm>
            <a:off x="5601074" y="3930140"/>
            <a:ext cx="2347545" cy="276999"/>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请在此添加文字请在此添加文字</a:t>
            </a:r>
          </a:p>
        </p:txBody>
      </p:sp>
      <p:sp>
        <p:nvSpPr>
          <p:cNvPr id="117" name="文本框 116"/>
          <p:cNvSpPr txBox="1"/>
          <p:nvPr/>
        </p:nvSpPr>
        <p:spPr>
          <a:xfrm>
            <a:off x="5622225" y="3630749"/>
            <a:ext cx="1436099" cy="369332"/>
          </a:xfrm>
          <a:prstGeom prst="rect">
            <a:avLst/>
          </a:prstGeom>
          <a:noFill/>
        </p:spPr>
        <p:txBody>
          <a:bodyPr wrap="square" rtlCol="0">
            <a:spAutoFit/>
          </a:bodyPr>
          <a:lstStyle/>
          <a:p>
            <a:r>
              <a:rPr lang="zh-CN" altLang="en-US" b="1" dirty="0">
                <a:solidFill>
                  <a:srgbClr val="4A67AA"/>
                </a:solidFill>
                <a:latin typeface="方正静蕾简体" panose="02000000000000000000" pitchFamily="2" charset="-122"/>
                <a:ea typeface="方正静蕾简体" panose="02000000000000000000" pitchFamily="2" charset="-122"/>
              </a:rPr>
              <a:t>教育反思</a:t>
            </a:r>
          </a:p>
        </p:txBody>
      </p:sp>
    </p:spTree>
    <p:extLst>
      <p:ext uri="{BB962C8B-B14F-4D97-AF65-F5344CB8AC3E}">
        <p14:creationId xmlns:p14="http://schemas.microsoft.com/office/powerpoint/2010/main" val="1813713493"/>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12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80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500"/>
                                        <p:tgtEl>
                                          <p:spTgt spid="11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500"/>
                                        <p:tgtEl>
                                          <p:spTgt spid="1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500"/>
                                        <p:tgtEl>
                                          <p:spTgt spid="11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4" grpId="0" animBg="1"/>
      <p:bldP spid="53" grpId="0" animBg="1"/>
      <p:bldP spid="86" grpId="0" animBg="1"/>
      <p:bldP spid="110" grpId="0"/>
      <p:bldP spid="111" grpId="0"/>
      <p:bldP spid="112" grpId="0"/>
      <p:bldP spid="113" grpId="0"/>
      <p:bldP spid="114" grpId="0"/>
      <p:bldP spid="115" grpId="0"/>
      <p:bldP spid="116" grpId="0"/>
      <p:bldP spid="1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PA_chenying0907 11"/>
          <p:cNvGrpSpPr/>
          <p:nvPr>
            <p:custDataLst>
              <p:tags r:id="rId1"/>
            </p:custDataLst>
          </p:nvPr>
        </p:nvGrpSpPr>
        <p:grpSpPr>
          <a:xfrm>
            <a:off x="1403648" y="267494"/>
            <a:ext cx="6192688" cy="767437"/>
            <a:chOff x="1492256" y="411510"/>
            <a:chExt cx="6192688" cy="767437"/>
          </a:xfrm>
        </p:grpSpPr>
        <p:sp>
          <p:nvSpPr>
            <p:cNvPr id="13" name="任意多边形 12"/>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4"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15"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8" name="PA_矩形 7"/>
          <p:cNvSpPr/>
          <p:nvPr>
            <p:custDataLst>
              <p:tags r:id="rId2"/>
            </p:custDataLst>
          </p:nvPr>
        </p:nvSpPr>
        <p:spPr>
          <a:xfrm>
            <a:off x="1073209" y="2145449"/>
            <a:ext cx="4006110" cy="2246769"/>
          </a:xfrm>
          <a:prstGeom prst="rect">
            <a:avLst/>
          </a:prstGeom>
        </p:spPr>
        <p:txBody>
          <a:bodyPr wrap="square">
            <a:spAutoFit/>
          </a:bodyPr>
          <a:lstStyle/>
          <a:p>
            <a:pPr>
              <a:lnSpc>
                <a:spcPct val="200000"/>
              </a:lnSpc>
            </a:pPr>
            <a:r>
              <a:rPr lang="zh-CN" altLang="en-US" sz="10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请在这里输入文字信息请在这里输入文字信息请在这里输入文字信息请在这里输入文字信息请在这里输入文字信息请在这里输入文字信息请在这里输入文字信息请在这里输入文字信息。 </a:t>
            </a: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endParaRPr lang="en-US" altLang="zh-CN" sz="1000" dirty="0">
              <a:solidFill>
                <a:schemeClr val="tx1">
                  <a:lumMod val="75000"/>
                  <a:lumOff val="25000"/>
                </a:schemeClr>
              </a:solidFill>
              <a:latin typeface="微软雅黑" pitchFamily="34" charset="-122"/>
              <a:ea typeface="微软雅黑" pitchFamily="34" charset="-122"/>
            </a:endParaRPr>
          </a:p>
          <a:p>
            <a:pPr>
              <a:lnSpc>
                <a:spcPct val="200000"/>
              </a:lnSpc>
            </a:pPr>
            <a:r>
              <a:rPr lang="en-US" altLang="zh-CN" sz="1000" dirty="0">
                <a:solidFill>
                  <a:schemeClr val="tx1">
                    <a:lumMod val="75000"/>
                    <a:lumOff val="25000"/>
                  </a:schemeClr>
                </a:solidFill>
                <a:latin typeface="微软雅黑" pitchFamily="34" charset="-122"/>
                <a:ea typeface="微软雅黑" pitchFamily="34" charset="-122"/>
              </a:rPr>
              <a:t>       </a:t>
            </a:r>
            <a:r>
              <a:rPr lang="zh-CN" altLang="en-US" sz="1000" dirty="0">
                <a:solidFill>
                  <a:schemeClr val="tx1">
                    <a:lumMod val="75000"/>
                    <a:lumOff val="25000"/>
                  </a:schemeClr>
                </a:solidFill>
                <a:latin typeface="微软雅黑" pitchFamily="34" charset="-122"/>
                <a:ea typeface="微软雅黑" pitchFamily="34" charset="-122"/>
              </a:rPr>
              <a:t>请在这里输入文字信息请在这里输入文字信息请在这里输入文字信息请在这里输入文字信息请在这里输入文字信息请在这里输入文字信息请在这里输入文字信息请在这里输入文字信息。</a:t>
            </a:r>
          </a:p>
        </p:txBody>
      </p:sp>
      <p:pic>
        <p:nvPicPr>
          <p:cNvPr id="3" name="图片 2">
            <a:extLst>
              <a:ext uri="{FF2B5EF4-FFF2-40B4-BE49-F238E27FC236}">
                <a16:creationId xmlns="" xmlns:a16="http://schemas.microsoft.com/office/drawing/2014/main" id="{EF2F2BFC-E871-465D-A3CC-3A590741D2D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56176" y="2145449"/>
            <a:ext cx="1713067" cy="1707654"/>
          </a:xfrm>
          <a:prstGeom prst="rect">
            <a:avLst/>
          </a:prstGeom>
        </p:spPr>
      </p:pic>
    </p:spTree>
    <p:extLst>
      <p:ext uri="{BB962C8B-B14F-4D97-AF65-F5344CB8AC3E}">
        <p14:creationId xmlns:p14="http://schemas.microsoft.com/office/powerpoint/2010/main" val="2997806483"/>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9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PA_chenying0907 20"/>
          <p:cNvGrpSpPr/>
          <p:nvPr>
            <p:custDataLst>
              <p:tags r:id="rId1"/>
            </p:custDataLst>
          </p:nvPr>
        </p:nvGrpSpPr>
        <p:grpSpPr>
          <a:xfrm>
            <a:off x="1403648" y="267494"/>
            <a:ext cx="6192688" cy="767437"/>
            <a:chOff x="1492256" y="411510"/>
            <a:chExt cx="6192688" cy="767437"/>
          </a:xfrm>
        </p:grpSpPr>
        <p:sp>
          <p:nvSpPr>
            <p:cNvPr id="22" name="任意多边形 21"/>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4"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grpSp>
        <p:nvGrpSpPr>
          <p:cNvPr id="6" name="PA_chenying0907 5"/>
          <p:cNvGrpSpPr/>
          <p:nvPr>
            <p:custDataLst>
              <p:tags r:id="rId2"/>
            </p:custDataLst>
          </p:nvPr>
        </p:nvGrpSpPr>
        <p:grpSpPr>
          <a:xfrm>
            <a:off x="1331640" y="1563638"/>
            <a:ext cx="1867207" cy="1667598"/>
            <a:chOff x="6208713" y="1243013"/>
            <a:chExt cx="706438" cy="620713"/>
          </a:xfrm>
          <a:solidFill>
            <a:schemeClr val="tx1"/>
          </a:solidFill>
        </p:grpSpPr>
        <p:sp>
          <p:nvSpPr>
            <p:cNvPr id="7" name="chenying0907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 name="chenying0907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9" name="chenying0907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0" name="chenying0907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1" name="chenying0907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2" name="chenying0907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3" name="chenying0907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4" name="chenying0907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5" name="chenying0907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6" name="chenying0907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7" name="chenying0907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8" name="chenying0907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19" name="chenying0907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0" name="chenying0907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5" name="chenying0907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6" name="chenying0907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7" name="chenying0907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8" name="chenying0907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29" name="chenying0907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0" name="chenying0907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1" name="chenying0907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2" name="chenying0907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3" name="chenying0907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4" name="chenying0907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5" name="chenying0907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36" name="PA_chenying0907 35"/>
          <p:cNvGrpSpPr/>
          <p:nvPr>
            <p:custDataLst>
              <p:tags r:id="rId3"/>
            </p:custDataLst>
          </p:nvPr>
        </p:nvGrpSpPr>
        <p:grpSpPr>
          <a:xfrm>
            <a:off x="3605423" y="1563638"/>
            <a:ext cx="1867207" cy="1667598"/>
            <a:chOff x="6208713" y="1243013"/>
            <a:chExt cx="706438" cy="620713"/>
          </a:xfrm>
          <a:solidFill>
            <a:srgbClr val="FFCC66"/>
          </a:solidFill>
        </p:grpSpPr>
        <p:sp>
          <p:nvSpPr>
            <p:cNvPr id="37" name="chenying0907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8" name="chenying0907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39" name="chenying0907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0" name="chenying0907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1" name="chenying0907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2" name="chenying0907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3" name="chenying0907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chenying0907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chenying0907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chenying0907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chenying0907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8" name="chenying0907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49" name="chenying0907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0" name="chenying0907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1" name="chenying0907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2" name="chenying0907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3" name="chenying0907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4" name="chenying0907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5" name="chenying0907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6" name="chenying0907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7" name="chenying0907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8" name="chenying0907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59" name="chenying0907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0" name="chenying0907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1" name="chenying0907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62" name="PA_chenying0907 61"/>
          <p:cNvGrpSpPr/>
          <p:nvPr>
            <p:custDataLst>
              <p:tags r:id="rId4"/>
            </p:custDataLst>
          </p:nvPr>
        </p:nvGrpSpPr>
        <p:grpSpPr>
          <a:xfrm>
            <a:off x="5841590" y="1621215"/>
            <a:ext cx="1867207" cy="1667598"/>
            <a:chOff x="6208713" y="1243013"/>
            <a:chExt cx="706438" cy="620713"/>
          </a:xfrm>
          <a:solidFill>
            <a:schemeClr val="tx1"/>
          </a:solidFill>
        </p:grpSpPr>
        <p:sp>
          <p:nvSpPr>
            <p:cNvPr id="63" name="chenying0907 804"/>
            <p:cNvSpPr>
              <a:spLocks/>
            </p:cNvSpPr>
            <p:nvPr/>
          </p:nvSpPr>
          <p:spPr bwMode="auto">
            <a:xfrm>
              <a:off x="6270626" y="1622425"/>
              <a:ext cx="26988" cy="68263"/>
            </a:xfrm>
            <a:custGeom>
              <a:avLst/>
              <a:gdLst/>
              <a:ahLst/>
              <a:cxnLst>
                <a:cxn ang="0">
                  <a:pos x="51" y="5"/>
                </a:cxn>
                <a:cxn ang="0">
                  <a:pos x="51" y="5"/>
                </a:cxn>
                <a:cxn ang="0">
                  <a:pos x="50" y="3"/>
                </a:cxn>
                <a:cxn ang="0">
                  <a:pos x="49" y="1"/>
                </a:cxn>
                <a:cxn ang="0">
                  <a:pos x="48" y="1"/>
                </a:cxn>
                <a:cxn ang="0">
                  <a:pos x="46" y="0"/>
                </a:cxn>
                <a:cxn ang="0">
                  <a:pos x="44" y="1"/>
                </a:cxn>
                <a:cxn ang="0">
                  <a:pos x="43" y="1"/>
                </a:cxn>
                <a:cxn ang="0">
                  <a:pos x="42" y="3"/>
                </a:cxn>
                <a:cxn ang="0">
                  <a:pos x="41" y="5"/>
                </a:cxn>
                <a:cxn ang="0">
                  <a:pos x="41" y="5"/>
                </a:cxn>
                <a:cxn ang="0">
                  <a:pos x="40" y="14"/>
                </a:cxn>
                <a:cxn ang="0">
                  <a:pos x="37" y="25"/>
                </a:cxn>
                <a:cxn ang="0">
                  <a:pos x="34" y="35"/>
                </a:cxn>
                <a:cxn ang="0">
                  <a:pos x="30" y="44"/>
                </a:cxn>
                <a:cxn ang="0">
                  <a:pos x="21" y="64"/>
                </a:cxn>
                <a:cxn ang="0">
                  <a:pos x="13" y="82"/>
                </a:cxn>
                <a:cxn ang="0">
                  <a:pos x="13" y="82"/>
                </a:cxn>
                <a:cxn ang="0">
                  <a:pos x="9" y="92"/>
                </a:cxn>
                <a:cxn ang="0">
                  <a:pos x="3" y="105"/>
                </a:cxn>
                <a:cxn ang="0">
                  <a:pos x="1" y="112"/>
                </a:cxn>
                <a:cxn ang="0">
                  <a:pos x="0" y="119"/>
                </a:cxn>
                <a:cxn ang="0">
                  <a:pos x="1" y="124"/>
                </a:cxn>
                <a:cxn ang="0">
                  <a:pos x="2" y="126"/>
                </a:cxn>
                <a:cxn ang="0">
                  <a:pos x="4" y="128"/>
                </a:cxn>
                <a:cxn ang="0">
                  <a:pos x="4" y="128"/>
                </a:cxn>
                <a:cxn ang="0">
                  <a:pos x="6" y="129"/>
                </a:cxn>
                <a:cxn ang="0">
                  <a:pos x="9" y="129"/>
                </a:cxn>
                <a:cxn ang="0">
                  <a:pos x="12" y="128"/>
                </a:cxn>
                <a:cxn ang="0">
                  <a:pos x="13" y="126"/>
                </a:cxn>
                <a:cxn ang="0">
                  <a:pos x="13" y="125"/>
                </a:cxn>
                <a:cxn ang="0">
                  <a:pos x="13" y="123"/>
                </a:cxn>
                <a:cxn ang="0">
                  <a:pos x="11" y="122"/>
                </a:cxn>
                <a:cxn ang="0">
                  <a:pos x="11" y="122"/>
                </a:cxn>
                <a:cxn ang="0">
                  <a:pos x="11" y="120"/>
                </a:cxn>
                <a:cxn ang="0">
                  <a:pos x="10" y="117"/>
                </a:cxn>
                <a:cxn ang="0">
                  <a:pos x="11" y="109"/>
                </a:cxn>
                <a:cxn ang="0">
                  <a:pos x="14" y="100"/>
                </a:cxn>
                <a:cxn ang="0">
                  <a:pos x="19" y="90"/>
                </a:cxn>
                <a:cxn ang="0">
                  <a:pos x="27" y="69"/>
                </a:cxn>
                <a:cxn ang="0">
                  <a:pos x="33" y="58"/>
                </a:cxn>
                <a:cxn ang="0">
                  <a:pos x="33" y="58"/>
                </a:cxn>
                <a:cxn ang="0">
                  <a:pos x="43" y="36"/>
                </a:cxn>
                <a:cxn ang="0">
                  <a:pos x="46" y="26"/>
                </a:cxn>
                <a:cxn ang="0">
                  <a:pos x="49" y="14"/>
                </a:cxn>
                <a:cxn ang="0">
                  <a:pos x="49" y="14"/>
                </a:cxn>
                <a:cxn ang="0">
                  <a:pos x="50" y="13"/>
                </a:cxn>
                <a:cxn ang="0">
                  <a:pos x="51" y="11"/>
                </a:cxn>
                <a:cxn ang="0">
                  <a:pos x="51" y="5"/>
                </a:cxn>
              </a:cxnLst>
              <a:rect l="0" t="0" r="r" b="b"/>
              <a:pathLst>
                <a:path w="51" h="129">
                  <a:moveTo>
                    <a:pt x="51" y="5"/>
                  </a:moveTo>
                  <a:lnTo>
                    <a:pt x="51" y="5"/>
                  </a:lnTo>
                  <a:lnTo>
                    <a:pt x="50" y="3"/>
                  </a:lnTo>
                  <a:lnTo>
                    <a:pt x="49" y="1"/>
                  </a:lnTo>
                  <a:lnTo>
                    <a:pt x="48" y="1"/>
                  </a:lnTo>
                  <a:lnTo>
                    <a:pt x="46" y="0"/>
                  </a:lnTo>
                  <a:lnTo>
                    <a:pt x="44" y="1"/>
                  </a:lnTo>
                  <a:lnTo>
                    <a:pt x="43" y="1"/>
                  </a:lnTo>
                  <a:lnTo>
                    <a:pt x="42" y="3"/>
                  </a:lnTo>
                  <a:lnTo>
                    <a:pt x="41" y="5"/>
                  </a:lnTo>
                  <a:lnTo>
                    <a:pt x="41" y="5"/>
                  </a:lnTo>
                  <a:lnTo>
                    <a:pt x="40" y="14"/>
                  </a:lnTo>
                  <a:lnTo>
                    <a:pt x="37" y="25"/>
                  </a:lnTo>
                  <a:lnTo>
                    <a:pt x="34" y="35"/>
                  </a:lnTo>
                  <a:lnTo>
                    <a:pt x="30" y="44"/>
                  </a:lnTo>
                  <a:lnTo>
                    <a:pt x="21" y="64"/>
                  </a:lnTo>
                  <a:lnTo>
                    <a:pt x="13" y="82"/>
                  </a:lnTo>
                  <a:lnTo>
                    <a:pt x="13" y="82"/>
                  </a:lnTo>
                  <a:lnTo>
                    <a:pt x="9" y="92"/>
                  </a:lnTo>
                  <a:lnTo>
                    <a:pt x="3" y="105"/>
                  </a:lnTo>
                  <a:lnTo>
                    <a:pt x="1" y="112"/>
                  </a:lnTo>
                  <a:lnTo>
                    <a:pt x="0" y="119"/>
                  </a:lnTo>
                  <a:lnTo>
                    <a:pt x="1" y="124"/>
                  </a:lnTo>
                  <a:lnTo>
                    <a:pt x="2" y="126"/>
                  </a:lnTo>
                  <a:lnTo>
                    <a:pt x="4" y="128"/>
                  </a:lnTo>
                  <a:lnTo>
                    <a:pt x="4" y="128"/>
                  </a:lnTo>
                  <a:lnTo>
                    <a:pt x="6" y="129"/>
                  </a:lnTo>
                  <a:lnTo>
                    <a:pt x="9" y="129"/>
                  </a:lnTo>
                  <a:lnTo>
                    <a:pt x="12" y="128"/>
                  </a:lnTo>
                  <a:lnTo>
                    <a:pt x="13" y="126"/>
                  </a:lnTo>
                  <a:lnTo>
                    <a:pt x="13" y="125"/>
                  </a:lnTo>
                  <a:lnTo>
                    <a:pt x="13" y="123"/>
                  </a:lnTo>
                  <a:lnTo>
                    <a:pt x="11" y="122"/>
                  </a:lnTo>
                  <a:lnTo>
                    <a:pt x="11" y="122"/>
                  </a:lnTo>
                  <a:lnTo>
                    <a:pt x="11" y="120"/>
                  </a:lnTo>
                  <a:lnTo>
                    <a:pt x="10" y="117"/>
                  </a:lnTo>
                  <a:lnTo>
                    <a:pt x="11" y="109"/>
                  </a:lnTo>
                  <a:lnTo>
                    <a:pt x="14" y="100"/>
                  </a:lnTo>
                  <a:lnTo>
                    <a:pt x="19" y="90"/>
                  </a:lnTo>
                  <a:lnTo>
                    <a:pt x="27" y="69"/>
                  </a:lnTo>
                  <a:lnTo>
                    <a:pt x="33" y="58"/>
                  </a:lnTo>
                  <a:lnTo>
                    <a:pt x="33" y="58"/>
                  </a:lnTo>
                  <a:lnTo>
                    <a:pt x="43" y="36"/>
                  </a:lnTo>
                  <a:lnTo>
                    <a:pt x="46" y="26"/>
                  </a:lnTo>
                  <a:lnTo>
                    <a:pt x="49" y="14"/>
                  </a:lnTo>
                  <a:lnTo>
                    <a:pt x="49" y="14"/>
                  </a:lnTo>
                  <a:lnTo>
                    <a:pt x="50" y="13"/>
                  </a:lnTo>
                  <a:lnTo>
                    <a:pt x="51" y="11"/>
                  </a:lnTo>
                  <a:lnTo>
                    <a:pt x="51"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4" name="chenying0907 805"/>
            <p:cNvSpPr>
              <a:spLocks/>
            </p:cNvSpPr>
            <p:nvPr/>
          </p:nvSpPr>
          <p:spPr bwMode="auto">
            <a:xfrm>
              <a:off x="6315076" y="1671638"/>
              <a:ext cx="15875" cy="41275"/>
            </a:xfrm>
            <a:custGeom>
              <a:avLst/>
              <a:gdLst/>
              <a:ahLst/>
              <a:cxnLst>
                <a:cxn ang="0">
                  <a:pos x="20" y="3"/>
                </a:cxn>
                <a:cxn ang="0">
                  <a:pos x="20" y="3"/>
                </a:cxn>
                <a:cxn ang="0">
                  <a:pos x="7" y="38"/>
                </a:cxn>
                <a:cxn ang="0">
                  <a:pos x="2" y="56"/>
                </a:cxn>
                <a:cxn ang="0">
                  <a:pos x="1" y="65"/>
                </a:cxn>
                <a:cxn ang="0">
                  <a:pos x="0" y="74"/>
                </a:cxn>
                <a:cxn ang="0">
                  <a:pos x="0" y="74"/>
                </a:cxn>
                <a:cxn ang="0">
                  <a:pos x="1" y="76"/>
                </a:cxn>
                <a:cxn ang="0">
                  <a:pos x="2" y="77"/>
                </a:cxn>
                <a:cxn ang="0">
                  <a:pos x="3" y="78"/>
                </a:cxn>
                <a:cxn ang="0">
                  <a:pos x="5" y="78"/>
                </a:cxn>
                <a:cxn ang="0">
                  <a:pos x="6" y="78"/>
                </a:cxn>
                <a:cxn ang="0">
                  <a:pos x="8" y="77"/>
                </a:cxn>
                <a:cxn ang="0">
                  <a:pos x="9" y="76"/>
                </a:cxn>
                <a:cxn ang="0">
                  <a:pos x="9" y="74"/>
                </a:cxn>
                <a:cxn ang="0">
                  <a:pos x="9" y="74"/>
                </a:cxn>
                <a:cxn ang="0">
                  <a:pos x="10" y="65"/>
                </a:cxn>
                <a:cxn ang="0">
                  <a:pos x="11" y="57"/>
                </a:cxn>
                <a:cxn ang="0">
                  <a:pos x="16" y="39"/>
                </a:cxn>
                <a:cxn ang="0">
                  <a:pos x="29" y="6"/>
                </a:cxn>
                <a:cxn ang="0">
                  <a:pos x="29" y="6"/>
                </a:cxn>
                <a:cxn ang="0">
                  <a:pos x="29" y="4"/>
                </a:cxn>
                <a:cxn ang="0">
                  <a:pos x="28" y="2"/>
                </a:cxn>
                <a:cxn ang="0">
                  <a:pos x="27" y="1"/>
                </a:cxn>
                <a:cxn ang="0">
                  <a:pos x="26" y="0"/>
                </a:cxn>
                <a:cxn ang="0">
                  <a:pos x="24" y="0"/>
                </a:cxn>
                <a:cxn ang="0">
                  <a:pos x="22" y="1"/>
                </a:cxn>
                <a:cxn ang="0">
                  <a:pos x="21" y="2"/>
                </a:cxn>
                <a:cxn ang="0">
                  <a:pos x="20" y="3"/>
                </a:cxn>
                <a:cxn ang="0">
                  <a:pos x="20" y="3"/>
                </a:cxn>
              </a:cxnLst>
              <a:rect l="0" t="0" r="r" b="b"/>
              <a:pathLst>
                <a:path w="29" h="78">
                  <a:moveTo>
                    <a:pt x="20" y="3"/>
                  </a:moveTo>
                  <a:lnTo>
                    <a:pt x="20" y="3"/>
                  </a:lnTo>
                  <a:lnTo>
                    <a:pt x="7" y="38"/>
                  </a:lnTo>
                  <a:lnTo>
                    <a:pt x="2" y="56"/>
                  </a:lnTo>
                  <a:lnTo>
                    <a:pt x="1" y="65"/>
                  </a:lnTo>
                  <a:lnTo>
                    <a:pt x="0" y="74"/>
                  </a:lnTo>
                  <a:lnTo>
                    <a:pt x="0" y="74"/>
                  </a:lnTo>
                  <a:lnTo>
                    <a:pt x="1" y="76"/>
                  </a:lnTo>
                  <a:lnTo>
                    <a:pt x="2" y="77"/>
                  </a:lnTo>
                  <a:lnTo>
                    <a:pt x="3" y="78"/>
                  </a:lnTo>
                  <a:lnTo>
                    <a:pt x="5" y="78"/>
                  </a:lnTo>
                  <a:lnTo>
                    <a:pt x="6" y="78"/>
                  </a:lnTo>
                  <a:lnTo>
                    <a:pt x="8" y="77"/>
                  </a:lnTo>
                  <a:lnTo>
                    <a:pt x="9" y="76"/>
                  </a:lnTo>
                  <a:lnTo>
                    <a:pt x="9" y="74"/>
                  </a:lnTo>
                  <a:lnTo>
                    <a:pt x="9" y="74"/>
                  </a:lnTo>
                  <a:lnTo>
                    <a:pt x="10" y="65"/>
                  </a:lnTo>
                  <a:lnTo>
                    <a:pt x="11" y="57"/>
                  </a:lnTo>
                  <a:lnTo>
                    <a:pt x="16" y="39"/>
                  </a:lnTo>
                  <a:lnTo>
                    <a:pt x="29" y="6"/>
                  </a:lnTo>
                  <a:lnTo>
                    <a:pt x="29" y="6"/>
                  </a:lnTo>
                  <a:lnTo>
                    <a:pt x="29" y="4"/>
                  </a:lnTo>
                  <a:lnTo>
                    <a:pt x="28" y="2"/>
                  </a:lnTo>
                  <a:lnTo>
                    <a:pt x="27" y="1"/>
                  </a:lnTo>
                  <a:lnTo>
                    <a:pt x="26" y="0"/>
                  </a:lnTo>
                  <a:lnTo>
                    <a:pt x="24" y="0"/>
                  </a:lnTo>
                  <a:lnTo>
                    <a:pt x="22" y="1"/>
                  </a:lnTo>
                  <a:lnTo>
                    <a:pt x="21" y="2"/>
                  </a:lnTo>
                  <a:lnTo>
                    <a:pt x="20" y="3"/>
                  </a:lnTo>
                  <a:lnTo>
                    <a:pt x="20"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5" name="chenying0907 806"/>
            <p:cNvSpPr>
              <a:spLocks/>
            </p:cNvSpPr>
            <p:nvPr/>
          </p:nvSpPr>
          <p:spPr bwMode="auto">
            <a:xfrm>
              <a:off x="6359526" y="1677988"/>
              <a:ext cx="20638" cy="69850"/>
            </a:xfrm>
            <a:custGeom>
              <a:avLst/>
              <a:gdLst/>
              <a:ahLst/>
              <a:cxnLst>
                <a:cxn ang="0">
                  <a:pos x="32" y="4"/>
                </a:cxn>
                <a:cxn ang="0">
                  <a:pos x="32" y="4"/>
                </a:cxn>
                <a:cxn ang="0">
                  <a:pos x="20" y="33"/>
                </a:cxn>
                <a:cxn ang="0">
                  <a:pos x="11" y="63"/>
                </a:cxn>
                <a:cxn ang="0">
                  <a:pos x="6" y="79"/>
                </a:cxn>
                <a:cxn ang="0">
                  <a:pos x="3" y="94"/>
                </a:cxn>
                <a:cxn ang="0">
                  <a:pos x="1" y="110"/>
                </a:cxn>
                <a:cxn ang="0">
                  <a:pos x="0" y="125"/>
                </a:cxn>
                <a:cxn ang="0">
                  <a:pos x="0" y="125"/>
                </a:cxn>
                <a:cxn ang="0">
                  <a:pos x="0" y="127"/>
                </a:cxn>
                <a:cxn ang="0">
                  <a:pos x="1" y="128"/>
                </a:cxn>
                <a:cxn ang="0">
                  <a:pos x="3" y="129"/>
                </a:cxn>
                <a:cxn ang="0">
                  <a:pos x="4" y="130"/>
                </a:cxn>
                <a:cxn ang="0">
                  <a:pos x="6" y="129"/>
                </a:cxn>
                <a:cxn ang="0">
                  <a:pos x="7" y="128"/>
                </a:cxn>
                <a:cxn ang="0">
                  <a:pos x="9" y="127"/>
                </a:cxn>
                <a:cxn ang="0">
                  <a:pos x="9" y="125"/>
                </a:cxn>
                <a:cxn ang="0">
                  <a:pos x="9" y="125"/>
                </a:cxn>
                <a:cxn ang="0">
                  <a:pos x="10" y="110"/>
                </a:cxn>
                <a:cxn ang="0">
                  <a:pos x="12" y="94"/>
                </a:cxn>
                <a:cxn ang="0">
                  <a:pos x="16" y="80"/>
                </a:cxn>
                <a:cxn ang="0">
                  <a:pos x="20" y="64"/>
                </a:cxn>
                <a:cxn ang="0">
                  <a:pos x="30" y="35"/>
                </a:cxn>
                <a:cxn ang="0">
                  <a:pos x="40" y="6"/>
                </a:cxn>
                <a:cxn ang="0">
                  <a:pos x="40" y="6"/>
                </a:cxn>
                <a:cxn ang="0">
                  <a:pos x="41" y="4"/>
                </a:cxn>
                <a:cxn ang="0">
                  <a:pos x="40" y="2"/>
                </a:cxn>
                <a:cxn ang="0">
                  <a:pos x="39" y="1"/>
                </a:cxn>
                <a:cxn ang="0">
                  <a:pos x="37" y="1"/>
                </a:cxn>
                <a:cxn ang="0">
                  <a:pos x="36" y="0"/>
                </a:cxn>
                <a:cxn ang="0">
                  <a:pos x="34" y="1"/>
                </a:cxn>
                <a:cxn ang="0">
                  <a:pos x="33" y="2"/>
                </a:cxn>
                <a:cxn ang="0">
                  <a:pos x="32" y="4"/>
                </a:cxn>
                <a:cxn ang="0">
                  <a:pos x="32" y="4"/>
                </a:cxn>
              </a:cxnLst>
              <a:rect l="0" t="0" r="r" b="b"/>
              <a:pathLst>
                <a:path w="41" h="130">
                  <a:moveTo>
                    <a:pt x="32" y="4"/>
                  </a:moveTo>
                  <a:lnTo>
                    <a:pt x="32" y="4"/>
                  </a:lnTo>
                  <a:lnTo>
                    <a:pt x="20" y="33"/>
                  </a:lnTo>
                  <a:lnTo>
                    <a:pt x="11" y="63"/>
                  </a:lnTo>
                  <a:lnTo>
                    <a:pt x="6" y="79"/>
                  </a:lnTo>
                  <a:lnTo>
                    <a:pt x="3" y="94"/>
                  </a:lnTo>
                  <a:lnTo>
                    <a:pt x="1" y="110"/>
                  </a:lnTo>
                  <a:lnTo>
                    <a:pt x="0" y="125"/>
                  </a:lnTo>
                  <a:lnTo>
                    <a:pt x="0" y="125"/>
                  </a:lnTo>
                  <a:lnTo>
                    <a:pt x="0" y="127"/>
                  </a:lnTo>
                  <a:lnTo>
                    <a:pt x="1" y="128"/>
                  </a:lnTo>
                  <a:lnTo>
                    <a:pt x="3" y="129"/>
                  </a:lnTo>
                  <a:lnTo>
                    <a:pt x="4" y="130"/>
                  </a:lnTo>
                  <a:lnTo>
                    <a:pt x="6" y="129"/>
                  </a:lnTo>
                  <a:lnTo>
                    <a:pt x="7" y="128"/>
                  </a:lnTo>
                  <a:lnTo>
                    <a:pt x="9" y="127"/>
                  </a:lnTo>
                  <a:lnTo>
                    <a:pt x="9" y="125"/>
                  </a:lnTo>
                  <a:lnTo>
                    <a:pt x="9" y="125"/>
                  </a:lnTo>
                  <a:lnTo>
                    <a:pt x="10" y="110"/>
                  </a:lnTo>
                  <a:lnTo>
                    <a:pt x="12" y="94"/>
                  </a:lnTo>
                  <a:lnTo>
                    <a:pt x="16" y="80"/>
                  </a:lnTo>
                  <a:lnTo>
                    <a:pt x="20" y="64"/>
                  </a:lnTo>
                  <a:lnTo>
                    <a:pt x="30" y="35"/>
                  </a:lnTo>
                  <a:lnTo>
                    <a:pt x="40" y="6"/>
                  </a:lnTo>
                  <a:lnTo>
                    <a:pt x="40" y="6"/>
                  </a:lnTo>
                  <a:lnTo>
                    <a:pt x="41" y="4"/>
                  </a:lnTo>
                  <a:lnTo>
                    <a:pt x="40" y="2"/>
                  </a:lnTo>
                  <a:lnTo>
                    <a:pt x="39" y="1"/>
                  </a:lnTo>
                  <a:lnTo>
                    <a:pt x="37" y="1"/>
                  </a:lnTo>
                  <a:lnTo>
                    <a:pt x="36"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6" name="chenying0907 807"/>
            <p:cNvSpPr>
              <a:spLocks/>
            </p:cNvSpPr>
            <p:nvPr/>
          </p:nvSpPr>
          <p:spPr bwMode="auto">
            <a:xfrm>
              <a:off x="6392863" y="1708150"/>
              <a:ext cx="20638" cy="55563"/>
            </a:xfrm>
            <a:custGeom>
              <a:avLst/>
              <a:gdLst/>
              <a:ahLst/>
              <a:cxnLst>
                <a:cxn ang="0">
                  <a:pos x="32" y="4"/>
                </a:cxn>
                <a:cxn ang="0">
                  <a:pos x="32" y="4"/>
                </a:cxn>
                <a:cxn ang="0">
                  <a:pos x="27" y="17"/>
                </a:cxn>
                <a:cxn ang="0">
                  <a:pos x="23" y="28"/>
                </a:cxn>
                <a:cxn ang="0">
                  <a:pos x="13" y="51"/>
                </a:cxn>
                <a:cxn ang="0">
                  <a:pos x="8" y="63"/>
                </a:cxn>
                <a:cxn ang="0">
                  <a:pos x="4" y="74"/>
                </a:cxn>
                <a:cxn ang="0">
                  <a:pos x="1" y="87"/>
                </a:cxn>
                <a:cxn ang="0">
                  <a:pos x="0" y="100"/>
                </a:cxn>
                <a:cxn ang="0">
                  <a:pos x="0" y="100"/>
                </a:cxn>
                <a:cxn ang="0">
                  <a:pos x="0" y="102"/>
                </a:cxn>
                <a:cxn ang="0">
                  <a:pos x="1" y="103"/>
                </a:cxn>
                <a:cxn ang="0">
                  <a:pos x="3" y="104"/>
                </a:cxn>
                <a:cxn ang="0">
                  <a:pos x="4" y="104"/>
                </a:cxn>
                <a:cxn ang="0">
                  <a:pos x="6" y="104"/>
                </a:cxn>
                <a:cxn ang="0">
                  <a:pos x="8" y="103"/>
                </a:cxn>
                <a:cxn ang="0">
                  <a:pos x="9" y="102"/>
                </a:cxn>
                <a:cxn ang="0">
                  <a:pos x="9" y="100"/>
                </a:cxn>
                <a:cxn ang="0">
                  <a:pos x="9" y="100"/>
                </a:cxn>
                <a:cxn ang="0">
                  <a:pos x="10" y="87"/>
                </a:cxn>
                <a:cxn ang="0">
                  <a:pos x="13" y="75"/>
                </a:cxn>
                <a:cxn ang="0">
                  <a:pos x="17" y="64"/>
                </a:cxn>
                <a:cxn ang="0">
                  <a:pos x="22" y="53"/>
                </a:cxn>
                <a:cxn ang="0">
                  <a:pos x="33" y="30"/>
                </a:cxn>
                <a:cxn ang="0">
                  <a:pos x="37" y="19"/>
                </a:cxn>
                <a:cxn ang="0">
                  <a:pos x="41" y="6"/>
                </a:cxn>
                <a:cxn ang="0">
                  <a:pos x="41" y="6"/>
                </a:cxn>
                <a:cxn ang="0">
                  <a:pos x="41" y="4"/>
                </a:cxn>
                <a:cxn ang="0">
                  <a:pos x="40" y="2"/>
                </a:cxn>
                <a:cxn ang="0">
                  <a:pos x="39" y="1"/>
                </a:cxn>
                <a:cxn ang="0">
                  <a:pos x="37" y="1"/>
                </a:cxn>
                <a:cxn ang="0">
                  <a:pos x="35" y="0"/>
                </a:cxn>
                <a:cxn ang="0">
                  <a:pos x="34" y="1"/>
                </a:cxn>
                <a:cxn ang="0">
                  <a:pos x="33" y="2"/>
                </a:cxn>
                <a:cxn ang="0">
                  <a:pos x="32" y="4"/>
                </a:cxn>
                <a:cxn ang="0">
                  <a:pos x="32" y="4"/>
                </a:cxn>
              </a:cxnLst>
              <a:rect l="0" t="0" r="r" b="b"/>
              <a:pathLst>
                <a:path w="41" h="104">
                  <a:moveTo>
                    <a:pt x="32" y="4"/>
                  </a:moveTo>
                  <a:lnTo>
                    <a:pt x="32" y="4"/>
                  </a:lnTo>
                  <a:lnTo>
                    <a:pt x="27" y="17"/>
                  </a:lnTo>
                  <a:lnTo>
                    <a:pt x="23" y="28"/>
                  </a:lnTo>
                  <a:lnTo>
                    <a:pt x="13" y="51"/>
                  </a:lnTo>
                  <a:lnTo>
                    <a:pt x="8" y="63"/>
                  </a:lnTo>
                  <a:lnTo>
                    <a:pt x="4" y="74"/>
                  </a:lnTo>
                  <a:lnTo>
                    <a:pt x="1" y="87"/>
                  </a:lnTo>
                  <a:lnTo>
                    <a:pt x="0" y="100"/>
                  </a:lnTo>
                  <a:lnTo>
                    <a:pt x="0" y="100"/>
                  </a:lnTo>
                  <a:lnTo>
                    <a:pt x="0" y="102"/>
                  </a:lnTo>
                  <a:lnTo>
                    <a:pt x="1" y="103"/>
                  </a:lnTo>
                  <a:lnTo>
                    <a:pt x="3" y="104"/>
                  </a:lnTo>
                  <a:lnTo>
                    <a:pt x="4" y="104"/>
                  </a:lnTo>
                  <a:lnTo>
                    <a:pt x="6" y="104"/>
                  </a:lnTo>
                  <a:lnTo>
                    <a:pt x="8" y="103"/>
                  </a:lnTo>
                  <a:lnTo>
                    <a:pt x="9" y="102"/>
                  </a:lnTo>
                  <a:lnTo>
                    <a:pt x="9" y="100"/>
                  </a:lnTo>
                  <a:lnTo>
                    <a:pt x="9" y="100"/>
                  </a:lnTo>
                  <a:lnTo>
                    <a:pt x="10" y="87"/>
                  </a:lnTo>
                  <a:lnTo>
                    <a:pt x="13" y="75"/>
                  </a:lnTo>
                  <a:lnTo>
                    <a:pt x="17" y="64"/>
                  </a:lnTo>
                  <a:lnTo>
                    <a:pt x="22" y="53"/>
                  </a:lnTo>
                  <a:lnTo>
                    <a:pt x="33" y="30"/>
                  </a:lnTo>
                  <a:lnTo>
                    <a:pt x="37" y="19"/>
                  </a:lnTo>
                  <a:lnTo>
                    <a:pt x="41" y="6"/>
                  </a:lnTo>
                  <a:lnTo>
                    <a:pt x="41" y="6"/>
                  </a:lnTo>
                  <a:lnTo>
                    <a:pt x="41" y="4"/>
                  </a:lnTo>
                  <a:lnTo>
                    <a:pt x="40" y="2"/>
                  </a:lnTo>
                  <a:lnTo>
                    <a:pt x="39" y="1"/>
                  </a:lnTo>
                  <a:lnTo>
                    <a:pt x="37" y="1"/>
                  </a:lnTo>
                  <a:lnTo>
                    <a:pt x="35" y="0"/>
                  </a:lnTo>
                  <a:lnTo>
                    <a:pt x="34" y="1"/>
                  </a:lnTo>
                  <a:lnTo>
                    <a:pt x="33"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7" name="chenying0907 809"/>
            <p:cNvSpPr>
              <a:spLocks/>
            </p:cNvSpPr>
            <p:nvPr/>
          </p:nvSpPr>
          <p:spPr bwMode="auto">
            <a:xfrm>
              <a:off x="6438900" y="1719263"/>
              <a:ext cx="31750" cy="65088"/>
            </a:xfrm>
            <a:custGeom>
              <a:avLst/>
              <a:gdLst/>
              <a:ahLst/>
              <a:cxnLst>
                <a:cxn ang="0">
                  <a:pos x="51" y="2"/>
                </a:cxn>
                <a:cxn ang="0">
                  <a:pos x="51" y="2"/>
                </a:cxn>
                <a:cxn ang="0">
                  <a:pos x="37" y="25"/>
                </a:cxn>
                <a:cxn ang="0">
                  <a:pos x="25" y="44"/>
                </a:cxn>
                <a:cxn ang="0">
                  <a:pos x="14" y="64"/>
                </a:cxn>
                <a:cxn ang="0">
                  <a:pos x="6" y="83"/>
                </a:cxn>
                <a:cxn ang="0">
                  <a:pos x="2" y="93"/>
                </a:cxn>
                <a:cxn ang="0">
                  <a:pos x="0" y="101"/>
                </a:cxn>
                <a:cxn ang="0">
                  <a:pos x="0" y="108"/>
                </a:cxn>
                <a:cxn ang="0">
                  <a:pos x="1" y="114"/>
                </a:cxn>
                <a:cxn ang="0">
                  <a:pos x="2" y="116"/>
                </a:cxn>
                <a:cxn ang="0">
                  <a:pos x="5" y="119"/>
                </a:cxn>
                <a:cxn ang="0">
                  <a:pos x="7" y="120"/>
                </a:cxn>
                <a:cxn ang="0">
                  <a:pos x="10" y="123"/>
                </a:cxn>
                <a:cxn ang="0">
                  <a:pos x="10" y="123"/>
                </a:cxn>
                <a:cxn ang="0">
                  <a:pos x="12" y="123"/>
                </a:cxn>
                <a:cxn ang="0">
                  <a:pos x="14" y="123"/>
                </a:cxn>
                <a:cxn ang="0">
                  <a:pos x="15" y="120"/>
                </a:cxn>
                <a:cxn ang="0">
                  <a:pos x="16" y="119"/>
                </a:cxn>
                <a:cxn ang="0">
                  <a:pos x="15" y="115"/>
                </a:cxn>
                <a:cxn ang="0">
                  <a:pos x="14" y="114"/>
                </a:cxn>
                <a:cxn ang="0">
                  <a:pos x="13" y="113"/>
                </a:cxn>
                <a:cxn ang="0">
                  <a:pos x="13" y="113"/>
                </a:cxn>
                <a:cxn ang="0">
                  <a:pos x="11" y="112"/>
                </a:cxn>
                <a:cxn ang="0">
                  <a:pos x="10" y="111"/>
                </a:cxn>
                <a:cxn ang="0">
                  <a:pos x="10" y="107"/>
                </a:cxn>
                <a:cxn ang="0">
                  <a:pos x="10" y="102"/>
                </a:cxn>
                <a:cxn ang="0">
                  <a:pos x="12" y="96"/>
                </a:cxn>
                <a:cxn ang="0">
                  <a:pos x="18" y="80"/>
                </a:cxn>
                <a:cxn ang="0">
                  <a:pos x="27" y="62"/>
                </a:cxn>
                <a:cxn ang="0">
                  <a:pos x="47" y="27"/>
                </a:cxn>
                <a:cxn ang="0">
                  <a:pos x="59" y="7"/>
                </a:cxn>
                <a:cxn ang="0">
                  <a:pos x="59" y="7"/>
                </a:cxn>
                <a:cxn ang="0">
                  <a:pos x="60" y="5"/>
                </a:cxn>
                <a:cxn ang="0">
                  <a:pos x="59" y="3"/>
                </a:cxn>
                <a:cxn ang="0">
                  <a:pos x="59" y="1"/>
                </a:cxn>
                <a:cxn ang="0">
                  <a:pos x="57" y="0"/>
                </a:cxn>
                <a:cxn ang="0">
                  <a:pos x="56" y="0"/>
                </a:cxn>
                <a:cxn ang="0">
                  <a:pos x="54" y="0"/>
                </a:cxn>
                <a:cxn ang="0">
                  <a:pos x="52" y="0"/>
                </a:cxn>
                <a:cxn ang="0">
                  <a:pos x="51" y="2"/>
                </a:cxn>
                <a:cxn ang="0">
                  <a:pos x="51" y="2"/>
                </a:cxn>
              </a:cxnLst>
              <a:rect l="0" t="0" r="r" b="b"/>
              <a:pathLst>
                <a:path w="60" h="123">
                  <a:moveTo>
                    <a:pt x="51" y="2"/>
                  </a:moveTo>
                  <a:lnTo>
                    <a:pt x="51" y="2"/>
                  </a:lnTo>
                  <a:lnTo>
                    <a:pt x="37" y="25"/>
                  </a:lnTo>
                  <a:lnTo>
                    <a:pt x="25" y="44"/>
                  </a:lnTo>
                  <a:lnTo>
                    <a:pt x="14" y="64"/>
                  </a:lnTo>
                  <a:lnTo>
                    <a:pt x="6" y="83"/>
                  </a:lnTo>
                  <a:lnTo>
                    <a:pt x="2" y="93"/>
                  </a:lnTo>
                  <a:lnTo>
                    <a:pt x="0" y="101"/>
                  </a:lnTo>
                  <a:lnTo>
                    <a:pt x="0" y="108"/>
                  </a:lnTo>
                  <a:lnTo>
                    <a:pt x="1" y="114"/>
                  </a:lnTo>
                  <a:lnTo>
                    <a:pt x="2" y="116"/>
                  </a:lnTo>
                  <a:lnTo>
                    <a:pt x="5" y="119"/>
                  </a:lnTo>
                  <a:lnTo>
                    <a:pt x="7" y="120"/>
                  </a:lnTo>
                  <a:lnTo>
                    <a:pt x="10" y="123"/>
                  </a:lnTo>
                  <a:lnTo>
                    <a:pt x="10" y="123"/>
                  </a:lnTo>
                  <a:lnTo>
                    <a:pt x="12" y="123"/>
                  </a:lnTo>
                  <a:lnTo>
                    <a:pt x="14" y="123"/>
                  </a:lnTo>
                  <a:lnTo>
                    <a:pt x="15" y="120"/>
                  </a:lnTo>
                  <a:lnTo>
                    <a:pt x="16" y="119"/>
                  </a:lnTo>
                  <a:lnTo>
                    <a:pt x="15" y="115"/>
                  </a:lnTo>
                  <a:lnTo>
                    <a:pt x="14" y="114"/>
                  </a:lnTo>
                  <a:lnTo>
                    <a:pt x="13" y="113"/>
                  </a:lnTo>
                  <a:lnTo>
                    <a:pt x="13" y="113"/>
                  </a:lnTo>
                  <a:lnTo>
                    <a:pt x="11" y="112"/>
                  </a:lnTo>
                  <a:lnTo>
                    <a:pt x="10" y="111"/>
                  </a:lnTo>
                  <a:lnTo>
                    <a:pt x="10" y="107"/>
                  </a:lnTo>
                  <a:lnTo>
                    <a:pt x="10" y="102"/>
                  </a:lnTo>
                  <a:lnTo>
                    <a:pt x="12" y="96"/>
                  </a:lnTo>
                  <a:lnTo>
                    <a:pt x="18" y="80"/>
                  </a:lnTo>
                  <a:lnTo>
                    <a:pt x="27" y="62"/>
                  </a:lnTo>
                  <a:lnTo>
                    <a:pt x="47" y="27"/>
                  </a:lnTo>
                  <a:lnTo>
                    <a:pt x="59" y="7"/>
                  </a:lnTo>
                  <a:lnTo>
                    <a:pt x="59" y="7"/>
                  </a:lnTo>
                  <a:lnTo>
                    <a:pt x="60" y="5"/>
                  </a:lnTo>
                  <a:lnTo>
                    <a:pt x="59" y="3"/>
                  </a:lnTo>
                  <a:lnTo>
                    <a:pt x="59" y="1"/>
                  </a:lnTo>
                  <a:lnTo>
                    <a:pt x="57" y="0"/>
                  </a:lnTo>
                  <a:lnTo>
                    <a:pt x="56" y="0"/>
                  </a:lnTo>
                  <a:lnTo>
                    <a:pt x="54" y="0"/>
                  </a:lnTo>
                  <a:lnTo>
                    <a:pt x="52" y="0"/>
                  </a:lnTo>
                  <a:lnTo>
                    <a:pt x="51" y="2"/>
                  </a:lnTo>
                  <a:lnTo>
                    <a:pt x="5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8" name="chenying0907 810"/>
            <p:cNvSpPr>
              <a:spLocks/>
            </p:cNvSpPr>
            <p:nvPr/>
          </p:nvSpPr>
          <p:spPr bwMode="auto">
            <a:xfrm>
              <a:off x="6478588" y="1731963"/>
              <a:ext cx="28575" cy="65088"/>
            </a:xfrm>
            <a:custGeom>
              <a:avLst/>
              <a:gdLst/>
              <a:ahLst/>
              <a:cxnLst>
                <a:cxn ang="0">
                  <a:pos x="45" y="1"/>
                </a:cxn>
                <a:cxn ang="0">
                  <a:pos x="45" y="1"/>
                </a:cxn>
                <a:cxn ang="0">
                  <a:pos x="40" y="8"/>
                </a:cxn>
                <a:cxn ang="0">
                  <a:pos x="34" y="14"/>
                </a:cxn>
                <a:cxn ang="0">
                  <a:pos x="25" y="26"/>
                </a:cxn>
                <a:cxn ang="0">
                  <a:pos x="16" y="41"/>
                </a:cxn>
                <a:cxn ang="0">
                  <a:pos x="10" y="55"/>
                </a:cxn>
                <a:cxn ang="0">
                  <a:pos x="6" y="71"/>
                </a:cxn>
                <a:cxn ang="0">
                  <a:pos x="3" y="87"/>
                </a:cxn>
                <a:cxn ang="0">
                  <a:pos x="1" y="103"/>
                </a:cxn>
                <a:cxn ang="0">
                  <a:pos x="0" y="119"/>
                </a:cxn>
                <a:cxn ang="0">
                  <a:pos x="0" y="119"/>
                </a:cxn>
                <a:cxn ang="0">
                  <a:pos x="0" y="121"/>
                </a:cxn>
                <a:cxn ang="0">
                  <a:pos x="1" y="122"/>
                </a:cxn>
                <a:cxn ang="0">
                  <a:pos x="3" y="123"/>
                </a:cxn>
                <a:cxn ang="0">
                  <a:pos x="5" y="123"/>
                </a:cxn>
                <a:cxn ang="0">
                  <a:pos x="6" y="123"/>
                </a:cxn>
                <a:cxn ang="0">
                  <a:pos x="8" y="122"/>
                </a:cxn>
                <a:cxn ang="0">
                  <a:pos x="9" y="121"/>
                </a:cxn>
                <a:cxn ang="0">
                  <a:pos x="9" y="119"/>
                </a:cxn>
                <a:cxn ang="0">
                  <a:pos x="9" y="119"/>
                </a:cxn>
                <a:cxn ang="0">
                  <a:pos x="10" y="104"/>
                </a:cxn>
                <a:cxn ang="0">
                  <a:pos x="12" y="88"/>
                </a:cxn>
                <a:cxn ang="0">
                  <a:pos x="15" y="74"/>
                </a:cxn>
                <a:cxn ang="0">
                  <a:pos x="19" y="59"/>
                </a:cxn>
                <a:cxn ang="0">
                  <a:pos x="25" y="45"/>
                </a:cxn>
                <a:cxn ang="0">
                  <a:pos x="33" y="31"/>
                </a:cxn>
                <a:cxn ang="0">
                  <a:pos x="41" y="19"/>
                </a:cxn>
                <a:cxn ang="0">
                  <a:pos x="53" y="9"/>
                </a:cxn>
                <a:cxn ang="0">
                  <a:pos x="53" y="9"/>
                </a:cxn>
                <a:cxn ang="0">
                  <a:pos x="54" y="7"/>
                </a:cxn>
                <a:cxn ang="0">
                  <a:pos x="54" y="6"/>
                </a:cxn>
                <a:cxn ang="0">
                  <a:pos x="54" y="3"/>
                </a:cxn>
                <a:cxn ang="0">
                  <a:pos x="53" y="2"/>
                </a:cxn>
                <a:cxn ang="0">
                  <a:pos x="50" y="1"/>
                </a:cxn>
                <a:cxn ang="0">
                  <a:pos x="49" y="0"/>
                </a:cxn>
                <a:cxn ang="0">
                  <a:pos x="47" y="0"/>
                </a:cxn>
                <a:cxn ang="0">
                  <a:pos x="45" y="1"/>
                </a:cxn>
                <a:cxn ang="0">
                  <a:pos x="45" y="1"/>
                </a:cxn>
              </a:cxnLst>
              <a:rect l="0" t="0" r="r" b="b"/>
              <a:pathLst>
                <a:path w="54" h="123">
                  <a:moveTo>
                    <a:pt x="45" y="1"/>
                  </a:moveTo>
                  <a:lnTo>
                    <a:pt x="45" y="1"/>
                  </a:lnTo>
                  <a:lnTo>
                    <a:pt x="40" y="8"/>
                  </a:lnTo>
                  <a:lnTo>
                    <a:pt x="34" y="14"/>
                  </a:lnTo>
                  <a:lnTo>
                    <a:pt x="25" y="26"/>
                  </a:lnTo>
                  <a:lnTo>
                    <a:pt x="16" y="41"/>
                  </a:lnTo>
                  <a:lnTo>
                    <a:pt x="10" y="55"/>
                  </a:lnTo>
                  <a:lnTo>
                    <a:pt x="6" y="71"/>
                  </a:lnTo>
                  <a:lnTo>
                    <a:pt x="3" y="87"/>
                  </a:lnTo>
                  <a:lnTo>
                    <a:pt x="1" y="103"/>
                  </a:lnTo>
                  <a:lnTo>
                    <a:pt x="0" y="119"/>
                  </a:lnTo>
                  <a:lnTo>
                    <a:pt x="0" y="119"/>
                  </a:lnTo>
                  <a:lnTo>
                    <a:pt x="0" y="121"/>
                  </a:lnTo>
                  <a:lnTo>
                    <a:pt x="1" y="122"/>
                  </a:lnTo>
                  <a:lnTo>
                    <a:pt x="3" y="123"/>
                  </a:lnTo>
                  <a:lnTo>
                    <a:pt x="5" y="123"/>
                  </a:lnTo>
                  <a:lnTo>
                    <a:pt x="6" y="123"/>
                  </a:lnTo>
                  <a:lnTo>
                    <a:pt x="8" y="122"/>
                  </a:lnTo>
                  <a:lnTo>
                    <a:pt x="9" y="121"/>
                  </a:lnTo>
                  <a:lnTo>
                    <a:pt x="9" y="119"/>
                  </a:lnTo>
                  <a:lnTo>
                    <a:pt x="9" y="119"/>
                  </a:lnTo>
                  <a:lnTo>
                    <a:pt x="10" y="104"/>
                  </a:lnTo>
                  <a:lnTo>
                    <a:pt x="12" y="88"/>
                  </a:lnTo>
                  <a:lnTo>
                    <a:pt x="15" y="74"/>
                  </a:lnTo>
                  <a:lnTo>
                    <a:pt x="19" y="59"/>
                  </a:lnTo>
                  <a:lnTo>
                    <a:pt x="25" y="45"/>
                  </a:lnTo>
                  <a:lnTo>
                    <a:pt x="33" y="31"/>
                  </a:lnTo>
                  <a:lnTo>
                    <a:pt x="41" y="19"/>
                  </a:lnTo>
                  <a:lnTo>
                    <a:pt x="53" y="9"/>
                  </a:lnTo>
                  <a:lnTo>
                    <a:pt x="53" y="9"/>
                  </a:lnTo>
                  <a:lnTo>
                    <a:pt x="54" y="7"/>
                  </a:lnTo>
                  <a:lnTo>
                    <a:pt x="54" y="6"/>
                  </a:lnTo>
                  <a:lnTo>
                    <a:pt x="54" y="3"/>
                  </a:lnTo>
                  <a:lnTo>
                    <a:pt x="53" y="2"/>
                  </a:lnTo>
                  <a:lnTo>
                    <a:pt x="50" y="1"/>
                  </a:lnTo>
                  <a:lnTo>
                    <a:pt x="49" y="0"/>
                  </a:lnTo>
                  <a:lnTo>
                    <a:pt x="47" y="0"/>
                  </a:lnTo>
                  <a:lnTo>
                    <a:pt x="45" y="1"/>
                  </a:lnTo>
                  <a:lnTo>
                    <a:pt x="4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69" name="chenying0907 811"/>
            <p:cNvSpPr>
              <a:spLocks/>
            </p:cNvSpPr>
            <p:nvPr/>
          </p:nvSpPr>
          <p:spPr bwMode="auto">
            <a:xfrm>
              <a:off x="6523038" y="1739900"/>
              <a:ext cx="25400" cy="61913"/>
            </a:xfrm>
            <a:custGeom>
              <a:avLst/>
              <a:gdLst/>
              <a:ahLst/>
              <a:cxnLst>
                <a:cxn ang="0">
                  <a:pos x="39" y="3"/>
                </a:cxn>
                <a:cxn ang="0">
                  <a:pos x="39" y="3"/>
                </a:cxn>
                <a:cxn ang="0">
                  <a:pos x="27" y="29"/>
                </a:cxn>
                <a:cxn ang="0">
                  <a:pos x="17" y="56"/>
                </a:cxn>
                <a:cxn ang="0">
                  <a:pos x="8" y="82"/>
                </a:cxn>
                <a:cxn ang="0">
                  <a:pos x="4" y="96"/>
                </a:cxn>
                <a:cxn ang="0">
                  <a:pos x="0" y="110"/>
                </a:cxn>
                <a:cxn ang="0">
                  <a:pos x="0" y="110"/>
                </a:cxn>
                <a:cxn ang="0">
                  <a:pos x="0" y="112"/>
                </a:cxn>
                <a:cxn ang="0">
                  <a:pos x="1" y="113"/>
                </a:cxn>
                <a:cxn ang="0">
                  <a:pos x="4" y="116"/>
                </a:cxn>
                <a:cxn ang="0">
                  <a:pos x="6" y="117"/>
                </a:cxn>
                <a:cxn ang="0">
                  <a:pos x="8" y="116"/>
                </a:cxn>
                <a:cxn ang="0">
                  <a:pos x="9" y="114"/>
                </a:cxn>
                <a:cxn ang="0">
                  <a:pos x="10" y="112"/>
                </a:cxn>
                <a:cxn ang="0">
                  <a:pos x="10" y="112"/>
                </a:cxn>
                <a:cxn ang="0">
                  <a:pos x="13" y="99"/>
                </a:cxn>
                <a:cxn ang="0">
                  <a:pos x="16" y="85"/>
                </a:cxn>
                <a:cxn ang="0">
                  <a:pos x="25" y="58"/>
                </a:cxn>
                <a:cxn ang="0">
                  <a:pos x="37" y="32"/>
                </a:cxn>
                <a:cxn ang="0">
                  <a:pos x="47" y="5"/>
                </a:cxn>
                <a:cxn ang="0">
                  <a:pos x="47" y="5"/>
                </a:cxn>
                <a:cxn ang="0">
                  <a:pos x="48" y="3"/>
                </a:cxn>
                <a:cxn ang="0">
                  <a:pos x="47" y="2"/>
                </a:cxn>
                <a:cxn ang="0">
                  <a:pos x="46" y="1"/>
                </a:cxn>
                <a:cxn ang="0">
                  <a:pos x="45" y="0"/>
                </a:cxn>
                <a:cxn ang="0">
                  <a:pos x="41" y="0"/>
                </a:cxn>
                <a:cxn ang="0">
                  <a:pos x="40" y="1"/>
                </a:cxn>
                <a:cxn ang="0">
                  <a:pos x="39" y="3"/>
                </a:cxn>
                <a:cxn ang="0">
                  <a:pos x="39" y="3"/>
                </a:cxn>
              </a:cxnLst>
              <a:rect l="0" t="0" r="r" b="b"/>
              <a:pathLst>
                <a:path w="48" h="117">
                  <a:moveTo>
                    <a:pt x="39" y="3"/>
                  </a:moveTo>
                  <a:lnTo>
                    <a:pt x="39" y="3"/>
                  </a:lnTo>
                  <a:lnTo>
                    <a:pt x="27" y="29"/>
                  </a:lnTo>
                  <a:lnTo>
                    <a:pt x="17" y="56"/>
                  </a:lnTo>
                  <a:lnTo>
                    <a:pt x="8" y="82"/>
                  </a:lnTo>
                  <a:lnTo>
                    <a:pt x="4" y="96"/>
                  </a:lnTo>
                  <a:lnTo>
                    <a:pt x="0" y="110"/>
                  </a:lnTo>
                  <a:lnTo>
                    <a:pt x="0" y="110"/>
                  </a:lnTo>
                  <a:lnTo>
                    <a:pt x="0" y="112"/>
                  </a:lnTo>
                  <a:lnTo>
                    <a:pt x="1" y="113"/>
                  </a:lnTo>
                  <a:lnTo>
                    <a:pt x="4" y="116"/>
                  </a:lnTo>
                  <a:lnTo>
                    <a:pt x="6" y="117"/>
                  </a:lnTo>
                  <a:lnTo>
                    <a:pt x="8" y="116"/>
                  </a:lnTo>
                  <a:lnTo>
                    <a:pt x="9" y="114"/>
                  </a:lnTo>
                  <a:lnTo>
                    <a:pt x="10" y="112"/>
                  </a:lnTo>
                  <a:lnTo>
                    <a:pt x="10" y="112"/>
                  </a:lnTo>
                  <a:lnTo>
                    <a:pt x="13" y="99"/>
                  </a:lnTo>
                  <a:lnTo>
                    <a:pt x="16" y="85"/>
                  </a:lnTo>
                  <a:lnTo>
                    <a:pt x="25" y="58"/>
                  </a:lnTo>
                  <a:lnTo>
                    <a:pt x="37" y="32"/>
                  </a:lnTo>
                  <a:lnTo>
                    <a:pt x="47" y="5"/>
                  </a:lnTo>
                  <a:lnTo>
                    <a:pt x="47" y="5"/>
                  </a:lnTo>
                  <a:lnTo>
                    <a:pt x="48" y="3"/>
                  </a:lnTo>
                  <a:lnTo>
                    <a:pt x="47" y="2"/>
                  </a:lnTo>
                  <a:lnTo>
                    <a:pt x="46" y="1"/>
                  </a:lnTo>
                  <a:lnTo>
                    <a:pt x="45" y="0"/>
                  </a:lnTo>
                  <a:lnTo>
                    <a:pt x="41" y="0"/>
                  </a:lnTo>
                  <a:lnTo>
                    <a:pt x="40" y="1"/>
                  </a:lnTo>
                  <a:lnTo>
                    <a:pt x="39" y="3"/>
                  </a:lnTo>
                  <a:lnTo>
                    <a:pt x="3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0" name="chenying0907 812"/>
            <p:cNvSpPr>
              <a:spLocks/>
            </p:cNvSpPr>
            <p:nvPr/>
          </p:nvSpPr>
          <p:spPr bwMode="auto">
            <a:xfrm>
              <a:off x="6572250" y="1743075"/>
              <a:ext cx="28575" cy="61913"/>
            </a:xfrm>
            <a:custGeom>
              <a:avLst/>
              <a:gdLst/>
              <a:ahLst/>
              <a:cxnLst>
                <a:cxn ang="0">
                  <a:pos x="45" y="2"/>
                </a:cxn>
                <a:cxn ang="0">
                  <a:pos x="45" y="2"/>
                </a:cxn>
                <a:cxn ang="0">
                  <a:pos x="37" y="14"/>
                </a:cxn>
                <a:cxn ang="0">
                  <a:pos x="28" y="27"/>
                </a:cxn>
                <a:cxn ang="0">
                  <a:pos x="22" y="40"/>
                </a:cxn>
                <a:cxn ang="0">
                  <a:pos x="16" y="54"/>
                </a:cxn>
                <a:cxn ang="0">
                  <a:pos x="11" y="67"/>
                </a:cxn>
                <a:cxn ang="0">
                  <a:pos x="7" y="82"/>
                </a:cxn>
                <a:cxn ang="0">
                  <a:pos x="3" y="96"/>
                </a:cxn>
                <a:cxn ang="0">
                  <a:pos x="0" y="111"/>
                </a:cxn>
                <a:cxn ang="0">
                  <a:pos x="0" y="111"/>
                </a:cxn>
                <a:cxn ang="0">
                  <a:pos x="0" y="114"/>
                </a:cxn>
                <a:cxn ang="0">
                  <a:pos x="3" y="116"/>
                </a:cxn>
                <a:cxn ang="0">
                  <a:pos x="6" y="117"/>
                </a:cxn>
                <a:cxn ang="0">
                  <a:pos x="8" y="115"/>
                </a:cxn>
                <a:cxn ang="0">
                  <a:pos x="14" y="108"/>
                </a:cxn>
                <a:cxn ang="0">
                  <a:pos x="14" y="108"/>
                </a:cxn>
                <a:cxn ang="0">
                  <a:pos x="16" y="106"/>
                </a:cxn>
                <a:cxn ang="0">
                  <a:pos x="15" y="104"/>
                </a:cxn>
                <a:cxn ang="0">
                  <a:pos x="14" y="102"/>
                </a:cxn>
                <a:cxn ang="0">
                  <a:pos x="12" y="101"/>
                </a:cxn>
                <a:cxn ang="0">
                  <a:pos x="12" y="101"/>
                </a:cxn>
                <a:cxn ang="0">
                  <a:pos x="18" y="75"/>
                </a:cxn>
                <a:cxn ang="0">
                  <a:pos x="22" y="63"/>
                </a:cxn>
                <a:cxn ang="0">
                  <a:pos x="27" y="52"/>
                </a:cxn>
                <a:cxn ang="0">
                  <a:pos x="33" y="39"/>
                </a:cxn>
                <a:cxn ang="0">
                  <a:pos x="39" y="28"/>
                </a:cxn>
                <a:cxn ang="0">
                  <a:pos x="45" y="18"/>
                </a:cxn>
                <a:cxn ang="0">
                  <a:pos x="53" y="6"/>
                </a:cxn>
                <a:cxn ang="0">
                  <a:pos x="53" y="6"/>
                </a:cxn>
                <a:cxn ang="0">
                  <a:pos x="54" y="5"/>
                </a:cxn>
                <a:cxn ang="0">
                  <a:pos x="54" y="3"/>
                </a:cxn>
                <a:cxn ang="0">
                  <a:pos x="53" y="2"/>
                </a:cxn>
                <a:cxn ang="0">
                  <a:pos x="52" y="1"/>
                </a:cxn>
                <a:cxn ang="0">
                  <a:pos x="48" y="0"/>
                </a:cxn>
                <a:cxn ang="0">
                  <a:pos x="46" y="0"/>
                </a:cxn>
                <a:cxn ang="0">
                  <a:pos x="45" y="2"/>
                </a:cxn>
                <a:cxn ang="0">
                  <a:pos x="45" y="2"/>
                </a:cxn>
              </a:cxnLst>
              <a:rect l="0" t="0" r="r" b="b"/>
              <a:pathLst>
                <a:path w="54" h="117">
                  <a:moveTo>
                    <a:pt x="45" y="2"/>
                  </a:moveTo>
                  <a:lnTo>
                    <a:pt x="45" y="2"/>
                  </a:lnTo>
                  <a:lnTo>
                    <a:pt x="37" y="14"/>
                  </a:lnTo>
                  <a:lnTo>
                    <a:pt x="28" y="27"/>
                  </a:lnTo>
                  <a:lnTo>
                    <a:pt x="22" y="40"/>
                  </a:lnTo>
                  <a:lnTo>
                    <a:pt x="16" y="54"/>
                  </a:lnTo>
                  <a:lnTo>
                    <a:pt x="11" y="67"/>
                  </a:lnTo>
                  <a:lnTo>
                    <a:pt x="7" y="82"/>
                  </a:lnTo>
                  <a:lnTo>
                    <a:pt x="3" y="96"/>
                  </a:lnTo>
                  <a:lnTo>
                    <a:pt x="0" y="111"/>
                  </a:lnTo>
                  <a:lnTo>
                    <a:pt x="0" y="111"/>
                  </a:lnTo>
                  <a:lnTo>
                    <a:pt x="0" y="114"/>
                  </a:lnTo>
                  <a:lnTo>
                    <a:pt x="3" y="116"/>
                  </a:lnTo>
                  <a:lnTo>
                    <a:pt x="6" y="117"/>
                  </a:lnTo>
                  <a:lnTo>
                    <a:pt x="8" y="115"/>
                  </a:lnTo>
                  <a:lnTo>
                    <a:pt x="14" y="108"/>
                  </a:lnTo>
                  <a:lnTo>
                    <a:pt x="14" y="108"/>
                  </a:lnTo>
                  <a:lnTo>
                    <a:pt x="16" y="106"/>
                  </a:lnTo>
                  <a:lnTo>
                    <a:pt x="15" y="104"/>
                  </a:lnTo>
                  <a:lnTo>
                    <a:pt x="14" y="102"/>
                  </a:lnTo>
                  <a:lnTo>
                    <a:pt x="12" y="101"/>
                  </a:lnTo>
                  <a:lnTo>
                    <a:pt x="12" y="101"/>
                  </a:lnTo>
                  <a:lnTo>
                    <a:pt x="18" y="75"/>
                  </a:lnTo>
                  <a:lnTo>
                    <a:pt x="22" y="63"/>
                  </a:lnTo>
                  <a:lnTo>
                    <a:pt x="27" y="52"/>
                  </a:lnTo>
                  <a:lnTo>
                    <a:pt x="33" y="39"/>
                  </a:lnTo>
                  <a:lnTo>
                    <a:pt x="39" y="28"/>
                  </a:lnTo>
                  <a:lnTo>
                    <a:pt x="45" y="18"/>
                  </a:lnTo>
                  <a:lnTo>
                    <a:pt x="53" y="6"/>
                  </a:lnTo>
                  <a:lnTo>
                    <a:pt x="53" y="6"/>
                  </a:lnTo>
                  <a:lnTo>
                    <a:pt x="54" y="5"/>
                  </a:lnTo>
                  <a:lnTo>
                    <a:pt x="54" y="3"/>
                  </a:lnTo>
                  <a:lnTo>
                    <a:pt x="53" y="2"/>
                  </a:lnTo>
                  <a:lnTo>
                    <a:pt x="52" y="1"/>
                  </a:lnTo>
                  <a:lnTo>
                    <a:pt x="48" y="0"/>
                  </a:lnTo>
                  <a:lnTo>
                    <a:pt x="46" y="0"/>
                  </a:lnTo>
                  <a:lnTo>
                    <a:pt x="45" y="2"/>
                  </a:lnTo>
                  <a:lnTo>
                    <a:pt x="4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1" name="chenying0907 813"/>
            <p:cNvSpPr>
              <a:spLocks/>
            </p:cNvSpPr>
            <p:nvPr/>
          </p:nvSpPr>
          <p:spPr bwMode="auto">
            <a:xfrm>
              <a:off x="6629400" y="1741488"/>
              <a:ext cx="28575" cy="55563"/>
            </a:xfrm>
            <a:custGeom>
              <a:avLst/>
              <a:gdLst/>
              <a:ahLst/>
              <a:cxnLst>
                <a:cxn ang="0">
                  <a:pos x="44" y="3"/>
                </a:cxn>
                <a:cxn ang="0">
                  <a:pos x="44" y="3"/>
                </a:cxn>
                <a:cxn ang="0">
                  <a:pos x="39" y="14"/>
                </a:cxn>
                <a:cxn ang="0">
                  <a:pos x="35" y="26"/>
                </a:cxn>
                <a:cxn ang="0">
                  <a:pos x="35" y="26"/>
                </a:cxn>
                <a:cxn ang="0">
                  <a:pos x="34" y="32"/>
                </a:cxn>
                <a:cxn ang="0">
                  <a:pos x="33" y="38"/>
                </a:cxn>
                <a:cxn ang="0">
                  <a:pos x="32" y="44"/>
                </a:cxn>
                <a:cxn ang="0">
                  <a:pos x="31" y="48"/>
                </a:cxn>
                <a:cxn ang="0">
                  <a:pos x="30" y="50"/>
                </a:cxn>
                <a:cxn ang="0">
                  <a:pos x="30" y="50"/>
                </a:cxn>
                <a:cxn ang="0">
                  <a:pos x="25" y="55"/>
                </a:cxn>
                <a:cxn ang="0">
                  <a:pos x="22" y="61"/>
                </a:cxn>
                <a:cxn ang="0">
                  <a:pos x="15" y="73"/>
                </a:cxn>
                <a:cxn ang="0">
                  <a:pos x="9" y="86"/>
                </a:cxn>
                <a:cxn ang="0">
                  <a:pos x="5" y="91"/>
                </a:cxn>
                <a:cxn ang="0">
                  <a:pos x="1" y="97"/>
                </a:cxn>
                <a:cxn ang="0">
                  <a:pos x="1" y="97"/>
                </a:cxn>
                <a:cxn ang="0">
                  <a:pos x="0" y="98"/>
                </a:cxn>
                <a:cxn ang="0">
                  <a:pos x="0" y="100"/>
                </a:cxn>
                <a:cxn ang="0">
                  <a:pos x="0" y="102"/>
                </a:cxn>
                <a:cxn ang="0">
                  <a:pos x="1" y="103"/>
                </a:cxn>
                <a:cxn ang="0">
                  <a:pos x="3" y="104"/>
                </a:cxn>
                <a:cxn ang="0">
                  <a:pos x="4" y="105"/>
                </a:cxn>
                <a:cxn ang="0">
                  <a:pos x="6" y="104"/>
                </a:cxn>
                <a:cxn ang="0">
                  <a:pos x="7" y="103"/>
                </a:cxn>
                <a:cxn ang="0">
                  <a:pos x="7" y="103"/>
                </a:cxn>
                <a:cxn ang="0">
                  <a:pos x="14" y="94"/>
                </a:cxn>
                <a:cxn ang="0">
                  <a:pos x="21" y="84"/>
                </a:cxn>
                <a:cxn ang="0">
                  <a:pos x="31" y="63"/>
                </a:cxn>
                <a:cxn ang="0">
                  <a:pos x="31" y="63"/>
                </a:cxn>
                <a:cxn ang="0">
                  <a:pos x="34" y="60"/>
                </a:cxn>
                <a:cxn ang="0">
                  <a:pos x="37" y="57"/>
                </a:cxn>
                <a:cxn ang="0">
                  <a:pos x="39" y="54"/>
                </a:cxn>
                <a:cxn ang="0">
                  <a:pos x="40" y="50"/>
                </a:cxn>
                <a:cxn ang="0">
                  <a:pos x="40" y="50"/>
                </a:cxn>
                <a:cxn ang="0">
                  <a:pos x="42" y="38"/>
                </a:cxn>
                <a:cxn ang="0">
                  <a:pos x="44" y="28"/>
                </a:cxn>
                <a:cxn ang="0">
                  <a:pos x="48" y="18"/>
                </a:cxn>
                <a:cxn ang="0">
                  <a:pos x="53" y="7"/>
                </a:cxn>
                <a:cxn ang="0">
                  <a:pos x="53" y="7"/>
                </a:cxn>
                <a:cxn ang="0">
                  <a:pos x="53" y="5"/>
                </a:cxn>
                <a:cxn ang="0">
                  <a:pos x="53" y="4"/>
                </a:cxn>
                <a:cxn ang="0">
                  <a:pos x="51" y="1"/>
                </a:cxn>
                <a:cxn ang="0">
                  <a:pos x="48" y="0"/>
                </a:cxn>
                <a:cxn ang="0">
                  <a:pos x="47" y="0"/>
                </a:cxn>
                <a:cxn ang="0">
                  <a:pos x="45" y="1"/>
                </a:cxn>
                <a:cxn ang="0">
                  <a:pos x="44" y="3"/>
                </a:cxn>
                <a:cxn ang="0">
                  <a:pos x="44" y="3"/>
                </a:cxn>
              </a:cxnLst>
              <a:rect l="0" t="0" r="r" b="b"/>
              <a:pathLst>
                <a:path w="53" h="105">
                  <a:moveTo>
                    <a:pt x="44" y="3"/>
                  </a:moveTo>
                  <a:lnTo>
                    <a:pt x="44" y="3"/>
                  </a:lnTo>
                  <a:lnTo>
                    <a:pt x="39" y="14"/>
                  </a:lnTo>
                  <a:lnTo>
                    <a:pt x="35" y="26"/>
                  </a:lnTo>
                  <a:lnTo>
                    <a:pt x="35" y="26"/>
                  </a:lnTo>
                  <a:lnTo>
                    <a:pt x="34" y="32"/>
                  </a:lnTo>
                  <a:lnTo>
                    <a:pt x="33" y="38"/>
                  </a:lnTo>
                  <a:lnTo>
                    <a:pt x="32" y="44"/>
                  </a:lnTo>
                  <a:lnTo>
                    <a:pt x="31" y="48"/>
                  </a:lnTo>
                  <a:lnTo>
                    <a:pt x="30" y="50"/>
                  </a:lnTo>
                  <a:lnTo>
                    <a:pt x="30" y="50"/>
                  </a:lnTo>
                  <a:lnTo>
                    <a:pt x="25" y="55"/>
                  </a:lnTo>
                  <a:lnTo>
                    <a:pt x="22" y="61"/>
                  </a:lnTo>
                  <a:lnTo>
                    <a:pt x="15" y="73"/>
                  </a:lnTo>
                  <a:lnTo>
                    <a:pt x="9" y="86"/>
                  </a:lnTo>
                  <a:lnTo>
                    <a:pt x="5" y="91"/>
                  </a:lnTo>
                  <a:lnTo>
                    <a:pt x="1" y="97"/>
                  </a:lnTo>
                  <a:lnTo>
                    <a:pt x="1" y="97"/>
                  </a:lnTo>
                  <a:lnTo>
                    <a:pt x="0" y="98"/>
                  </a:lnTo>
                  <a:lnTo>
                    <a:pt x="0" y="100"/>
                  </a:lnTo>
                  <a:lnTo>
                    <a:pt x="0" y="102"/>
                  </a:lnTo>
                  <a:lnTo>
                    <a:pt x="1" y="103"/>
                  </a:lnTo>
                  <a:lnTo>
                    <a:pt x="3" y="104"/>
                  </a:lnTo>
                  <a:lnTo>
                    <a:pt x="4" y="105"/>
                  </a:lnTo>
                  <a:lnTo>
                    <a:pt x="6" y="104"/>
                  </a:lnTo>
                  <a:lnTo>
                    <a:pt x="7" y="103"/>
                  </a:lnTo>
                  <a:lnTo>
                    <a:pt x="7" y="103"/>
                  </a:lnTo>
                  <a:lnTo>
                    <a:pt x="14" y="94"/>
                  </a:lnTo>
                  <a:lnTo>
                    <a:pt x="21" y="84"/>
                  </a:lnTo>
                  <a:lnTo>
                    <a:pt x="31" y="63"/>
                  </a:lnTo>
                  <a:lnTo>
                    <a:pt x="31" y="63"/>
                  </a:lnTo>
                  <a:lnTo>
                    <a:pt x="34" y="60"/>
                  </a:lnTo>
                  <a:lnTo>
                    <a:pt x="37" y="57"/>
                  </a:lnTo>
                  <a:lnTo>
                    <a:pt x="39" y="54"/>
                  </a:lnTo>
                  <a:lnTo>
                    <a:pt x="40" y="50"/>
                  </a:lnTo>
                  <a:lnTo>
                    <a:pt x="40" y="50"/>
                  </a:lnTo>
                  <a:lnTo>
                    <a:pt x="42" y="38"/>
                  </a:lnTo>
                  <a:lnTo>
                    <a:pt x="44" y="28"/>
                  </a:lnTo>
                  <a:lnTo>
                    <a:pt x="48" y="18"/>
                  </a:lnTo>
                  <a:lnTo>
                    <a:pt x="53" y="7"/>
                  </a:lnTo>
                  <a:lnTo>
                    <a:pt x="53" y="7"/>
                  </a:lnTo>
                  <a:lnTo>
                    <a:pt x="53" y="5"/>
                  </a:lnTo>
                  <a:lnTo>
                    <a:pt x="53" y="4"/>
                  </a:lnTo>
                  <a:lnTo>
                    <a:pt x="51" y="1"/>
                  </a:lnTo>
                  <a:lnTo>
                    <a:pt x="48" y="0"/>
                  </a:lnTo>
                  <a:lnTo>
                    <a:pt x="47" y="0"/>
                  </a:lnTo>
                  <a:lnTo>
                    <a:pt x="45" y="1"/>
                  </a:lnTo>
                  <a:lnTo>
                    <a:pt x="44" y="3"/>
                  </a:lnTo>
                  <a:lnTo>
                    <a:pt x="4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2" name="chenying0907 814"/>
            <p:cNvSpPr>
              <a:spLocks/>
            </p:cNvSpPr>
            <p:nvPr/>
          </p:nvSpPr>
          <p:spPr bwMode="auto">
            <a:xfrm>
              <a:off x="6673850" y="1739900"/>
              <a:ext cx="20638" cy="53975"/>
            </a:xfrm>
            <a:custGeom>
              <a:avLst/>
              <a:gdLst/>
              <a:ahLst/>
              <a:cxnLst>
                <a:cxn ang="0">
                  <a:pos x="32" y="4"/>
                </a:cxn>
                <a:cxn ang="0">
                  <a:pos x="32" y="4"/>
                </a:cxn>
                <a:cxn ang="0">
                  <a:pos x="29" y="16"/>
                </a:cxn>
                <a:cxn ang="0">
                  <a:pos x="26" y="28"/>
                </a:cxn>
                <a:cxn ang="0">
                  <a:pos x="22" y="40"/>
                </a:cxn>
                <a:cxn ang="0">
                  <a:pos x="18" y="51"/>
                </a:cxn>
                <a:cxn ang="0">
                  <a:pos x="8" y="74"/>
                </a:cxn>
                <a:cxn ang="0">
                  <a:pos x="4" y="86"/>
                </a:cxn>
                <a:cxn ang="0">
                  <a:pos x="0" y="98"/>
                </a:cxn>
                <a:cxn ang="0">
                  <a:pos x="0" y="98"/>
                </a:cxn>
                <a:cxn ang="0">
                  <a:pos x="0" y="100"/>
                </a:cxn>
                <a:cxn ang="0">
                  <a:pos x="1" y="101"/>
                </a:cxn>
                <a:cxn ang="0">
                  <a:pos x="2" y="102"/>
                </a:cxn>
                <a:cxn ang="0">
                  <a:pos x="4" y="103"/>
                </a:cxn>
                <a:cxn ang="0">
                  <a:pos x="5" y="103"/>
                </a:cxn>
                <a:cxn ang="0">
                  <a:pos x="7" y="103"/>
                </a:cxn>
                <a:cxn ang="0">
                  <a:pos x="8" y="102"/>
                </a:cxn>
                <a:cxn ang="0">
                  <a:pos x="9" y="100"/>
                </a:cxn>
                <a:cxn ang="0">
                  <a:pos x="9" y="100"/>
                </a:cxn>
                <a:cxn ang="0">
                  <a:pos x="12" y="88"/>
                </a:cxn>
                <a:cxn ang="0">
                  <a:pos x="17" y="76"/>
                </a:cxn>
                <a:cxn ang="0">
                  <a:pos x="27" y="53"/>
                </a:cxn>
                <a:cxn ang="0">
                  <a:pos x="32" y="41"/>
                </a:cxn>
                <a:cxn ang="0">
                  <a:pos x="36" y="29"/>
                </a:cxn>
                <a:cxn ang="0">
                  <a:pos x="39" y="16"/>
                </a:cxn>
                <a:cxn ang="0">
                  <a:pos x="41" y="4"/>
                </a:cxn>
                <a:cxn ang="0">
                  <a:pos x="41" y="4"/>
                </a:cxn>
                <a:cxn ang="0">
                  <a:pos x="41" y="2"/>
                </a:cxn>
                <a:cxn ang="0">
                  <a:pos x="40" y="1"/>
                </a:cxn>
                <a:cxn ang="0">
                  <a:pos x="38" y="0"/>
                </a:cxn>
                <a:cxn ang="0">
                  <a:pos x="36" y="0"/>
                </a:cxn>
                <a:cxn ang="0">
                  <a:pos x="35" y="0"/>
                </a:cxn>
                <a:cxn ang="0">
                  <a:pos x="33" y="1"/>
                </a:cxn>
                <a:cxn ang="0">
                  <a:pos x="32" y="2"/>
                </a:cxn>
                <a:cxn ang="0">
                  <a:pos x="32" y="4"/>
                </a:cxn>
                <a:cxn ang="0">
                  <a:pos x="32" y="4"/>
                </a:cxn>
              </a:cxnLst>
              <a:rect l="0" t="0" r="r" b="b"/>
              <a:pathLst>
                <a:path w="41" h="103">
                  <a:moveTo>
                    <a:pt x="32" y="4"/>
                  </a:moveTo>
                  <a:lnTo>
                    <a:pt x="32" y="4"/>
                  </a:lnTo>
                  <a:lnTo>
                    <a:pt x="29" y="16"/>
                  </a:lnTo>
                  <a:lnTo>
                    <a:pt x="26" y="28"/>
                  </a:lnTo>
                  <a:lnTo>
                    <a:pt x="22" y="40"/>
                  </a:lnTo>
                  <a:lnTo>
                    <a:pt x="18" y="51"/>
                  </a:lnTo>
                  <a:lnTo>
                    <a:pt x="8" y="74"/>
                  </a:lnTo>
                  <a:lnTo>
                    <a:pt x="4" y="86"/>
                  </a:lnTo>
                  <a:lnTo>
                    <a:pt x="0" y="98"/>
                  </a:lnTo>
                  <a:lnTo>
                    <a:pt x="0" y="98"/>
                  </a:lnTo>
                  <a:lnTo>
                    <a:pt x="0" y="100"/>
                  </a:lnTo>
                  <a:lnTo>
                    <a:pt x="1" y="101"/>
                  </a:lnTo>
                  <a:lnTo>
                    <a:pt x="2" y="102"/>
                  </a:lnTo>
                  <a:lnTo>
                    <a:pt x="4" y="103"/>
                  </a:lnTo>
                  <a:lnTo>
                    <a:pt x="5" y="103"/>
                  </a:lnTo>
                  <a:lnTo>
                    <a:pt x="7" y="103"/>
                  </a:lnTo>
                  <a:lnTo>
                    <a:pt x="8" y="102"/>
                  </a:lnTo>
                  <a:lnTo>
                    <a:pt x="9" y="100"/>
                  </a:lnTo>
                  <a:lnTo>
                    <a:pt x="9" y="100"/>
                  </a:lnTo>
                  <a:lnTo>
                    <a:pt x="12" y="88"/>
                  </a:lnTo>
                  <a:lnTo>
                    <a:pt x="17" y="76"/>
                  </a:lnTo>
                  <a:lnTo>
                    <a:pt x="27" y="53"/>
                  </a:lnTo>
                  <a:lnTo>
                    <a:pt x="32" y="41"/>
                  </a:lnTo>
                  <a:lnTo>
                    <a:pt x="36" y="29"/>
                  </a:lnTo>
                  <a:lnTo>
                    <a:pt x="39" y="16"/>
                  </a:lnTo>
                  <a:lnTo>
                    <a:pt x="41" y="4"/>
                  </a:lnTo>
                  <a:lnTo>
                    <a:pt x="41" y="4"/>
                  </a:lnTo>
                  <a:lnTo>
                    <a:pt x="41" y="2"/>
                  </a:lnTo>
                  <a:lnTo>
                    <a:pt x="40" y="1"/>
                  </a:lnTo>
                  <a:lnTo>
                    <a:pt x="38" y="0"/>
                  </a:lnTo>
                  <a:lnTo>
                    <a:pt x="36" y="0"/>
                  </a:lnTo>
                  <a:lnTo>
                    <a:pt x="35" y="0"/>
                  </a:lnTo>
                  <a:lnTo>
                    <a:pt x="33" y="1"/>
                  </a:lnTo>
                  <a:lnTo>
                    <a:pt x="32" y="2"/>
                  </a:lnTo>
                  <a:lnTo>
                    <a:pt x="32" y="4"/>
                  </a:lnTo>
                  <a:lnTo>
                    <a:pt x="3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3" name="chenying0907 815"/>
            <p:cNvSpPr>
              <a:spLocks/>
            </p:cNvSpPr>
            <p:nvPr/>
          </p:nvSpPr>
          <p:spPr bwMode="auto">
            <a:xfrm>
              <a:off x="6811963" y="1671638"/>
              <a:ext cx="9525" cy="38100"/>
            </a:xfrm>
            <a:custGeom>
              <a:avLst/>
              <a:gdLst/>
              <a:ahLst/>
              <a:cxnLst>
                <a:cxn ang="0">
                  <a:pos x="11" y="58"/>
                </a:cxn>
                <a:cxn ang="0">
                  <a:pos x="11" y="58"/>
                </a:cxn>
                <a:cxn ang="0">
                  <a:pos x="10" y="51"/>
                </a:cxn>
                <a:cxn ang="0">
                  <a:pos x="9" y="44"/>
                </a:cxn>
                <a:cxn ang="0">
                  <a:pos x="10" y="33"/>
                </a:cxn>
                <a:cxn ang="0">
                  <a:pos x="10" y="33"/>
                </a:cxn>
                <a:cxn ang="0">
                  <a:pos x="11" y="5"/>
                </a:cxn>
                <a:cxn ang="0">
                  <a:pos x="11" y="5"/>
                </a:cxn>
                <a:cxn ang="0">
                  <a:pos x="11" y="3"/>
                </a:cxn>
                <a:cxn ang="0">
                  <a:pos x="10" y="1"/>
                </a:cxn>
                <a:cxn ang="0">
                  <a:pos x="8" y="0"/>
                </a:cxn>
                <a:cxn ang="0">
                  <a:pos x="7" y="0"/>
                </a:cxn>
                <a:cxn ang="0">
                  <a:pos x="5" y="0"/>
                </a:cxn>
                <a:cxn ang="0">
                  <a:pos x="4" y="1"/>
                </a:cxn>
                <a:cxn ang="0">
                  <a:pos x="3" y="3"/>
                </a:cxn>
                <a:cxn ang="0">
                  <a:pos x="2" y="5"/>
                </a:cxn>
                <a:cxn ang="0">
                  <a:pos x="2" y="5"/>
                </a:cxn>
                <a:cxn ang="0">
                  <a:pos x="1" y="20"/>
                </a:cxn>
                <a:cxn ang="0">
                  <a:pos x="0" y="40"/>
                </a:cxn>
                <a:cxn ang="0">
                  <a:pos x="0" y="50"/>
                </a:cxn>
                <a:cxn ang="0">
                  <a:pos x="2" y="59"/>
                </a:cxn>
                <a:cxn ang="0">
                  <a:pos x="3" y="63"/>
                </a:cxn>
                <a:cxn ang="0">
                  <a:pos x="5" y="66"/>
                </a:cxn>
                <a:cxn ang="0">
                  <a:pos x="7" y="69"/>
                </a:cxn>
                <a:cxn ang="0">
                  <a:pos x="11" y="72"/>
                </a:cxn>
                <a:cxn ang="0">
                  <a:pos x="11" y="72"/>
                </a:cxn>
                <a:cxn ang="0">
                  <a:pos x="13" y="72"/>
                </a:cxn>
                <a:cxn ang="0">
                  <a:pos x="15" y="72"/>
                </a:cxn>
                <a:cxn ang="0">
                  <a:pos x="17" y="70"/>
                </a:cxn>
                <a:cxn ang="0">
                  <a:pos x="17" y="68"/>
                </a:cxn>
                <a:cxn ang="0">
                  <a:pos x="17" y="62"/>
                </a:cxn>
                <a:cxn ang="0">
                  <a:pos x="17" y="62"/>
                </a:cxn>
                <a:cxn ang="0">
                  <a:pos x="17" y="59"/>
                </a:cxn>
                <a:cxn ang="0">
                  <a:pos x="15" y="58"/>
                </a:cxn>
                <a:cxn ang="0">
                  <a:pos x="13" y="57"/>
                </a:cxn>
                <a:cxn ang="0">
                  <a:pos x="11" y="58"/>
                </a:cxn>
                <a:cxn ang="0">
                  <a:pos x="11" y="58"/>
                </a:cxn>
              </a:cxnLst>
              <a:rect l="0" t="0" r="r" b="b"/>
              <a:pathLst>
                <a:path w="17" h="72">
                  <a:moveTo>
                    <a:pt x="11" y="58"/>
                  </a:moveTo>
                  <a:lnTo>
                    <a:pt x="11" y="58"/>
                  </a:lnTo>
                  <a:lnTo>
                    <a:pt x="10" y="51"/>
                  </a:lnTo>
                  <a:lnTo>
                    <a:pt x="9" y="44"/>
                  </a:lnTo>
                  <a:lnTo>
                    <a:pt x="10" y="33"/>
                  </a:lnTo>
                  <a:lnTo>
                    <a:pt x="10" y="33"/>
                  </a:lnTo>
                  <a:lnTo>
                    <a:pt x="11" y="5"/>
                  </a:lnTo>
                  <a:lnTo>
                    <a:pt x="11" y="5"/>
                  </a:lnTo>
                  <a:lnTo>
                    <a:pt x="11" y="3"/>
                  </a:lnTo>
                  <a:lnTo>
                    <a:pt x="10" y="1"/>
                  </a:lnTo>
                  <a:lnTo>
                    <a:pt x="8" y="0"/>
                  </a:lnTo>
                  <a:lnTo>
                    <a:pt x="7" y="0"/>
                  </a:lnTo>
                  <a:lnTo>
                    <a:pt x="5" y="0"/>
                  </a:lnTo>
                  <a:lnTo>
                    <a:pt x="4" y="1"/>
                  </a:lnTo>
                  <a:lnTo>
                    <a:pt x="3" y="3"/>
                  </a:lnTo>
                  <a:lnTo>
                    <a:pt x="2" y="5"/>
                  </a:lnTo>
                  <a:lnTo>
                    <a:pt x="2" y="5"/>
                  </a:lnTo>
                  <a:lnTo>
                    <a:pt x="1" y="20"/>
                  </a:lnTo>
                  <a:lnTo>
                    <a:pt x="0" y="40"/>
                  </a:lnTo>
                  <a:lnTo>
                    <a:pt x="0" y="50"/>
                  </a:lnTo>
                  <a:lnTo>
                    <a:pt x="2" y="59"/>
                  </a:lnTo>
                  <a:lnTo>
                    <a:pt x="3" y="63"/>
                  </a:lnTo>
                  <a:lnTo>
                    <a:pt x="5" y="66"/>
                  </a:lnTo>
                  <a:lnTo>
                    <a:pt x="7" y="69"/>
                  </a:lnTo>
                  <a:lnTo>
                    <a:pt x="11" y="72"/>
                  </a:lnTo>
                  <a:lnTo>
                    <a:pt x="11" y="72"/>
                  </a:lnTo>
                  <a:lnTo>
                    <a:pt x="13" y="72"/>
                  </a:lnTo>
                  <a:lnTo>
                    <a:pt x="15" y="72"/>
                  </a:lnTo>
                  <a:lnTo>
                    <a:pt x="17" y="70"/>
                  </a:lnTo>
                  <a:lnTo>
                    <a:pt x="17" y="68"/>
                  </a:lnTo>
                  <a:lnTo>
                    <a:pt x="17" y="62"/>
                  </a:lnTo>
                  <a:lnTo>
                    <a:pt x="17" y="62"/>
                  </a:lnTo>
                  <a:lnTo>
                    <a:pt x="17" y="59"/>
                  </a:lnTo>
                  <a:lnTo>
                    <a:pt x="15" y="58"/>
                  </a:lnTo>
                  <a:lnTo>
                    <a:pt x="13" y="57"/>
                  </a:lnTo>
                  <a:lnTo>
                    <a:pt x="11" y="58"/>
                  </a:lnTo>
                  <a:lnTo>
                    <a:pt x="11" y="5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4" name="chenying0907 816"/>
            <p:cNvSpPr>
              <a:spLocks/>
            </p:cNvSpPr>
            <p:nvPr/>
          </p:nvSpPr>
          <p:spPr bwMode="auto">
            <a:xfrm>
              <a:off x="6843713" y="1644650"/>
              <a:ext cx="22225" cy="55563"/>
            </a:xfrm>
            <a:custGeom>
              <a:avLst/>
              <a:gdLst/>
              <a:ahLst/>
              <a:cxnLst>
                <a:cxn ang="0">
                  <a:pos x="33" y="1"/>
                </a:cxn>
                <a:cxn ang="0">
                  <a:pos x="33" y="1"/>
                </a:cxn>
                <a:cxn ang="0">
                  <a:pos x="29" y="6"/>
                </a:cxn>
                <a:cxn ang="0">
                  <a:pos x="26" y="12"/>
                </a:cxn>
                <a:cxn ang="0">
                  <a:pos x="20" y="23"/>
                </a:cxn>
                <a:cxn ang="0">
                  <a:pos x="16" y="35"/>
                </a:cxn>
                <a:cxn ang="0">
                  <a:pos x="13" y="48"/>
                </a:cxn>
                <a:cxn ang="0">
                  <a:pos x="8" y="73"/>
                </a:cxn>
                <a:cxn ang="0">
                  <a:pos x="5" y="86"/>
                </a:cxn>
                <a:cxn ang="0">
                  <a:pos x="1" y="97"/>
                </a:cxn>
                <a:cxn ang="0">
                  <a:pos x="1" y="97"/>
                </a:cxn>
                <a:cxn ang="0">
                  <a:pos x="0" y="99"/>
                </a:cxn>
                <a:cxn ang="0">
                  <a:pos x="1" y="101"/>
                </a:cxn>
                <a:cxn ang="0">
                  <a:pos x="3" y="103"/>
                </a:cxn>
                <a:cxn ang="0">
                  <a:pos x="5" y="104"/>
                </a:cxn>
                <a:cxn ang="0">
                  <a:pos x="6" y="104"/>
                </a:cxn>
                <a:cxn ang="0">
                  <a:pos x="8" y="103"/>
                </a:cxn>
                <a:cxn ang="0">
                  <a:pos x="9" y="102"/>
                </a:cxn>
                <a:cxn ang="0">
                  <a:pos x="9" y="102"/>
                </a:cxn>
                <a:cxn ang="0">
                  <a:pos x="13" y="91"/>
                </a:cxn>
                <a:cxn ang="0">
                  <a:pos x="17" y="81"/>
                </a:cxn>
                <a:cxn ang="0">
                  <a:pos x="23" y="58"/>
                </a:cxn>
                <a:cxn ang="0">
                  <a:pos x="23" y="58"/>
                </a:cxn>
                <a:cxn ang="0">
                  <a:pos x="25" y="45"/>
                </a:cxn>
                <a:cxn ang="0">
                  <a:pos x="28" y="32"/>
                </a:cxn>
                <a:cxn ang="0">
                  <a:pos x="30" y="26"/>
                </a:cxn>
                <a:cxn ang="0">
                  <a:pos x="33" y="20"/>
                </a:cxn>
                <a:cxn ang="0">
                  <a:pos x="36" y="14"/>
                </a:cxn>
                <a:cxn ang="0">
                  <a:pos x="40" y="8"/>
                </a:cxn>
                <a:cxn ang="0">
                  <a:pos x="40" y="8"/>
                </a:cxn>
                <a:cxn ang="0">
                  <a:pos x="41" y="6"/>
                </a:cxn>
                <a:cxn ang="0">
                  <a:pos x="41" y="4"/>
                </a:cxn>
                <a:cxn ang="0">
                  <a:pos x="40" y="3"/>
                </a:cxn>
                <a:cxn ang="0">
                  <a:pos x="39" y="1"/>
                </a:cxn>
                <a:cxn ang="0">
                  <a:pos x="38" y="0"/>
                </a:cxn>
                <a:cxn ang="0">
                  <a:pos x="36" y="0"/>
                </a:cxn>
                <a:cxn ang="0">
                  <a:pos x="35" y="0"/>
                </a:cxn>
                <a:cxn ang="0">
                  <a:pos x="33" y="1"/>
                </a:cxn>
                <a:cxn ang="0">
                  <a:pos x="33" y="1"/>
                </a:cxn>
              </a:cxnLst>
              <a:rect l="0" t="0" r="r" b="b"/>
              <a:pathLst>
                <a:path w="41" h="104">
                  <a:moveTo>
                    <a:pt x="33" y="1"/>
                  </a:moveTo>
                  <a:lnTo>
                    <a:pt x="33" y="1"/>
                  </a:lnTo>
                  <a:lnTo>
                    <a:pt x="29" y="6"/>
                  </a:lnTo>
                  <a:lnTo>
                    <a:pt x="26" y="12"/>
                  </a:lnTo>
                  <a:lnTo>
                    <a:pt x="20" y="23"/>
                  </a:lnTo>
                  <a:lnTo>
                    <a:pt x="16" y="35"/>
                  </a:lnTo>
                  <a:lnTo>
                    <a:pt x="13" y="48"/>
                  </a:lnTo>
                  <a:lnTo>
                    <a:pt x="8" y="73"/>
                  </a:lnTo>
                  <a:lnTo>
                    <a:pt x="5" y="86"/>
                  </a:lnTo>
                  <a:lnTo>
                    <a:pt x="1" y="97"/>
                  </a:lnTo>
                  <a:lnTo>
                    <a:pt x="1" y="97"/>
                  </a:lnTo>
                  <a:lnTo>
                    <a:pt x="0" y="99"/>
                  </a:lnTo>
                  <a:lnTo>
                    <a:pt x="1" y="101"/>
                  </a:lnTo>
                  <a:lnTo>
                    <a:pt x="3" y="103"/>
                  </a:lnTo>
                  <a:lnTo>
                    <a:pt x="5" y="104"/>
                  </a:lnTo>
                  <a:lnTo>
                    <a:pt x="6" y="104"/>
                  </a:lnTo>
                  <a:lnTo>
                    <a:pt x="8" y="103"/>
                  </a:lnTo>
                  <a:lnTo>
                    <a:pt x="9" y="102"/>
                  </a:lnTo>
                  <a:lnTo>
                    <a:pt x="9" y="102"/>
                  </a:lnTo>
                  <a:lnTo>
                    <a:pt x="13" y="91"/>
                  </a:lnTo>
                  <a:lnTo>
                    <a:pt x="17" y="81"/>
                  </a:lnTo>
                  <a:lnTo>
                    <a:pt x="23" y="58"/>
                  </a:lnTo>
                  <a:lnTo>
                    <a:pt x="23" y="58"/>
                  </a:lnTo>
                  <a:lnTo>
                    <a:pt x="25" y="45"/>
                  </a:lnTo>
                  <a:lnTo>
                    <a:pt x="28" y="32"/>
                  </a:lnTo>
                  <a:lnTo>
                    <a:pt x="30" y="26"/>
                  </a:lnTo>
                  <a:lnTo>
                    <a:pt x="33" y="20"/>
                  </a:lnTo>
                  <a:lnTo>
                    <a:pt x="36" y="14"/>
                  </a:lnTo>
                  <a:lnTo>
                    <a:pt x="40" y="8"/>
                  </a:lnTo>
                  <a:lnTo>
                    <a:pt x="40" y="8"/>
                  </a:lnTo>
                  <a:lnTo>
                    <a:pt x="41" y="6"/>
                  </a:lnTo>
                  <a:lnTo>
                    <a:pt x="41" y="4"/>
                  </a:lnTo>
                  <a:lnTo>
                    <a:pt x="40" y="3"/>
                  </a:lnTo>
                  <a:lnTo>
                    <a:pt x="39" y="1"/>
                  </a:lnTo>
                  <a:lnTo>
                    <a:pt x="38" y="0"/>
                  </a:lnTo>
                  <a:lnTo>
                    <a:pt x="36" y="0"/>
                  </a:lnTo>
                  <a:lnTo>
                    <a:pt x="35" y="0"/>
                  </a:lnTo>
                  <a:lnTo>
                    <a:pt x="33" y="1"/>
                  </a:lnTo>
                  <a:lnTo>
                    <a:pt x="3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5" name="chenying0907 817"/>
            <p:cNvSpPr>
              <a:spLocks/>
            </p:cNvSpPr>
            <p:nvPr/>
          </p:nvSpPr>
          <p:spPr bwMode="auto">
            <a:xfrm>
              <a:off x="6719888" y="1743075"/>
              <a:ext cx="9525" cy="47625"/>
            </a:xfrm>
            <a:custGeom>
              <a:avLst/>
              <a:gdLst/>
              <a:ahLst/>
              <a:cxnLst>
                <a:cxn ang="0">
                  <a:pos x="16" y="4"/>
                </a:cxn>
                <a:cxn ang="0">
                  <a:pos x="16" y="4"/>
                </a:cxn>
                <a:cxn ang="0">
                  <a:pos x="16" y="2"/>
                </a:cxn>
                <a:cxn ang="0">
                  <a:pos x="15" y="1"/>
                </a:cxn>
                <a:cxn ang="0">
                  <a:pos x="13" y="0"/>
                </a:cxn>
                <a:cxn ang="0">
                  <a:pos x="11" y="0"/>
                </a:cxn>
                <a:cxn ang="0">
                  <a:pos x="10" y="0"/>
                </a:cxn>
                <a:cxn ang="0">
                  <a:pos x="8" y="1"/>
                </a:cxn>
                <a:cxn ang="0">
                  <a:pos x="7" y="2"/>
                </a:cxn>
                <a:cxn ang="0">
                  <a:pos x="7" y="4"/>
                </a:cxn>
                <a:cxn ang="0">
                  <a:pos x="7" y="4"/>
                </a:cxn>
                <a:cxn ang="0">
                  <a:pos x="8" y="25"/>
                </a:cxn>
                <a:cxn ang="0">
                  <a:pos x="8" y="44"/>
                </a:cxn>
                <a:cxn ang="0">
                  <a:pos x="8" y="55"/>
                </a:cxn>
                <a:cxn ang="0">
                  <a:pos x="7" y="65"/>
                </a:cxn>
                <a:cxn ang="0">
                  <a:pos x="4" y="74"/>
                </a:cxn>
                <a:cxn ang="0">
                  <a:pos x="0" y="84"/>
                </a:cxn>
                <a:cxn ang="0">
                  <a:pos x="0" y="84"/>
                </a:cxn>
                <a:cxn ang="0">
                  <a:pos x="0" y="86"/>
                </a:cxn>
                <a:cxn ang="0">
                  <a:pos x="0" y="88"/>
                </a:cxn>
                <a:cxn ang="0">
                  <a:pos x="3" y="91"/>
                </a:cxn>
                <a:cxn ang="0">
                  <a:pos x="4" y="91"/>
                </a:cxn>
                <a:cxn ang="0">
                  <a:pos x="7" y="91"/>
                </a:cxn>
                <a:cxn ang="0">
                  <a:pos x="8" y="91"/>
                </a:cxn>
                <a:cxn ang="0">
                  <a:pos x="9" y="89"/>
                </a:cxn>
                <a:cxn ang="0">
                  <a:pos x="9" y="89"/>
                </a:cxn>
                <a:cxn ang="0">
                  <a:pos x="13" y="79"/>
                </a:cxn>
                <a:cxn ang="0">
                  <a:pos x="15" y="68"/>
                </a:cxn>
                <a:cxn ang="0">
                  <a:pos x="17" y="58"/>
                </a:cxn>
                <a:cxn ang="0">
                  <a:pos x="17" y="48"/>
                </a:cxn>
                <a:cxn ang="0">
                  <a:pos x="17" y="26"/>
                </a:cxn>
                <a:cxn ang="0">
                  <a:pos x="16" y="4"/>
                </a:cxn>
                <a:cxn ang="0">
                  <a:pos x="16" y="4"/>
                </a:cxn>
              </a:cxnLst>
              <a:rect l="0" t="0" r="r" b="b"/>
              <a:pathLst>
                <a:path w="17" h="91">
                  <a:moveTo>
                    <a:pt x="16" y="4"/>
                  </a:moveTo>
                  <a:lnTo>
                    <a:pt x="16" y="4"/>
                  </a:lnTo>
                  <a:lnTo>
                    <a:pt x="16" y="2"/>
                  </a:lnTo>
                  <a:lnTo>
                    <a:pt x="15" y="1"/>
                  </a:lnTo>
                  <a:lnTo>
                    <a:pt x="13" y="0"/>
                  </a:lnTo>
                  <a:lnTo>
                    <a:pt x="11" y="0"/>
                  </a:lnTo>
                  <a:lnTo>
                    <a:pt x="10" y="0"/>
                  </a:lnTo>
                  <a:lnTo>
                    <a:pt x="8" y="1"/>
                  </a:lnTo>
                  <a:lnTo>
                    <a:pt x="7" y="2"/>
                  </a:lnTo>
                  <a:lnTo>
                    <a:pt x="7" y="4"/>
                  </a:lnTo>
                  <a:lnTo>
                    <a:pt x="7" y="4"/>
                  </a:lnTo>
                  <a:lnTo>
                    <a:pt x="8" y="25"/>
                  </a:lnTo>
                  <a:lnTo>
                    <a:pt x="8" y="44"/>
                  </a:lnTo>
                  <a:lnTo>
                    <a:pt x="8" y="55"/>
                  </a:lnTo>
                  <a:lnTo>
                    <a:pt x="7" y="65"/>
                  </a:lnTo>
                  <a:lnTo>
                    <a:pt x="4" y="74"/>
                  </a:lnTo>
                  <a:lnTo>
                    <a:pt x="0" y="84"/>
                  </a:lnTo>
                  <a:lnTo>
                    <a:pt x="0" y="84"/>
                  </a:lnTo>
                  <a:lnTo>
                    <a:pt x="0" y="86"/>
                  </a:lnTo>
                  <a:lnTo>
                    <a:pt x="0" y="88"/>
                  </a:lnTo>
                  <a:lnTo>
                    <a:pt x="3" y="91"/>
                  </a:lnTo>
                  <a:lnTo>
                    <a:pt x="4" y="91"/>
                  </a:lnTo>
                  <a:lnTo>
                    <a:pt x="7" y="91"/>
                  </a:lnTo>
                  <a:lnTo>
                    <a:pt x="8" y="91"/>
                  </a:lnTo>
                  <a:lnTo>
                    <a:pt x="9" y="89"/>
                  </a:lnTo>
                  <a:lnTo>
                    <a:pt x="9" y="89"/>
                  </a:lnTo>
                  <a:lnTo>
                    <a:pt x="13" y="79"/>
                  </a:lnTo>
                  <a:lnTo>
                    <a:pt x="15" y="68"/>
                  </a:lnTo>
                  <a:lnTo>
                    <a:pt x="17" y="58"/>
                  </a:lnTo>
                  <a:lnTo>
                    <a:pt x="17" y="48"/>
                  </a:lnTo>
                  <a:lnTo>
                    <a:pt x="17" y="26"/>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6" name="chenying0907 818"/>
            <p:cNvSpPr>
              <a:spLocks/>
            </p:cNvSpPr>
            <p:nvPr/>
          </p:nvSpPr>
          <p:spPr bwMode="auto">
            <a:xfrm>
              <a:off x="6754813" y="1758950"/>
              <a:ext cx="12700" cy="49213"/>
            </a:xfrm>
            <a:custGeom>
              <a:avLst/>
              <a:gdLst/>
              <a:ahLst/>
              <a:cxnLst>
                <a:cxn ang="0">
                  <a:pos x="24" y="5"/>
                </a:cxn>
                <a:cxn ang="0">
                  <a:pos x="24" y="5"/>
                </a:cxn>
                <a:cxn ang="0">
                  <a:pos x="24" y="3"/>
                </a:cxn>
                <a:cxn ang="0">
                  <a:pos x="23" y="1"/>
                </a:cxn>
                <a:cxn ang="0">
                  <a:pos x="22" y="0"/>
                </a:cxn>
                <a:cxn ang="0">
                  <a:pos x="20" y="0"/>
                </a:cxn>
                <a:cxn ang="0">
                  <a:pos x="18" y="0"/>
                </a:cxn>
                <a:cxn ang="0">
                  <a:pos x="17" y="1"/>
                </a:cxn>
                <a:cxn ang="0">
                  <a:pos x="16" y="3"/>
                </a:cxn>
                <a:cxn ang="0">
                  <a:pos x="15" y="5"/>
                </a:cxn>
                <a:cxn ang="0">
                  <a:pos x="15" y="5"/>
                </a:cxn>
                <a:cxn ang="0">
                  <a:pos x="15" y="18"/>
                </a:cxn>
                <a:cxn ang="0">
                  <a:pos x="13" y="30"/>
                </a:cxn>
                <a:cxn ang="0">
                  <a:pos x="11" y="42"/>
                </a:cxn>
                <a:cxn ang="0">
                  <a:pos x="8" y="55"/>
                </a:cxn>
                <a:cxn ang="0">
                  <a:pos x="8" y="55"/>
                </a:cxn>
                <a:cxn ang="0">
                  <a:pos x="5" y="63"/>
                </a:cxn>
                <a:cxn ang="0">
                  <a:pos x="2" y="72"/>
                </a:cxn>
                <a:cxn ang="0">
                  <a:pos x="0" y="76"/>
                </a:cxn>
                <a:cxn ang="0">
                  <a:pos x="0" y="82"/>
                </a:cxn>
                <a:cxn ang="0">
                  <a:pos x="2" y="86"/>
                </a:cxn>
                <a:cxn ang="0">
                  <a:pos x="4" y="90"/>
                </a:cxn>
                <a:cxn ang="0">
                  <a:pos x="4" y="90"/>
                </a:cxn>
                <a:cxn ang="0">
                  <a:pos x="5" y="91"/>
                </a:cxn>
                <a:cxn ang="0">
                  <a:pos x="7" y="92"/>
                </a:cxn>
                <a:cxn ang="0">
                  <a:pos x="8" y="92"/>
                </a:cxn>
                <a:cxn ang="0">
                  <a:pos x="10" y="91"/>
                </a:cxn>
                <a:cxn ang="0">
                  <a:pos x="11" y="90"/>
                </a:cxn>
                <a:cxn ang="0">
                  <a:pos x="12" y="88"/>
                </a:cxn>
                <a:cxn ang="0">
                  <a:pos x="12" y="87"/>
                </a:cxn>
                <a:cxn ang="0">
                  <a:pos x="12" y="85"/>
                </a:cxn>
                <a:cxn ang="0">
                  <a:pos x="12" y="85"/>
                </a:cxn>
                <a:cxn ang="0">
                  <a:pos x="10" y="82"/>
                </a:cxn>
                <a:cxn ang="0">
                  <a:pos x="10" y="77"/>
                </a:cxn>
                <a:cxn ang="0">
                  <a:pos x="11" y="72"/>
                </a:cxn>
                <a:cxn ang="0">
                  <a:pos x="13" y="68"/>
                </a:cxn>
                <a:cxn ang="0">
                  <a:pos x="16" y="59"/>
                </a:cxn>
                <a:cxn ang="0">
                  <a:pos x="18" y="51"/>
                </a:cxn>
                <a:cxn ang="0">
                  <a:pos x="18" y="51"/>
                </a:cxn>
                <a:cxn ang="0">
                  <a:pos x="20" y="39"/>
                </a:cxn>
                <a:cxn ang="0">
                  <a:pos x="22" y="28"/>
                </a:cxn>
                <a:cxn ang="0">
                  <a:pos x="24" y="17"/>
                </a:cxn>
                <a:cxn ang="0">
                  <a:pos x="24" y="5"/>
                </a:cxn>
                <a:cxn ang="0">
                  <a:pos x="24" y="5"/>
                </a:cxn>
              </a:cxnLst>
              <a:rect l="0" t="0" r="r" b="b"/>
              <a:pathLst>
                <a:path w="24" h="92">
                  <a:moveTo>
                    <a:pt x="24" y="5"/>
                  </a:moveTo>
                  <a:lnTo>
                    <a:pt x="24" y="5"/>
                  </a:lnTo>
                  <a:lnTo>
                    <a:pt x="24" y="3"/>
                  </a:lnTo>
                  <a:lnTo>
                    <a:pt x="23" y="1"/>
                  </a:lnTo>
                  <a:lnTo>
                    <a:pt x="22" y="0"/>
                  </a:lnTo>
                  <a:lnTo>
                    <a:pt x="20" y="0"/>
                  </a:lnTo>
                  <a:lnTo>
                    <a:pt x="18" y="0"/>
                  </a:lnTo>
                  <a:lnTo>
                    <a:pt x="17" y="1"/>
                  </a:lnTo>
                  <a:lnTo>
                    <a:pt x="16" y="3"/>
                  </a:lnTo>
                  <a:lnTo>
                    <a:pt x="15" y="5"/>
                  </a:lnTo>
                  <a:lnTo>
                    <a:pt x="15" y="5"/>
                  </a:lnTo>
                  <a:lnTo>
                    <a:pt x="15" y="18"/>
                  </a:lnTo>
                  <a:lnTo>
                    <a:pt x="13" y="30"/>
                  </a:lnTo>
                  <a:lnTo>
                    <a:pt x="11" y="42"/>
                  </a:lnTo>
                  <a:lnTo>
                    <a:pt x="8" y="55"/>
                  </a:lnTo>
                  <a:lnTo>
                    <a:pt x="8" y="55"/>
                  </a:lnTo>
                  <a:lnTo>
                    <a:pt x="5" y="63"/>
                  </a:lnTo>
                  <a:lnTo>
                    <a:pt x="2" y="72"/>
                  </a:lnTo>
                  <a:lnTo>
                    <a:pt x="0" y="76"/>
                  </a:lnTo>
                  <a:lnTo>
                    <a:pt x="0" y="82"/>
                  </a:lnTo>
                  <a:lnTo>
                    <a:pt x="2" y="86"/>
                  </a:lnTo>
                  <a:lnTo>
                    <a:pt x="4" y="90"/>
                  </a:lnTo>
                  <a:lnTo>
                    <a:pt x="4" y="90"/>
                  </a:lnTo>
                  <a:lnTo>
                    <a:pt x="5" y="91"/>
                  </a:lnTo>
                  <a:lnTo>
                    <a:pt x="7" y="92"/>
                  </a:lnTo>
                  <a:lnTo>
                    <a:pt x="8" y="92"/>
                  </a:lnTo>
                  <a:lnTo>
                    <a:pt x="10" y="91"/>
                  </a:lnTo>
                  <a:lnTo>
                    <a:pt x="11" y="90"/>
                  </a:lnTo>
                  <a:lnTo>
                    <a:pt x="12" y="88"/>
                  </a:lnTo>
                  <a:lnTo>
                    <a:pt x="12" y="87"/>
                  </a:lnTo>
                  <a:lnTo>
                    <a:pt x="12" y="85"/>
                  </a:lnTo>
                  <a:lnTo>
                    <a:pt x="12" y="85"/>
                  </a:lnTo>
                  <a:lnTo>
                    <a:pt x="10" y="82"/>
                  </a:lnTo>
                  <a:lnTo>
                    <a:pt x="10" y="77"/>
                  </a:lnTo>
                  <a:lnTo>
                    <a:pt x="11" y="72"/>
                  </a:lnTo>
                  <a:lnTo>
                    <a:pt x="13" y="68"/>
                  </a:lnTo>
                  <a:lnTo>
                    <a:pt x="16" y="59"/>
                  </a:lnTo>
                  <a:lnTo>
                    <a:pt x="18" y="51"/>
                  </a:lnTo>
                  <a:lnTo>
                    <a:pt x="18" y="51"/>
                  </a:lnTo>
                  <a:lnTo>
                    <a:pt x="20" y="39"/>
                  </a:lnTo>
                  <a:lnTo>
                    <a:pt x="22" y="28"/>
                  </a:lnTo>
                  <a:lnTo>
                    <a:pt x="24" y="17"/>
                  </a:lnTo>
                  <a:lnTo>
                    <a:pt x="24" y="5"/>
                  </a:lnTo>
                  <a:lnTo>
                    <a:pt x="2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7" name="chenying0907 821"/>
            <p:cNvSpPr>
              <a:spLocks/>
            </p:cNvSpPr>
            <p:nvPr/>
          </p:nvSpPr>
          <p:spPr bwMode="auto">
            <a:xfrm>
              <a:off x="6418263" y="1346200"/>
              <a:ext cx="39688" cy="65088"/>
            </a:xfrm>
            <a:custGeom>
              <a:avLst/>
              <a:gdLst/>
              <a:ahLst/>
              <a:cxnLst>
                <a:cxn ang="0">
                  <a:pos x="63" y="3"/>
                </a:cxn>
                <a:cxn ang="0">
                  <a:pos x="63" y="3"/>
                </a:cxn>
                <a:cxn ang="0">
                  <a:pos x="61" y="12"/>
                </a:cxn>
                <a:cxn ang="0">
                  <a:pos x="59" y="19"/>
                </a:cxn>
                <a:cxn ang="0">
                  <a:pos x="52" y="33"/>
                </a:cxn>
                <a:cxn ang="0">
                  <a:pos x="43" y="48"/>
                </a:cxn>
                <a:cxn ang="0">
                  <a:pos x="33" y="61"/>
                </a:cxn>
                <a:cxn ang="0">
                  <a:pos x="24" y="75"/>
                </a:cxn>
                <a:cxn ang="0">
                  <a:pos x="15" y="88"/>
                </a:cxn>
                <a:cxn ang="0">
                  <a:pos x="6" y="102"/>
                </a:cxn>
                <a:cxn ang="0">
                  <a:pos x="3" y="110"/>
                </a:cxn>
                <a:cxn ang="0">
                  <a:pos x="0" y="117"/>
                </a:cxn>
                <a:cxn ang="0">
                  <a:pos x="0" y="117"/>
                </a:cxn>
                <a:cxn ang="0">
                  <a:pos x="0" y="119"/>
                </a:cxn>
                <a:cxn ang="0">
                  <a:pos x="0" y="121"/>
                </a:cxn>
                <a:cxn ang="0">
                  <a:pos x="2" y="122"/>
                </a:cxn>
                <a:cxn ang="0">
                  <a:pos x="3" y="123"/>
                </a:cxn>
                <a:cxn ang="0">
                  <a:pos x="5" y="123"/>
                </a:cxn>
                <a:cxn ang="0">
                  <a:pos x="6" y="123"/>
                </a:cxn>
                <a:cxn ang="0">
                  <a:pos x="8" y="121"/>
                </a:cxn>
                <a:cxn ang="0">
                  <a:pos x="10" y="120"/>
                </a:cxn>
                <a:cxn ang="0">
                  <a:pos x="10" y="120"/>
                </a:cxn>
                <a:cxn ang="0">
                  <a:pos x="13" y="112"/>
                </a:cxn>
                <a:cxn ang="0">
                  <a:pos x="16" y="105"/>
                </a:cxn>
                <a:cxn ang="0">
                  <a:pos x="24" y="90"/>
                </a:cxn>
                <a:cxn ang="0">
                  <a:pos x="33" y="77"/>
                </a:cxn>
                <a:cxn ang="0">
                  <a:pos x="43" y="63"/>
                </a:cxn>
                <a:cxn ang="0">
                  <a:pos x="52" y="50"/>
                </a:cxn>
                <a:cxn ang="0">
                  <a:pos x="61" y="36"/>
                </a:cxn>
                <a:cxn ang="0">
                  <a:pos x="67" y="22"/>
                </a:cxn>
                <a:cxn ang="0">
                  <a:pos x="70" y="14"/>
                </a:cxn>
                <a:cxn ang="0">
                  <a:pos x="73" y="6"/>
                </a:cxn>
                <a:cxn ang="0">
                  <a:pos x="73" y="6"/>
                </a:cxn>
                <a:cxn ang="0">
                  <a:pos x="73" y="4"/>
                </a:cxn>
                <a:cxn ang="0">
                  <a:pos x="71" y="2"/>
                </a:cxn>
                <a:cxn ang="0">
                  <a:pos x="70" y="1"/>
                </a:cxn>
                <a:cxn ang="0">
                  <a:pos x="69" y="0"/>
                </a:cxn>
                <a:cxn ang="0">
                  <a:pos x="67" y="0"/>
                </a:cxn>
                <a:cxn ang="0">
                  <a:pos x="65" y="0"/>
                </a:cxn>
                <a:cxn ang="0">
                  <a:pos x="64" y="1"/>
                </a:cxn>
                <a:cxn ang="0">
                  <a:pos x="63" y="3"/>
                </a:cxn>
                <a:cxn ang="0">
                  <a:pos x="63" y="3"/>
                </a:cxn>
              </a:cxnLst>
              <a:rect l="0" t="0" r="r" b="b"/>
              <a:pathLst>
                <a:path w="73" h="123">
                  <a:moveTo>
                    <a:pt x="63" y="3"/>
                  </a:moveTo>
                  <a:lnTo>
                    <a:pt x="63" y="3"/>
                  </a:lnTo>
                  <a:lnTo>
                    <a:pt x="61" y="12"/>
                  </a:lnTo>
                  <a:lnTo>
                    <a:pt x="59" y="19"/>
                  </a:lnTo>
                  <a:lnTo>
                    <a:pt x="52" y="33"/>
                  </a:lnTo>
                  <a:lnTo>
                    <a:pt x="43" y="48"/>
                  </a:lnTo>
                  <a:lnTo>
                    <a:pt x="33" y="61"/>
                  </a:lnTo>
                  <a:lnTo>
                    <a:pt x="24" y="75"/>
                  </a:lnTo>
                  <a:lnTo>
                    <a:pt x="15" y="88"/>
                  </a:lnTo>
                  <a:lnTo>
                    <a:pt x="6" y="102"/>
                  </a:lnTo>
                  <a:lnTo>
                    <a:pt x="3" y="110"/>
                  </a:lnTo>
                  <a:lnTo>
                    <a:pt x="0" y="117"/>
                  </a:lnTo>
                  <a:lnTo>
                    <a:pt x="0" y="117"/>
                  </a:lnTo>
                  <a:lnTo>
                    <a:pt x="0" y="119"/>
                  </a:lnTo>
                  <a:lnTo>
                    <a:pt x="0" y="121"/>
                  </a:lnTo>
                  <a:lnTo>
                    <a:pt x="2" y="122"/>
                  </a:lnTo>
                  <a:lnTo>
                    <a:pt x="3" y="123"/>
                  </a:lnTo>
                  <a:lnTo>
                    <a:pt x="5" y="123"/>
                  </a:lnTo>
                  <a:lnTo>
                    <a:pt x="6" y="123"/>
                  </a:lnTo>
                  <a:lnTo>
                    <a:pt x="8" y="121"/>
                  </a:lnTo>
                  <a:lnTo>
                    <a:pt x="10" y="120"/>
                  </a:lnTo>
                  <a:lnTo>
                    <a:pt x="10" y="120"/>
                  </a:lnTo>
                  <a:lnTo>
                    <a:pt x="13" y="112"/>
                  </a:lnTo>
                  <a:lnTo>
                    <a:pt x="16" y="105"/>
                  </a:lnTo>
                  <a:lnTo>
                    <a:pt x="24" y="90"/>
                  </a:lnTo>
                  <a:lnTo>
                    <a:pt x="33" y="77"/>
                  </a:lnTo>
                  <a:lnTo>
                    <a:pt x="43" y="63"/>
                  </a:lnTo>
                  <a:lnTo>
                    <a:pt x="52" y="50"/>
                  </a:lnTo>
                  <a:lnTo>
                    <a:pt x="61" y="36"/>
                  </a:lnTo>
                  <a:lnTo>
                    <a:pt x="67" y="22"/>
                  </a:lnTo>
                  <a:lnTo>
                    <a:pt x="70" y="14"/>
                  </a:lnTo>
                  <a:lnTo>
                    <a:pt x="73" y="6"/>
                  </a:lnTo>
                  <a:lnTo>
                    <a:pt x="73" y="6"/>
                  </a:lnTo>
                  <a:lnTo>
                    <a:pt x="73" y="4"/>
                  </a:lnTo>
                  <a:lnTo>
                    <a:pt x="71" y="2"/>
                  </a:lnTo>
                  <a:lnTo>
                    <a:pt x="70" y="1"/>
                  </a:lnTo>
                  <a:lnTo>
                    <a:pt x="69" y="0"/>
                  </a:lnTo>
                  <a:lnTo>
                    <a:pt x="67" y="0"/>
                  </a:lnTo>
                  <a:lnTo>
                    <a:pt x="65" y="0"/>
                  </a:lnTo>
                  <a:lnTo>
                    <a:pt x="64" y="1"/>
                  </a:lnTo>
                  <a:lnTo>
                    <a:pt x="63" y="3"/>
                  </a:lnTo>
                  <a:lnTo>
                    <a:pt x="6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8" name="chenying0907 822"/>
            <p:cNvSpPr>
              <a:spLocks/>
            </p:cNvSpPr>
            <p:nvPr/>
          </p:nvSpPr>
          <p:spPr bwMode="auto">
            <a:xfrm>
              <a:off x="6462713" y="1366838"/>
              <a:ext cx="34925" cy="50800"/>
            </a:xfrm>
            <a:custGeom>
              <a:avLst/>
              <a:gdLst/>
              <a:ahLst/>
              <a:cxnLst>
                <a:cxn ang="0">
                  <a:pos x="58" y="2"/>
                </a:cxn>
                <a:cxn ang="0">
                  <a:pos x="58" y="2"/>
                </a:cxn>
                <a:cxn ang="0">
                  <a:pos x="42" y="24"/>
                </a:cxn>
                <a:cxn ang="0">
                  <a:pos x="29" y="46"/>
                </a:cxn>
                <a:cxn ang="0">
                  <a:pos x="1" y="90"/>
                </a:cxn>
                <a:cxn ang="0">
                  <a:pos x="1" y="90"/>
                </a:cxn>
                <a:cxn ang="0">
                  <a:pos x="0" y="92"/>
                </a:cxn>
                <a:cxn ang="0">
                  <a:pos x="1" y="94"/>
                </a:cxn>
                <a:cxn ang="0">
                  <a:pos x="1" y="95"/>
                </a:cxn>
                <a:cxn ang="0">
                  <a:pos x="3" y="97"/>
                </a:cxn>
                <a:cxn ang="0">
                  <a:pos x="4" y="97"/>
                </a:cxn>
                <a:cxn ang="0">
                  <a:pos x="6" y="97"/>
                </a:cxn>
                <a:cxn ang="0">
                  <a:pos x="8" y="97"/>
                </a:cxn>
                <a:cxn ang="0">
                  <a:pos x="9" y="95"/>
                </a:cxn>
                <a:cxn ang="0">
                  <a:pos x="9" y="95"/>
                </a:cxn>
                <a:cxn ang="0">
                  <a:pos x="37" y="51"/>
                </a:cxn>
                <a:cxn ang="0">
                  <a:pos x="50" y="28"/>
                </a:cxn>
                <a:cxn ang="0">
                  <a:pos x="66" y="7"/>
                </a:cxn>
                <a:cxn ang="0">
                  <a:pos x="66" y="7"/>
                </a:cxn>
                <a:cxn ang="0">
                  <a:pos x="67" y="6"/>
                </a:cxn>
                <a:cxn ang="0">
                  <a:pos x="67" y="3"/>
                </a:cxn>
                <a:cxn ang="0">
                  <a:pos x="66" y="2"/>
                </a:cxn>
                <a:cxn ang="0">
                  <a:pos x="65" y="1"/>
                </a:cxn>
                <a:cxn ang="0">
                  <a:pos x="61" y="0"/>
                </a:cxn>
                <a:cxn ang="0">
                  <a:pos x="60" y="0"/>
                </a:cxn>
                <a:cxn ang="0">
                  <a:pos x="58" y="2"/>
                </a:cxn>
                <a:cxn ang="0">
                  <a:pos x="58" y="2"/>
                </a:cxn>
              </a:cxnLst>
              <a:rect l="0" t="0" r="r" b="b"/>
              <a:pathLst>
                <a:path w="67" h="97">
                  <a:moveTo>
                    <a:pt x="58" y="2"/>
                  </a:moveTo>
                  <a:lnTo>
                    <a:pt x="58" y="2"/>
                  </a:lnTo>
                  <a:lnTo>
                    <a:pt x="42" y="24"/>
                  </a:lnTo>
                  <a:lnTo>
                    <a:pt x="29" y="46"/>
                  </a:lnTo>
                  <a:lnTo>
                    <a:pt x="1" y="90"/>
                  </a:lnTo>
                  <a:lnTo>
                    <a:pt x="1" y="90"/>
                  </a:lnTo>
                  <a:lnTo>
                    <a:pt x="0" y="92"/>
                  </a:lnTo>
                  <a:lnTo>
                    <a:pt x="1" y="94"/>
                  </a:lnTo>
                  <a:lnTo>
                    <a:pt x="1" y="95"/>
                  </a:lnTo>
                  <a:lnTo>
                    <a:pt x="3" y="97"/>
                  </a:lnTo>
                  <a:lnTo>
                    <a:pt x="4" y="97"/>
                  </a:lnTo>
                  <a:lnTo>
                    <a:pt x="6" y="97"/>
                  </a:lnTo>
                  <a:lnTo>
                    <a:pt x="8" y="97"/>
                  </a:lnTo>
                  <a:lnTo>
                    <a:pt x="9" y="95"/>
                  </a:lnTo>
                  <a:lnTo>
                    <a:pt x="9" y="95"/>
                  </a:lnTo>
                  <a:lnTo>
                    <a:pt x="37" y="51"/>
                  </a:lnTo>
                  <a:lnTo>
                    <a:pt x="50" y="28"/>
                  </a:lnTo>
                  <a:lnTo>
                    <a:pt x="66" y="7"/>
                  </a:lnTo>
                  <a:lnTo>
                    <a:pt x="66" y="7"/>
                  </a:lnTo>
                  <a:lnTo>
                    <a:pt x="67" y="6"/>
                  </a:lnTo>
                  <a:lnTo>
                    <a:pt x="67" y="3"/>
                  </a:lnTo>
                  <a:lnTo>
                    <a:pt x="66" y="2"/>
                  </a:lnTo>
                  <a:lnTo>
                    <a:pt x="65" y="1"/>
                  </a:lnTo>
                  <a:lnTo>
                    <a:pt x="61" y="0"/>
                  </a:lnTo>
                  <a:lnTo>
                    <a:pt x="60" y="0"/>
                  </a:lnTo>
                  <a:lnTo>
                    <a:pt x="58" y="2"/>
                  </a:lnTo>
                  <a:lnTo>
                    <a:pt x="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79" name="chenying0907 823"/>
            <p:cNvSpPr>
              <a:spLocks/>
            </p:cNvSpPr>
            <p:nvPr/>
          </p:nvSpPr>
          <p:spPr bwMode="auto">
            <a:xfrm>
              <a:off x="6569075" y="1604963"/>
              <a:ext cx="28575" cy="68263"/>
            </a:xfrm>
            <a:custGeom>
              <a:avLst/>
              <a:gdLst/>
              <a:ahLst/>
              <a:cxnLst>
                <a:cxn ang="0">
                  <a:pos x="45" y="3"/>
                </a:cxn>
                <a:cxn ang="0">
                  <a:pos x="45" y="3"/>
                </a:cxn>
                <a:cxn ang="0">
                  <a:pos x="43" y="10"/>
                </a:cxn>
                <a:cxn ang="0">
                  <a:pos x="40" y="16"/>
                </a:cxn>
                <a:cxn ang="0">
                  <a:pos x="32" y="29"/>
                </a:cxn>
                <a:cxn ang="0">
                  <a:pos x="25" y="41"/>
                </a:cxn>
                <a:cxn ang="0">
                  <a:pos x="22" y="47"/>
                </a:cxn>
                <a:cxn ang="0">
                  <a:pos x="20" y="53"/>
                </a:cxn>
                <a:cxn ang="0">
                  <a:pos x="20" y="53"/>
                </a:cxn>
                <a:cxn ang="0">
                  <a:pos x="14" y="71"/>
                </a:cxn>
                <a:cxn ang="0">
                  <a:pos x="9" y="89"/>
                </a:cxn>
                <a:cxn ang="0">
                  <a:pos x="3" y="106"/>
                </a:cxn>
                <a:cxn ang="0">
                  <a:pos x="1" y="115"/>
                </a:cxn>
                <a:cxn ang="0">
                  <a:pos x="0" y="125"/>
                </a:cxn>
                <a:cxn ang="0">
                  <a:pos x="0" y="125"/>
                </a:cxn>
                <a:cxn ang="0">
                  <a:pos x="1" y="127"/>
                </a:cxn>
                <a:cxn ang="0">
                  <a:pos x="2" y="128"/>
                </a:cxn>
                <a:cxn ang="0">
                  <a:pos x="3" y="129"/>
                </a:cxn>
                <a:cxn ang="0">
                  <a:pos x="5" y="129"/>
                </a:cxn>
                <a:cxn ang="0">
                  <a:pos x="6" y="129"/>
                </a:cxn>
                <a:cxn ang="0">
                  <a:pos x="9" y="128"/>
                </a:cxn>
                <a:cxn ang="0">
                  <a:pos x="10" y="127"/>
                </a:cxn>
                <a:cxn ang="0">
                  <a:pos x="10" y="125"/>
                </a:cxn>
                <a:cxn ang="0">
                  <a:pos x="10" y="125"/>
                </a:cxn>
                <a:cxn ang="0">
                  <a:pos x="12" y="108"/>
                </a:cxn>
                <a:cxn ang="0">
                  <a:pos x="16" y="93"/>
                </a:cxn>
                <a:cxn ang="0">
                  <a:pos x="21" y="78"/>
                </a:cxn>
                <a:cxn ang="0">
                  <a:pos x="28" y="64"/>
                </a:cxn>
                <a:cxn ang="0">
                  <a:pos x="42" y="35"/>
                </a:cxn>
                <a:cxn ang="0">
                  <a:pos x="49" y="20"/>
                </a:cxn>
                <a:cxn ang="0">
                  <a:pos x="54" y="6"/>
                </a:cxn>
                <a:cxn ang="0">
                  <a:pos x="54" y="6"/>
                </a:cxn>
                <a:cxn ang="0">
                  <a:pos x="54" y="4"/>
                </a:cxn>
                <a:cxn ang="0">
                  <a:pos x="54" y="2"/>
                </a:cxn>
                <a:cxn ang="0">
                  <a:pos x="53" y="1"/>
                </a:cxn>
                <a:cxn ang="0">
                  <a:pos x="51" y="0"/>
                </a:cxn>
                <a:cxn ang="0">
                  <a:pos x="49" y="0"/>
                </a:cxn>
                <a:cxn ang="0">
                  <a:pos x="48" y="1"/>
                </a:cxn>
                <a:cxn ang="0">
                  <a:pos x="46" y="2"/>
                </a:cxn>
                <a:cxn ang="0">
                  <a:pos x="45" y="3"/>
                </a:cxn>
                <a:cxn ang="0">
                  <a:pos x="45" y="3"/>
                </a:cxn>
              </a:cxnLst>
              <a:rect l="0" t="0" r="r" b="b"/>
              <a:pathLst>
                <a:path w="54" h="129">
                  <a:moveTo>
                    <a:pt x="45" y="3"/>
                  </a:moveTo>
                  <a:lnTo>
                    <a:pt x="45" y="3"/>
                  </a:lnTo>
                  <a:lnTo>
                    <a:pt x="43" y="10"/>
                  </a:lnTo>
                  <a:lnTo>
                    <a:pt x="40" y="16"/>
                  </a:lnTo>
                  <a:lnTo>
                    <a:pt x="32" y="29"/>
                  </a:lnTo>
                  <a:lnTo>
                    <a:pt x="25" y="41"/>
                  </a:lnTo>
                  <a:lnTo>
                    <a:pt x="22" y="47"/>
                  </a:lnTo>
                  <a:lnTo>
                    <a:pt x="20" y="53"/>
                  </a:lnTo>
                  <a:lnTo>
                    <a:pt x="20" y="53"/>
                  </a:lnTo>
                  <a:lnTo>
                    <a:pt x="14" y="71"/>
                  </a:lnTo>
                  <a:lnTo>
                    <a:pt x="9" y="89"/>
                  </a:lnTo>
                  <a:lnTo>
                    <a:pt x="3" y="106"/>
                  </a:lnTo>
                  <a:lnTo>
                    <a:pt x="1" y="115"/>
                  </a:lnTo>
                  <a:lnTo>
                    <a:pt x="0" y="125"/>
                  </a:lnTo>
                  <a:lnTo>
                    <a:pt x="0" y="125"/>
                  </a:lnTo>
                  <a:lnTo>
                    <a:pt x="1" y="127"/>
                  </a:lnTo>
                  <a:lnTo>
                    <a:pt x="2" y="128"/>
                  </a:lnTo>
                  <a:lnTo>
                    <a:pt x="3" y="129"/>
                  </a:lnTo>
                  <a:lnTo>
                    <a:pt x="5" y="129"/>
                  </a:lnTo>
                  <a:lnTo>
                    <a:pt x="6" y="129"/>
                  </a:lnTo>
                  <a:lnTo>
                    <a:pt x="9" y="128"/>
                  </a:lnTo>
                  <a:lnTo>
                    <a:pt x="10" y="127"/>
                  </a:lnTo>
                  <a:lnTo>
                    <a:pt x="10" y="125"/>
                  </a:lnTo>
                  <a:lnTo>
                    <a:pt x="10" y="125"/>
                  </a:lnTo>
                  <a:lnTo>
                    <a:pt x="12" y="108"/>
                  </a:lnTo>
                  <a:lnTo>
                    <a:pt x="16" y="93"/>
                  </a:lnTo>
                  <a:lnTo>
                    <a:pt x="21" y="78"/>
                  </a:lnTo>
                  <a:lnTo>
                    <a:pt x="28" y="64"/>
                  </a:lnTo>
                  <a:lnTo>
                    <a:pt x="42" y="35"/>
                  </a:lnTo>
                  <a:lnTo>
                    <a:pt x="49" y="20"/>
                  </a:lnTo>
                  <a:lnTo>
                    <a:pt x="54" y="6"/>
                  </a:lnTo>
                  <a:lnTo>
                    <a:pt x="54" y="6"/>
                  </a:lnTo>
                  <a:lnTo>
                    <a:pt x="54" y="4"/>
                  </a:lnTo>
                  <a:lnTo>
                    <a:pt x="54" y="2"/>
                  </a:lnTo>
                  <a:lnTo>
                    <a:pt x="53" y="1"/>
                  </a:lnTo>
                  <a:lnTo>
                    <a:pt x="51" y="0"/>
                  </a:lnTo>
                  <a:lnTo>
                    <a:pt x="49" y="0"/>
                  </a:lnTo>
                  <a:lnTo>
                    <a:pt x="48" y="1"/>
                  </a:lnTo>
                  <a:lnTo>
                    <a:pt x="46" y="2"/>
                  </a:lnTo>
                  <a:lnTo>
                    <a:pt x="45" y="3"/>
                  </a:lnTo>
                  <a:lnTo>
                    <a:pt x="4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0" name="chenying0907 824"/>
            <p:cNvSpPr>
              <a:spLocks/>
            </p:cNvSpPr>
            <p:nvPr/>
          </p:nvSpPr>
          <p:spPr bwMode="auto">
            <a:xfrm>
              <a:off x="6619875" y="1614488"/>
              <a:ext cx="25400" cy="44450"/>
            </a:xfrm>
            <a:custGeom>
              <a:avLst/>
              <a:gdLst/>
              <a:ahLst/>
              <a:cxnLst>
                <a:cxn ang="0">
                  <a:pos x="40" y="2"/>
                </a:cxn>
                <a:cxn ang="0">
                  <a:pos x="40" y="2"/>
                </a:cxn>
                <a:cxn ang="0">
                  <a:pos x="32" y="11"/>
                </a:cxn>
                <a:cxn ang="0">
                  <a:pos x="25" y="19"/>
                </a:cxn>
                <a:cxn ang="0">
                  <a:pos x="19" y="28"/>
                </a:cxn>
                <a:cxn ang="0">
                  <a:pos x="13" y="39"/>
                </a:cxn>
                <a:cxn ang="0">
                  <a:pos x="8" y="49"/>
                </a:cxn>
                <a:cxn ang="0">
                  <a:pos x="4" y="59"/>
                </a:cxn>
                <a:cxn ang="0">
                  <a:pos x="1" y="71"/>
                </a:cxn>
                <a:cxn ang="0">
                  <a:pos x="0" y="81"/>
                </a:cxn>
                <a:cxn ang="0">
                  <a:pos x="0" y="81"/>
                </a:cxn>
                <a:cxn ang="0">
                  <a:pos x="0" y="83"/>
                </a:cxn>
                <a:cxn ang="0">
                  <a:pos x="1" y="85"/>
                </a:cxn>
                <a:cxn ang="0">
                  <a:pos x="3" y="86"/>
                </a:cxn>
                <a:cxn ang="0">
                  <a:pos x="5" y="86"/>
                </a:cxn>
                <a:cxn ang="0">
                  <a:pos x="6" y="86"/>
                </a:cxn>
                <a:cxn ang="0">
                  <a:pos x="9" y="85"/>
                </a:cxn>
                <a:cxn ang="0">
                  <a:pos x="10" y="83"/>
                </a:cxn>
                <a:cxn ang="0">
                  <a:pos x="10" y="81"/>
                </a:cxn>
                <a:cxn ang="0">
                  <a:pos x="10" y="81"/>
                </a:cxn>
                <a:cxn ang="0">
                  <a:pos x="11" y="71"/>
                </a:cxn>
                <a:cxn ang="0">
                  <a:pos x="14" y="61"/>
                </a:cxn>
                <a:cxn ang="0">
                  <a:pos x="17" y="51"/>
                </a:cxn>
                <a:cxn ang="0">
                  <a:pos x="22" y="42"/>
                </a:cxn>
                <a:cxn ang="0">
                  <a:pos x="27" y="33"/>
                </a:cxn>
                <a:cxn ang="0">
                  <a:pos x="33" y="24"/>
                </a:cxn>
                <a:cxn ang="0">
                  <a:pos x="40" y="16"/>
                </a:cxn>
                <a:cxn ang="0">
                  <a:pos x="47" y="9"/>
                </a:cxn>
                <a:cxn ang="0">
                  <a:pos x="47" y="9"/>
                </a:cxn>
                <a:cxn ang="0">
                  <a:pos x="48" y="8"/>
                </a:cxn>
                <a:cxn ang="0">
                  <a:pos x="48" y="5"/>
                </a:cxn>
                <a:cxn ang="0">
                  <a:pos x="47" y="3"/>
                </a:cxn>
                <a:cxn ang="0">
                  <a:pos x="46" y="2"/>
                </a:cxn>
                <a:cxn ang="0">
                  <a:pos x="45" y="1"/>
                </a:cxn>
                <a:cxn ang="0">
                  <a:pos x="43" y="0"/>
                </a:cxn>
                <a:cxn ang="0">
                  <a:pos x="42" y="1"/>
                </a:cxn>
                <a:cxn ang="0">
                  <a:pos x="40" y="2"/>
                </a:cxn>
                <a:cxn ang="0">
                  <a:pos x="40" y="2"/>
                </a:cxn>
              </a:cxnLst>
              <a:rect l="0" t="0" r="r" b="b"/>
              <a:pathLst>
                <a:path w="48" h="86">
                  <a:moveTo>
                    <a:pt x="40" y="2"/>
                  </a:moveTo>
                  <a:lnTo>
                    <a:pt x="40" y="2"/>
                  </a:lnTo>
                  <a:lnTo>
                    <a:pt x="32" y="11"/>
                  </a:lnTo>
                  <a:lnTo>
                    <a:pt x="25" y="19"/>
                  </a:lnTo>
                  <a:lnTo>
                    <a:pt x="19" y="28"/>
                  </a:lnTo>
                  <a:lnTo>
                    <a:pt x="13" y="39"/>
                  </a:lnTo>
                  <a:lnTo>
                    <a:pt x="8" y="49"/>
                  </a:lnTo>
                  <a:lnTo>
                    <a:pt x="4" y="59"/>
                  </a:lnTo>
                  <a:lnTo>
                    <a:pt x="1" y="71"/>
                  </a:lnTo>
                  <a:lnTo>
                    <a:pt x="0" y="81"/>
                  </a:lnTo>
                  <a:lnTo>
                    <a:pt x="0" y="81"/>
                  </a:lnTo>
                  <a:lnTo>
                    <a:pt x="0" y="83"/>
                  </a:lnTo>
                  <a:lnTo>
                    <a:pt x="1" y="85"/>
                  </a:lnTo>
                  <a:lnTo>
                    <a:pt x="3" y="86"/>
                  </a:lnTo>
                  <a:lnTo>
                    <a:pt x="5" y="86"/>
                  </a:lnTo>
                  <a:lnTo>
                    <a:pt x="6" y="86"/>
                  </a:lnTo>
                  <a:lnTo>
                    <a:pt x="9" y="85"/>
                  </a:lnTo>
                  <a:lnTo>
                    <a:pt x="10" y="83"/>
                  </a:lnTo>
                  <a:lnTo>
                    <a:pt x="10" y="81"/>
                  </a:lnTo>
                  <a:lnTo>
                    <a:pt x="10" y="81"/>
                  </a:lnTo>
                  <a:lnTo>
                    <a:pt x="11" y="71"/>
                  </a:lnTo>
                  <a:lnTo>
                    <a:pt x="14" y="61"/>
                  </a:lnTo>
                  <a:lnTo>
                    <a:pt x="17" y="51"/>
                  </a:lnTo>
                  <a:lnTo>
                    <a:pt x="22" y="42"/>
                  </a:lnTo>
                  <a:lnTo>
                    <a:pt x="27" y="33"/>
                  </a:lnTo>
                  <a:lnTo>
                    <a:pt x="33" y="24"/>
                  </a:lnTo>
                  <a:lnTo>
                    <a:pt x="40" y="16"/>
                  </a:lnTo>
                  <a:lnTo>
                    <a:pt x="47" y="9"/>
                  </a:lnTo>
                  <a:lnTo>
                    <a:pt x="47" y="9"/>
                  </a:lnTo>
                  <a:lnTo>
                    <a:pt x="48" y="8"/>
                  </a:lnTo>
                  <a:lnTo>
                    <a:pt x="48" y="5"/>
                  </a:lnTo>
                  <a:lnTo>
                    <a:pt x="47" y="3"/>
                  </a:lnTo>
                  <a:lnTo>
                    <a:pt x="46" y="2"/>
                  </a:lnTo>
                  <a:lnTo>
                    <a:pt x="45" y="1"/>
                  </a:lnTo>
                  <a:lnTo>
                    <a:pt x="43" y="0"/>
                  </a:lnTo>
                  <a:lnTo>
                    <a:pt x="42" y="1"/>
                  </a:lnTo>
                  <a:lnTo>
                    <a:pt x="40" y="2"/>
                  </a:lnTo>
                  <a:lnTo>
                    <a:pt x="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1" name="chenying0907 825"/>
            <p:cNvSpPr>
              <a:spLocks/>
            </p:cNvSpPr>
            <p:nvPr/>
          </p:nvSpPr>
          <p:spPr bwMode="auto">
            <a:xfrm>
              <a:off x="6659563" y="1624013"/>
              <a:ext cx="28575" cy="46038"/>
            </a:xfrm>
            <a:custGeom>
              <a:avLst/>
              <a:gdLst/>
              <a:ahLst/>
              <a:cxnLst>
                <a:cxn ang="0">
                  <a:pos x="44" y="2"/>
                </a:cxn>
                <a:cxn ang="0">
                  <a:pos x="44" y="2"/>
                </a:cxn>
                <a:cxn ang="0">
                  <a:pos x="38" y="10"/>
                </a:cxn>
                <a:cxn ang="0">
                  <a:pos x="32" y="17"/>
                </a:cxn>
                <a:cxn ang="0">
                  <a:pos x="25" y="26"/>
                </a:cxn>
                <a:cxn ang="0">
                  <a:pos x="19" y="34"/>
                </a:cxn>
                <a:cxn ang="0">
                  <a:pos x="19" y="34"/>
                </a:cxn>
                <a:cxn ang="0">
                  <a:pos x="13" y="44"/>
                </a:cxn>
                <a:cxn ang="0">
                  <a:pos x="9" y="56"/>
                </a:cxn>
                <a:cxn ang="0">
                  <a:pos x="5" y="67"/>
                </a:cxn>
                <a:cxn ang="0">
                  <a:pos x="0" y="77"/>
                </a:cxn>
                <a:cxn ang="0">
                  <a:pos x="0" y="77"/>
                </a:cxn>
                <a:cxn ang="0">
                  <a:pos x="0" y="79"/>
                </a:cxn>
                <a:cxn ang="0">
                  <a:pos x="0" y="82"/>
                </a:cxn>
                <a:cxn ang="0">
                  <a:pos x="2" y="85"/>
                </a:cxn>
                <a:cxn ang="0">
                  <a:pos x="4" y="85"/>
                </a:cxn>
                <a:cxn ang="0">
                  <a:pos x="5" y="85"/>
                </a:cxn>
                <a:cxn ang="0">
                  <a:pos x="7" y="85"/>
                </a:cxn>
                <a:cxn ang="0">
                  <a:pos x="8" y="83"/>
                </a:cxn>
                <a:cxn ang="0">
                  <a:pos x="8" y="83"/>
                </a:cxn>
                <a:cxn ang="0">
                  <a:pos x="16" y="63"/>
                </a:cxn>
                <a:cxn ang="0">
                  <a:pos x="26" y="42"/>
                </a:cxn>
                <a:cxn ang="0">
                  <a:pos x="26" y="42"/>
                </a:cxn>
                <a:cxn ang="0">
                  <a:pos x="28" y="37"/>
                </a:cxn>
                <a:cxn ang="0">
                  <a:pos x="31" y="33"/>
                </a:cxn>
                <a:cxn ang="0">
                  <a:pos x="38" y="25"/>
                </a:cxn>
                <a:cxn ang="0">
                  <a:pos x="46" y="15"/>
                </a:cxn>
                <a:cxn ang="0">
                  <a:pos x="52" y="7"/>
                </a:cxn>
                <a:cxn ang="0">
                  <a:pos x="52" y="7"/>
                </a:cxn>
                <a:cxn ang="0">
                  <a:pos x="53" y="5"/>
                </a:cxn>
                <a:cxn ang="0">
                  <a:pos x="52" y="3"/>
                </a:cxn>
                <a:cxn ang="0">
                  <a:pos x="52" y="2"/>
                </a:cxn>
                <a:cxn ang="0">
                  <a:pos x="50" y="0"/>
                </a:cxn>
                <a:cxn ang="0">
                  <a:pos x="49" y="0"/>
                </a:cxn>
                <a:cxn ang="0">
                  <a:pos x="47" y="0"/>
                </a:cxn>
                <a:cxn ang="0">
                  <a:pos x="45" y="1"/>
                </a:cxn>
                <a:cxn ang="0">
                  <a:pos x="44" y="2"/>
                </a:cxn>
                <a:cxn ang="0">
                  <a:pos x="44" y="2"/>
                </a:cxn>
              </a:cxnLst>
              <a:rect l="0" t="0" r="r" b="b"/>
              <a:pathLst>
                <a:path w="53" h="85">
                  <a:moveTo>
                    <a:pt x="44" y="2"/>
                  </a:moveTo>
                  <a:lnTo>
                    <a:pt x="44" y="2"/>
                  </a:lnTo>
                  <a:lnTo>
                    <a:pt x="38" y="10"/>
                  </a:lnTo>
                  <a:lnTo>
                    <a:pt x="32" y="17"/>
                  </a:lnTo>
                  <a:lnTo>
                    <a:pt x="25" y="26"/>
                  </a:lnTo>
                  <a:lnTo>
                    <a:pt x="19" y="34"/>
                  </a:lnTo>
                  <a:lnTo>
                    <a:pt x="19" y="34"/>
                  </a:lnTo>
                  <a:lnTo>
                    <a:pt x="13" y="44"/>
                  </a:lnTo>
                  <a:lnTo>
                    <a:pt x="9" y="56"/>
                  </a:lnTo>
                  <a:lnTo>
                    <a:pt x="5" y="67"/>
                  </a:lnTo>
                  <a:lnTo>
                    <a:pt x="0" y="77"/>
                  </a:lnTo>
                  <a:lnTo>
                    <a:pt x="0" y="77"/>
                  </a:lnTo>
                  <a:lnTo>
                    <a:pt x="0" y="79"/>
                  </a:lnTo>
                  <a:lnTo>
                    <a:pt x="0" y="82"/>
                  </a:lnTo>
                  <a:lnTo>
                    <a:pt x="2" y="85"/>
                  </a:lnTo>
                  <a:lnTo>
                    <a:pt x="4" y="85"/>
                  </a:lnTo>
                  <a:lnTo>
                    <a:pt x="5" y="85"/>
                  </a:lnTo>
                  <a:lnTo>
                    <a:pt x="7" y="85"/>
                  </a:lnTo>
                  <a:lnTo>
                    <a:pt x="8" y="83"/>
                  </a:lnTo>
                  <a:lnTo>
                    <a:pt x="8" y="83"/>
                  </a:lnTo>
                  <a:lnTo>
                    <a:pt x="16" y="63"/>
                  </a:lnTo>
                  <a:lnTo>
                    <a:pt x="26" y="42"/>
                  </a:lnTo>
                  <a:lnTo>
                    <a:pt x="26" y="42"/>
                  </a:lnTo>
                  <a:lnTo>
                    <a:pt x="28" y="37"/>
                  </a:lnTo>
                  <a:lnTo>
                    <a:pt x="31" y="33"/>
                  </a:lnTo>
                  <a:lnTo>
                    <a:pt x="38" y="25"/>
                  </a:lnTo>
                  <a:lnTo>
                    <a:pt x="46" y="15"/>
                  </a:lnTo>
                  <a:lnTo>
                    <a:pt x="52" y="7"/>
                  </a:lnTo>
                  <a:lnTo>
                    <a:pt x="52" y="7"/>
                  </a:lnTo>
                  <a:lnTo>
                    <a:pt x="53" y="5"/>
                  </a:lnTo>
                  <a:lnTo>
                    <a:pt x="52" y="3"/>
                  </a:lnTo>
                  <a:lnTo>
                    <a:pt x="52" y="2"/>
                  </a:lnTo>
                  <a:lnTo>
                    <a:pt x="50" y="0"/>
                  </a:lnTo>
                  <a:lnTo>
                    <a:pt x="49" y="0"/>
                  </a:lnTo>
                  <a:lnTo>
                    <a:pt x="47" y="0"/>
                  </a:lnTo>
                  <a:lnTo>
                    <a:pt x="45" y="1"/>
                  </a:lnTo>
                  <a:lnTo>
                    <a:pt x="44" y="2"/>
                  </a:lnTo>
                  <a:lnTo>
                    <a:pt x="4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2" name="chenying0907 826"/>
            <p:cNvSpPr>
              <a:spLocks/>
            </p:cNvSpPr>
            <p:nvPr/>
          </p:nvSpPr>
          <p:spPr bwMode="auto">
            <a:xfrm>
              <a:off x="6746875" y="1463675"/>
              <a:ext cx="23813" cy="41275"/>
            </a:xfrm>
            <a:custGeom>
              <a:avLst/>
              <a:gdLst/>
              <a:ahLst/>
              <a:cxnLst>
                <a:cxn ang="0">
                  <a:pos x="39" y="1"/>
                </a:cxn>
                <a:cxn ang="0">
                  <a:pos x="39" y="1"/>
                </a:cxn>
                <a:cxn ang="0">
                  <a:pos x="32" y="10"/>
                </a:cxn>
                <a:cxn ang="0">
                  <a:pos x="27" y="18"/>
                </a:cxn>
                <a:cxn ang="0">
                  <a:pos x="22" y="27"/>
                </a:cxn>
                <a:cxn ang="0">
                  <a:pos x="18" y="35"/>
                </a:cxn>
                <a:cxn ang="0">
                  <a:pos x="9" y="54"/>
                </a:cxn>
                <a:cxn ang="0">
                  <a:pos x="5" y="63"/>
                </a:cxn>
                <a:cxn ang="0">
                  <a:pos x="0" y="73"/>
                </a:cxn>
                <a:cxn ang="0">
                  <a:pos x="0" y="73"/>
                </a:cxn>
                <a:cxn ang="0">
                  <a:pos x="0" y="74"/>
                </a:cxn>
                <a:cxn ang="0">
                  <a:pos x="0" y="76"/>
                </a:cxn>
                <a:cxn ang="0">
                  <a:pos x="1" y="78"/>
                </a:cxn>
                <a:cxn ang="0">
                  <a:pos x="2" y="79"/>
                </a:cxn>
                <a:cxn ang="0">
                  <a:pos x="3" y="79"/>
                </a:cxn>
                <a:cxn ang="0">
                  <a:pos x="5" y="79"/>
                </a:cxn>
                <a:cxn ang="0">
                  <a:pos x="7" y="79"/>
                </a:cxn>
                <a:cxn ang="0">
                  <a:pos x="8" y="77"/>
                </a:cxn>
                <a:cxn ang="0">
                  <a:pos x="8" y="77"/>
                </a:cxn>
                <a:cxn ang="0">
                  <a:pos x="13" y="68"/>
                </a:cxn>
                <a:cxn ang="0">
                  <a:pos x="18" y="59"/>
                </a:cxn>
                <a:cxn ang="0">
                  <a:pos x="26" y="42"/>
                </a:cxn>
                <a:cxn ang="0">
                  <a:pos x="30" y="32"/>
                </a:cxn>
                <a:cxn ang="0">
                  <a:pos x="34" y="24"/>
                </a:cxn>
                <a:cxn ang="0">
                  <a:pos x="39" y="16"/>
                </a:cxn>
                <a:cxn ang="0">
                  <a:pos x="45" y="8"/>
                </a:cxn>
                <a:cxn ang="0">
                  <a:pos x="45" y="8"/>
                </a:cxn>
                <a:cxn ang="0">
                  <a:pos x="46" y="6"/>
                </a:cxn>
                <a:cxn ang="0">
                  <a:pos x="46" y="4"/>
                </a:cxn>
                <a:cxn ang="0">
                  <a:pos x="46" y="3"/>
                </a:cxn>
                <a:cxn ang="0">
                  <a:pos x="45" y="1"/>
                </a:cxn>
                <a:cxn ang="0">
                  <a:pos x="44" y="0"/>
                </a:cxn>
                <a:cxn ang="0">
                  <a:pos x="42" y="0"/>
                </a:cxn>
                <a:cxn ang="0">
                  <a:pos x="40" y="0"/>
                </a:cxn>
                <a:cxn ang="0">
                  <a:pos x="39" y="1"/>
                </a:cxn>
                <a:cxn ang="0">
                  <a:pos x="39" y="1"/>
                </a:cxn>
              </a:cxnLst>
              <a:rect l="0" t="0" r="r" b="b"/>
              <a:pathLst>
                <a:path w="46" h="79">
                  <a:moveTo>
                    <a:pt x="39" y="1"/>
                  </a:moveTo>
                  <a:lnTo>
                    <a:pt x="39" y="1"/>
                  </a:lnTo>
                  <a:lnTo>
                    <a:pt x="32" y="10"/>
                  </a:lnTo>
                  <a:lnTo>
                    <a:pt x="27" y="18"/>
                  </a:lnTo>
                  <a:lnTo>
                    <a:pt x="22" y="27"/>
                  </a:lnTo>
                  <a:lnTo>
                    <a:pt x="18" y="35"/>
                  </a:lnTo>
                  <a:lnTo>
                    <a:pt x="9" y="54"/>
                  </a:lnTo>
                  <a:lnTo>
                    <a:pt x="5" y="63"/>
                  </a:lnTo>
                  <a:lnTo>
                    <a:pt x="0" y="73"/>
                  </a:lnTo>
                  <a:lnTo>
                    <a:pt x="0" y="73"/>
                  </a:lnTo>
                  <a:lnTo>
                    <a:pt x="0" y="74"/>
                  </a:lnTo>
                  <a:lnTo>
                    <a:pt x="0" y="76"/>
                  </a:lnTo>
                  <a:lnTo>
                    <a:pt x="1" y="78"/>
                  </a:lnTo>
                  <a:lnTo>
                    <a:pt x="2" y="79"/>
                  </a:lnTo>
                  <a:lnTo>
                    <a:pt x="3" y="79"/>
                  </a:lnTo>
                  <a:lnTo>
                    <a:pt x="5" y="79"/>
                  </a:lnTo>
                  <a:lnTo>
                    <a:pt x="7" y="79"/>
                  </a:lnTo>
                  <a:lnTo>
                    <a:pt x="8" y="77"/>
                  </a:lnTo>
                  <a:lnTo>
                    <a:pt x="8" y="77"/>
                  </a:lnTo>
                  <a:lnTo>
                    <a:pt x="13" y="68"/>
                  </a:lnTo>
                  <a:lnTo>
                    <a:pt x="18" y="59"/>
                  </a:lnTo>
                  <a:lnTo>
                    <a:pt x="26" y="42"/>
                  </a:lnTo>
                  <a:lnTo>
                    <a:pt x="30" y="32"/>
                  </a:lnTo>
                  <a:lnTo>
                    <a:pt x="34" y="24"/>
                  </a:lnTo>
                  <a:lnTo>
                    <a:pt x="39" y="16"/>
                  </a:lnTo>
                  <a:lnTo>
                    <a:pt x="45" y="8"/>
                  </a:lnTo>
                  <a:lnTo>
                    <a:pt x="45" y="8"/>
                  </a:lnTo>
                  <a:lnTo>
                    <a:pt x="46" y="6"/>
                  </a:lnTo>
                  <a:lnTo>
                    <a:pt x="46" y="4"/>
                  </a:lnTo>
                  <a:lnTo>
                    <a:pt x="46" y="3"/>
                  </a:lnTo>
                  <a:lnTo>
                    <a:pt x="45" y="1"/>
                  </a:lnTo>
                  <a:lnTo>
                    <a:pt x="44" y="0"/>
                  </a:lnTo>
                  <a:lnTo>
                    <a:pt x="42" y="0"/>
                  </a:lnTo>
                  <a:lnTo>
                    <a:pt x="40" y="0"/>
                  </a:lnTo>
                  <a:lnTo>
                    <a:pt x="39" y="1"/>
                  </a:lnTo>
                  <a:lnTo>
                    <a:pt x="3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3" name="chenying0907 827"/>
            <p:cNvSpPr>
              <a:spLocks/>
            </p:cNvSpPr>
            <p:nvPr/>
          </p:nvSpPr>
          <p:spPr bwMode="auto">
            <a:xfrm>
              <a:off x="6792913" y="1493838"/>
              <a:ext cx="9525" cy="7938"/>
            </a:xfrm>
            <a:custGeom>
              <a:avLst/>
              <a:gdLst/>
              <a:ahLst/>
              <a:cxnLst>
                <a:cxn ang="0">
                  <a:pos x="8" y="1"/>
                </a:cxn>
                <a:cxn ang="0">
                  <a:pos x="2" y="8"/>
                </a:cxn>
                <a:cxn ang="0">
                  <a:pos x="2" y="8"/>
                </a:cxn>
                <a:cxn ang="0">
                  <a:pos x="1" y="9"/>
                </a:cxn>
                <a:cxn ang="0">
                  <a:pos x="0" y="11"/>
                </a:cxn>
                <a:cxn ang="0">
                  <a:pos x="1" y="13"/>
                </a:cxn>
                <a:cxn ang="0">
                  <a:pos x="2" y="14"/>
                </a:cxn>
                <a:cxn ang="0">
                  <a:pos x="3" y="16"/>
                </a:cxn>
                <a:cxn ang="0">
                  <a:pos x="5" y="16"/>
                </a:cxn>
                <a:cxn ang="0">
                  <a:pos x="7" y="16"/>
                </a:cxn>
                <a:cxn ang="0">
                  <a:pos x="8" y="14"/>
                </a:cxn>
                <a:cxn ang="0">
                  <a:pos x="14" y="8"/>
                </a:cxn>
                <a:cxn ang="0">
                  <a:pos x="14" y="8"/>
                </a:cxn>
                <a:cxn ang="0">
                  <a:pos x="15" y="6"/>
                </a:cxn>
                <a:cxn ang="0">
                  <a:pos x="16" y="5"/>
                </a:cxn>
                <a:cxn ang="0">
                  <a:pos x="15" y="3"/>
                </a:cxn>
                <a:cxn ang="0">
                  <a:pos x="14" y="1"/>
                </a:cxn>
                <a:cxn ang="0">
                  <a:pos x="13" y="0"/>
                </a:cxn>
                <a:cxn ang="0">
                  <a:pos x="11" y="0"/>
                </a:cxn>
                <a:cxn ang="0">
                  <a:pos x="9" y="0"/>
                </a:cxn>
                <a:cxn ang="0">
                  <a:pos x="8" y="1"/>
                </a:cxn>
                <a:cxn ang="0">
                  <a:pos x="8" y="1"/>
                </a:cxn>
              </a:cxnLst>
              <a:rect l="0" t="0" r="r" b="b"/>
              <a:pathLst>
                <a:path w="16" h="16">
                  <a:moveTo>
                    <a:pt x="8" y="1"/>
                  </a:moveTo>
                  <a:lnTo>
                    <a:pt x="2" y="8"/>
                  </a:lnTo>
                  <a:lnTo>
                    <a:pt x="2" y="8"/>
                  </a:lnTo>
                  <a:lnTo>
                    <a:pt x="1" y="9"/>
                  </a:lnTo>
                  <a:lnTo>
                    <a:pt x="0" y="11"/>
                  </a:lnTo>
                  <a:lnTo>
                    <a:pt x="1" y="13"/>
                  </a:lnTo>
                  <a:lnTo>
                    <a:pt x="2" y="14"/>
                  </a:lnTo>
                  <a:lnTo>
                    <a:pt x="3" y="16"/>
                  </a:lnTo>
                  <a:lnTo>
                    <a:pt x="5" y="16"/>
                  </a:lnTo>
                  <a:lnTo>
                    <a:pt x="7" y="16"/>
                  </a:lnTo>
                  <a:lnTo>
                    <a:pt x="8" y="14"/>
                  </a:lnTo>
                  <a:lnTo>
                    <a:pt x="14" y="8"/>
                  </a:lnTo>
                  <a:lnTo>
                    <a:pt x="14" y="8"/>
                  </a:lnTo>
                  <a:lnTo>
                    <a:pt x="15" y="6"/>
                  </a:lnTo>
                  <a:lnTo>
                    <a:pt x="16" y="5"/>
                  </a:lnTo>
                  <a:lnTo>
                    <a:pt x="15" y="3"/>
                  </a:lnTo>
                  <a:lnTo>
                    <a:pt x="14" y="1"/>
                  </a:lnTo>
                  <a:lnTo>
                    <a:pt x="13" y="0"/>
                  </a:lnTo>
                  <a:lnTo>
                    <a:pt x="11" y="0"/>
                  </a:lnTo>
                  <a:lnTo>
                    <a:pt x="9" y="0"/>
                  </a:lnTo>
                  <a:lnTo>
                    <a:pt x="8" y="1"/>
                  </a:lnTo>
                  <a:lnTo>
                    <a:pt x="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4" name="chenying0907 828"/>
            <p:cNvSpPr>
              <a:spLocks noEditPoints="1"/>
            </p:cNvSpPr>
            <p:nvPr/>
          </p:nvSpPr>
          <p:spPr bwMode="auto">
            <a:xfrm>
              <a:off x="6208713" y="1243013"/>
              <a:ext cx="706438" cy="620713"/>
            </a:xfrm>
            <a:custGeom>
              <a:avLst/>
              <a:gdLst/>
              <a:ahLst/>
              <a:cxnLst>
                <a:cxn ang="0">
                  <a:pos x="1208" y="1175"/>
                </a:cxn>
                <a:cxn ang="0">
                  <a:pos x="1095" y="1131"/>
                </a:cxn>
                <a:cxn ang="0">
                  <a:pos x="938" y="1062"/>
                </a:cxn>
                <a:cxn ang="0">
                  <a:pos x="899" y="1051"/>
                </a:cxn>
                <a:cxn ang="0">
                  <a:pos x="728" y="1088"/>
                </a:cxn>
                <a:cxn ang="0">
                  <a:pos x="531" y="1080"/>
                </a:cxn>
                <a:cxn ang="0">
                  <a:pos x="322" y="1026"/>
                </a:cxn>
                <a:cxn ang="0">
                  <a:pos x="161" y="920"/>
                </a:cxn>
                <a:cxn ang="0">
                  <a:pos x="51" y="762"/>
                </a:cxn>
                <a:cxn ang="0">
                  <a:pos x="8" y="609"/>
                </a:cxn>
                <a:cxn ang="0">
                  <a:pos x="4" y="424"/>
                </a:cxn>
                <a:cxn ang="0">
                  <a:pos x="39" y="285"/>
                </a:cxn>
                <a:cxn ang="0">
                  <a:pos x="97" y="185"/>
                </a:cxn>
                <a:cxn ang="0">
                  <a:pos x="167" y="114"/>
                </a:cxn>
                <a:cxn ang="0">
                  <a:pos x="255" y="62"/>
                </a:cxn>
                <a:cxn ang="0">
                  <a:pos x="439" y="14"/>
                </a:cxn>
                <a:cxn ang="0">
                  <a:pos x="700" y="5"/>
                </a:cxn>
                <a:cxn ang="0">
                  <a:pos x="714" y="7"/>
                </a:cxn>
                <a:cxn ang="0">
                  <a:pos x="803" y="0"/>
                </a:cxn>
                <a:cxn ang="0">
                  <a:pos x="994" y="43"/>
                </a:cxn>
                <a:cxn ang="0">
                  <a:pos x="1175" y="156"/>
                </a:cxn>
                <a:cxn ang="0">
                  <a:pos x="1247" y="243"/>
                </a:cxn>
                <a:cxn ang="0">
                  <a:pos x="1289" y="328"/>
                </a:cxn>
                <a:cxn ang="0">
                  <a:pos x="1324" y="456"/>
                </a:cxn>
                <a:cxn ang="0">
                  <a:pos x="1336" y="593"/>
                </a:cxn>
                <a:cxn ang="0">
                  <a:pos x="1319" y="726"/>
                </a:cxn>
                <a:cxn ang="0">
                  <a:pos x="1266" y="842"/>
                </a:cxn>
                <a:cxn ang="0">
                  <a:pos x="1204" y="907"/>
                </a:cxn>
                <a:cxn ang="0">
                  <a:pos x="1205" y="990"/>
                </a:cxn>
                <a:cxn ang="0">
                  <a:pos x="1239" y="1150"/>
                </a:cxn>
                <a:cxn ang="0">
                  <a:pos x="1234" y="1167"/>
                </a:cxn>
                <a:cxn ang="0">
                  <a:pos x="912" y="999"/>
                </a:cxn>
                <a:cxn ang="0">
                  <a:pos x="967" y="1032"/>
                </a:cxn>
                <a:cxn ang="0">
                  <a:pos x="1119" y="1098"/>
                </a:cxn>
                <a:cxn ang="0">
                  <a:pos x="1181" y="1067"/>
                </a:cxn>
                <a:cxn ang="0">
                  <a:pos x="1156" y="912"/>
                </a:cxn>
                <a:cxn ang="0">
                  <a:pos x="1170" y="893"/>
                </a:cxn>
                <a:cxn ang="0">
                  <a:pos x="1193" y="864"/>
                </a:cxn>
                <a:cxn ang="0">
                  <a:pos x="1262" y="762"/>
                </a:cxn>
                <a:cxn ang="0">
                  <a:pos x="1294" y="636"/>
                </a:cxn>
                <a:cxn ang="0">
                  <a:pos x="1293" y="502"/>
                </a:cxn>
                <a:cxn ang="0">
                  <a:pos x="1265" y="373"/>
                </a:cxn>
                <a:cxn ang="0">
                  <a:pos x="1214" y="265"/>
                </a:cxn>
                <a:cxn ang="0">
                  <a:pos x="1124" y="168"/>
                </a:cxn>
                <a:cxn ang="0">
                  <a:pos x="962" y="75"/>
                </a:cxn>
                <a:cxn ang="0">
                  <a:pos x="786" y="39"/>
                </a:cxn>
                <a:cxn ang="0">
                  <a:pos x="705" y="49"/>
                </a:cxn>
                <a:cxn ang="0">
                  <a:pos x="686" y="45"/>
                </a:cxn>
                <a:cxn ang="0">
                  <a:pos x="459" y="52"/>
                </a:cxn>
                <a:cxn ang="0">
                  <a:pos x="295" y="89"/>
                </a:cxn>
                <a:cxn ang="0">
                  <a:pos x="184" y="153"/>
                </a:cxn>
                <a:cxn ang="0">
                  <a:pos x="109" y="238"/>
                </a:cxn>
                <a:cxn ang="0">
                  <a:pos x="62" y="340"/>
                </a:cxn>
                <a:cxn ang="0">
                  <a:pos x="40" y="448"/>
                </a:cxn>
                <a:cxn ang="0">
                  <a:pos x="55" y="647"/>
                </a:cxn>
                <a:cxn ang="0">
                  <a:pos x="121" y="805"/>
                </a:cxn>
                <a:cxn ang="0">
                  <a:pos x="251" y="941"/>
                </a:cxn>
                <a:cxn ang="0">
                  <a:pos x="434" y="1017"/>
                </a:cxn>
                <a:cxn ang="0">
                  <a:pos x="592" y="1043"/>
                </a:cxn>
                <a:cxn ang="0">
                  <a:pos x="736" y="1045"/>
                </a:cxn>
                <a:cxn ang="0">
                  <a:pos x="890" y="1012"/>
                </a:cxn>
                <a:cxn ang="0">
                  <a:pos x="900" y="1005"/>
                </a:cxn>
              </a:cxnLst>
              <a:rect l="0" t="0" r="r" b="b"/>
              <a:pathLst>
                <a:path w="1336" h="1175">
                  <a:moveTo>
                    <a:pt x="1214" y="1175"/>
                  </a:moveTo>
                  <a:lnTo>
                    <a:pt x="1214" y="1175"/>
                  </a:lnTo>
                  <a:lnTo>
                    <a:pt x="1210" y="1175"/>
                  </a:lnTo>
                  <a:lnTo>
                    <a:pt x="1209" y="1175"/>
                  </a:lnTo>
                  <a:lnTo>
                    <a:pt x="1208" y="1175"/>
                  </a:lnTo>
                  <a:lnTo>
                    <a:pt x="1208" y="1175"/>
                  </a:lnTo>
                  <a:lnTo>
                    <a:pt x="1202" y="1174"/>
                  </a:lnTo>
                  <a:lnTo>
                    <a:pt x="1198" y="1173"/>
                  </a:lnTo>
                  <a:lnTo>
                    <a:pt x="1198" y="1173"/>
                  </a:lnTo>
                  <a:lnTo>
                    <a:pt x="1172" y="1162"/>
                  </a:lnTo>
                  <a:lnTo>
                    <a:pt x="1147" y="1152"/>
                  </a:lnTo>
                  <a:lnTo>
                    <a:pt x="1095" y="1131"/>
                  </a:lnTo>
                  <a:lnTo>
                    <a:pt x="1095" y="1131"/>
                  </a:lnTo>
                  <a:lnTo>
                    <a:pt x="1050" y="1113"/>
                  </a:lnTo>
                  <a:lnTo>
                    <a:pt x="1005" y="1095"/>
                  </a:lnTo>
                  <a:lnTo>
                    <a:pt x="982" y="1084"/>
                  </a:lnTo>
                  <a:lnTo>
                    <a:pt x="960" y="1073"/>
                  </a:lnTo>
                  <a:lnTo>
                    <a:pt x="938" y="1062"/>
                  </a:lnTo>
                  <a:lnTo>
                    <a:pt x="918" y="1048"/>
                  </a:lnTo>
                  <a:lnTo>
                    <a:pt x="911" y="1044"/>
                  </a:lnTo>
                  <a:lnTo>
                    <a:pt x="904" y="1048"/>
                  </a:lnTo>
                  <a:lnTo>
                    <a:pt x="904" y="1048"/>
                  </a:lnTo>
                  <a:lnTo>
                    <a:pt x="899" y="1051"/>
                  </a:lnTo>
                  <a:lnTo>
                    <a:pt x="899" y="1051"/>
                  </a:lnTo>
                  <a:lnTo>
                    <a:pt x="873" y="1061"/>
                  </a:lnTo>
                  <a:lnTo>
                    <a:pt x="847" y="1068"/>
                  </a:lnTo>
                  <a:lnTo>
                    <a:pt x="819" y="1075"/>
                  </a:lnTo>
                  <a:lnTo>
                    <a:pt x="789" y="1080"/>
                  </a:lnTo>
                  <a:lnTo>
                    <a:pt x="759" y="1084"/>
                  </a:lnTo>
                  <a:lnTo>
                    <a:pt x="728" y="1088"/>
                  </a:lnTo>
                  <a:lnTo>
                    <a:pt x="696" y="1090"/>
                  </a:lnTo>
                  <a:lnTo>
                    <a:pt x="664" y="1090"/>
                  </a:lnTo>
                  <a:lnTo>
                    <a:pt x="664" y="1090"/>
                  </a:lnTo>
                  <a:lnTo>
                    <a:pt x="620" y="1089"/>
                  </a:lnTo>
                  <a:lnTo>
                    <a:pt x="576" y="1086"/>
                  </a:lnTo>
                  <a:lnTo>
                    <a:pt x="531" y="1080"/>
                  </a:lnTo>
                  <a:lnTo>
                    <a:pt x="488" y="1073"/>
                  </a:lnTo>
                  <a:lnTo>
                    <a:pt x="445" y="1064"/>
                  </a:lnTo>
                  <a:lnTo>
                    <a:pt x="402" y="1052"/>
                  </a:lnTo>
                  <a:lnTo>
                    <a:pt x="361" y="1040"/>
                  </a:lnTo>
                  <a:lnTo>
                    <a:pt x="322" y="1026"/>
                  </a:lnTo>
                  <a:lnTo>
                    <a:pt x="322" y="1026"/>
                  </a:lnTo>
                  <a:lnTo>
                    <a:pt x="292" y="1012"/>
                  </a:lnTo>
                  <a:lnTo>
                    <a:pt x="263" y="997"/>
                  </a:lnTo>
                  <a:lnTo>
                    <a:pt x="235" y="980"/>
                  </a:lnTo>
                  <a:lnTo>
                    <a:pt x="209" y="962"/>
                  </a:lnTo>
                  <a:lnTo>
                    <a:pt x="184" y="942"/>
                  </a:lnTo>
                  <a:lnTo>
                    <a:pt x="161" y="920"/>
                  </a:lnTo>
                  <a:lnTo>
                    <a:pt x="138" y="898"/>
                  </a:lnTo>
                  <a:lnTo>
                    <a:pt x="117" y="873"/>
                  </a:lnTo>
                  <a:lnTo>
                    <a:pt x="99" y="847"/>
                  </a:lnTo>
                  <a:lnTo>
                    <a:pt x="81" y="820"/>
                  </a:lnTo>
                  <a:lnTo>
                    <a:pt x="66" y="792"/>
                  </a:lnTo>
                  <a:lnTo>
                    <a:pt x="51" y="762"/>
                  </a:lnTo>
                  <a:lnTo>
                    <a:pt x="39" y="732"/>
                  </a:lnTo>
                  <a:lnTo>
                    <a:pt x="28" y="700"/>
                  </a:lnTo>
                  <a:lnTo>
                    <a:pt x="19" y="668"/>
                  </a:lnTo>
                  <a:lnTo>
                    <a:pt x="12" y="634"/>
                  </a:lnTo>
                  <a:lnTo>
                    <a:pt x="12" y="634"/>
                  </a:lnTo>
                  <a:lnTo>
                    <a:pt x="8" y="609"/>
                  </a:lnTo>
                  <a:lnTo>
                    <a:pt x="5" y="582"/>
                  </a:lnTo>
                  <a:lnTo>
                    <a:pt x="2" y="554"/>
                  </a:lnTo>
                  <a:lnTo>
                    <a:pt x="1" y="524"/>
                  </a:lnTo>
                  <a:lnTo>
                    <a:pt x="0" y="492"/>
                  </a:lnTo>
                  <a:lnTo>
                    <a:pt x="1" y="459"/>
                  </a:lnTo>
                  <a:lnTo>
                    <a:pt x="4" y="424"/>
                  </a:lnTo>
                  <a:lnTo>
                    <a:pt x="9" y="389"/>
                  </a:lnTo>
                  <a:lnTo>
                    <a:pt x="16" y="354"/>
                  </a:lnTo>
                  <a:lnTo>
                    <a:pt x="21" y="337"/>
                  </a:lnTo>
                  <a:lnTo>
                    <a:pt x="26" y="320"/>
                  </a:lnTo>
                  <a:lnTo>
                    <a:pt x="33" y="303"/>
                  </a:lnTo>
                  <a:lnTo>
                    <a:pt x="39" y="285"/>
                  </a:lnTo>
                  <a:lnTo>
                    <a:pt x="46" y="267"/>
                  </a:lnTo>
                  <a:lnTo>
                    <a:pt x="54" y="251"/>
                  </a:lnTo>
                  <a:lnTo>
                    <a:pt x="64" y="234"/>
                  </a:lnTo>
                  <a:lnTo>
                    <a:pt x="74" y="218"/>
                  </a:lnTo>
                  <a:lnTo>
                    <a:pt x="84" y="201"/>
                  </a:lnTo>
                  <a:lnTo>
                    <a:pt x="97" y="185"/>
                  </a:lnTo>
                  <a:lnTo>
                    <a:pt x="109" y="169"/>
                  </a:lnTo>
                  <a:lnTo>
                    <a:pt x="123" y="154"/>
                  </a:lnTo>
                  <a:lnTo>
                    <a:pt x="138" y="139"/>
                  </a:lnTo>
                  <a:lnTo>
                    <a:pt x="153" y="125"/>
                  </a:lnTo>
                  <a:lnTo>
                    <a:pt x="153" y="125"/>
                  </a:lnTo>
                  <a:lnTo>
                    <a:pt x="167" y="114"/>
                  </a:lnTo>
                  <a:lnTo>
                    <a:pt x="180" y="103"/>
                  </a:lnTo>
                  <a:lnTo>
                    <a:pt x="195" y="94"/>
                  </a:lnTo>
                  <a:lnTo>
                    <a:pt x="209" y="86"/>
                  </a:lnTo>
                  <a:lnTo>
                    <a:pt x="224" y="76"/>
                  </a:lnTo>
                  <a:lnTo>
                    <a:pt x="239" y="69"/>
                  </a:lnTo>
                  <a:lnTo>
                    <a:pt x="255" y="62"/>
                  </a:lnTo>
                  <a:lnTo>
                    <a:pt x="270" y="56"/>
                  </a:lnTo>
                  <a:lnTo>
                    <a:pt x="303" y="43"/>
                  </a:lnTo>
                  <a:lnTo>
                    <a:pt x="336" y="34"/>
                  </a:lnTo>
                  <a:lnTo>
                    <a:pt x="369" y="26"/>
                  </a:lnTo>
                  <a:lnTo>
                    <a:pt x="403" y="20"/>
                  </a:lnTo>
                  <a:lnTo>
                    <a:pt x="439" y="14"/>
                  </a:lnTo>
                  <a:lnTo>
                    <a:pt x="473" y="11"/>
                  </a:lnTo>
                  <a:lnTo>
                    <a:pt x="507" y="8"/>
                  </a:lnTo>
                  <a:lnTo>
                    <a:pt x="541" y="6"/>
                  </a:lnTo>
                  <a:lnTo>
                    <a:pt x="607" y="5"/>
                  </a:lnTo>
                  <a:lnTo>
                    <a:pt x="669" y="5"/>
                  </a:lnTo>
                  <a:lnTo>
                    <a:pt x="700" y="5"/>
                  </a:lnTo>
                  <a:lnTo>
                    <a:pt x="700" y="5"/>
                  </a:lnTo>
                  <a:lnTo>
                    <a:pt x="704" y="5"/>
                  </a:lnTo>
                  <a:lnTo>
                    <a:pt x="708" y="6"/>
                  </a:lnTo>
                  <a:lnTo>
                    <a:pt x="711" y="7"/>
                  </a:lnTo>
                  <a:lnTo>
                    <a:pt x="714" y="7"/>
                  </a:lnTo>
                  <a:lnTo>
                    <a:pt x="714" y="7"/>
                  </a:lnTo>
                  <a:lnTo>
                    <a:pt x="732" y="4"/>
                  </a:lnTo>
                  <a:lnTo>
                    <a:pt x="749" y="2"/>
                  </a:lnTo>
                  <a:lnTo>
                    <a:pt x="768" y="1"/>
                  </a:lnTo>
                  <a:lnTo>
                    <a:pt x="787" y="0"/>
                  </a:lnTo>
                  <a:lnTo>
                    <a:pt x="787" y="0"/>
                  </a:lnTo>
                  <a:lnTo>
                    <a:pt x="803" y="0"/>
                  </a:lnTo>
                  <a:lnTo>
                    <a:pt x="821" y="1"/>
                  </a:lnTo>
                  <a:lnTo>
                    <a:pt x="856" y="5"/>
                  </a:lnTo>
                  <a:lnTo>
                    <a:pt x="891" y="11"/>
                  </a:lnTo>
                  <a:lnTo>
                    <a:pt x="926" y="21"/>
                  </a:lnTo>
                  <a:lnTo>
                    <a:pt x="960" y="31"/>
                  </a:lnTo>
                  <a:lnTo>
                    <a:pt x="994" y="43"/>
                  </a:lnTo>
                  <a:lnTo>
                    <a:pt x="1028" y="59"/>
                  </a:lnTo>
                  <a:lnTo>
                    <a:pt x="1060" y="75"/>
                  </a:lnTo>
                  <a:lnTo>
                    <a:pt x="1091" y="93"/>
                  </a:lnTo>
                  <a:lnTo>
                    <a:pt x="1121" y="112"/>
                  </a:lnTo>
                  <a:lnTo>
                    <a:pt x="1149" y="134"/>
                  </a:lnTo>
                  <a:lnTo>
                    <a:pt x="1175" y="156"/>
                  </a:lnTo>
                  <a:lnTo>
                    <a:pt x="1199" y="180"/>
                  </a:lnTo>
                  <a:lnTo>
                    <a:pt x="1210" y="192"/>
                  </a:lnTo>
                  <a:lnTo>
                    <a:pt x="1220" y="204"/>
                  </a:lnTo>
                  <a:lnTo>
                    <a:pt x="1230" y="217"/>
                  </a:lnTo>
                  <a:lnTo>
                    <a:pt x="1239" y="229"/>
                  </a:lnTo>
                  <a:lnTo>
                    <a:pt x="1247" y="243"/>
                  </a:lnTo>
                  <a:lnTo>
                    <a:pt x="1256" y="255"/>
                  </a:lnTo>
                  <a:lnTo>
                    <a:pt x="1256" y="255"/>
                  </a:lnTo>
                  <a:lnTo>
                    <a:pt x="1264" y="273"/>
                  </a:lnTo>
                  <a:lnTo>
                    <a:pt x="1272" y="290"/>
                  </a:lnTo>
                  <a:lnTo>
                    <a:pt x="1280" y="310"/>
                  </a:lnTo>
                  <a:lnTo>
                    <a:pt x="1289" y="328"/>
                  </a:lnTo>
                  <a:lnTo>
                    <a:pt x="1296" y="349"/>
                  </a:lnTo>
                  <a:lnTo>
                    <a:pt x="1302" y="370"/>
                  </a:lnTo>
                  <a:lnTo>
                    <a:pt x="1308" y="390"/>
                  </a:lnTo>
                  <a:lnTo>
                    <a:pt x="1314" y="412"/>
                  </a:lnTo>
                  <a:lnTo>
                    <a:pt x="1320" y="434"/>
                  </a:lnTo>
                  <a:lnTo>
                    <a:pt x="1324" y="456"/>
                  </a:lnTo>
                  <a:lnTo>
                    <a:pt x="1328" y="478"/>
                  </a:lnTo>
                  <a:lnTo>
                    <a:pt x="1331" y="501"/>
                  </a:lnTo>
                  <a:lnTo>
                    <a:pt x="1333" y="524"/>
                  </a:lnTo>
                  <a:lnTo>
                    <a:pt x="1335" y="547"/>
                  </a:lnTo>
                  <a:lnTo>
                    <a:pt x="1336" y="570"/>
                  </a:lnTo>
                  <a:lnTo>
                    <a:pt x="1336" y="593"/>
                  </a:lnTo>
                  <a:lnTo>
                    <a:pt x="1335" y="616"/>
                  </a:lnTo>
                  <a:lnTo>
                    <a:pt x="1334" y="638"/>
                  </a:lnTo>
                  <a:lnTo>
                    <a:pt x="1332" y="660"/>
                  </a:lnTo>
                  <a:lnTo>
                    <a:pt x="1328" y="683"/>
                  </a:lnTo>
                  <a:lnTo>
                    <a:pt x="1324" y="704"/>
                  </a:lnTo>
                  <a:lnTo>
                    <a:pt x="1319" y="726"/>
                  </a:lnTo>
                  <a:lnTo>
                    <a:pt x="1312" y="747"/>
                  </a:lnTo>
                  <a:lnTo>
                    <a:pt x="1305" y="767"/>
                  </a:lnTo>
                  <a:lnTo>
                    <a:pt x="1297" y="787"/>
                  </a:lnTo>
                  <a:lnTo>
                    <a:pt x="1288" y="806"/>
                  </a:lnTo>
                  <a:lnTo>
                    <a:pt x="1277" y="824"/>
                  </a:lnTo>
                  <a:lnTo>
                    <a:pt x="1266" y="842"/>
                  </a:lnTo>
                  <a:lnTo>
                    <a:pt x="1253" y="859"/>
                  </a:lnTo>
                  <a:lnTo>
                    <a:pt x="1239" y="875"/>
                  </a:lnTo>
                  <a:lnTo>
                    <a:pt x="1225" y="890"/>
                  </a:lnTo>
                  <a:lnTo>
                    <a:pt x="1208" y="904"/>
                  </a:lnTo>
                  <a:lnTo>
                    <a:pt x="1208" y="904"/>
                  </a:lnTo>
                  <a:lnTo>
                    <a:pt x="1204" y="907"/>
                  </a:lnTo>
                  <a:lnTo>
                    <a:pt x="1197" y="911"/>
                  </a:lnTo>
                  <a:lnTo>
                    <a:pt x="1197" y="918"/>
                  </a:lnTo>
                  <a:lnTo>
                    <a:pt x="1197" y="918"/>
                  </a:lnTo>
                  <a:lnTo>
                    <a:pt x="1198" y="937"/>
                  </a:lnTo>
                  <a:lnTo>
                    <a:pt x="1200" y="954"/>
                  </a:lnTo>
                  <a:lnTo>
                    <a:pt x="1205" y="990"/>
                  </a:lnTo>
                  <a:lnTo>
                    <a:pt x="1212" y="1026"/>
                  </a:lnTo>
                  <a:lnTo>
                    <a:pt x="1220" y="1061"/>
                  </a:lnTo>
                  <a:lnTo>
                    <a:pt x="1220" y="1061"/>
                  </a:lnTo>
                  <a:lnTo>
                    <a:pt x="1231" y="1104"/>
                  </a:lnTo>
                  <a:lnTo>
                    <a:pt x="1235" y="1127"/>
                  </a:lnTo>
                  <a:lnTo>
                    <a:pt x="1239" y="1150"/>
                  </a:lnTo>
                  <a:lnTo>
                    <a:pt x="1239" y="1150"/>
                  </a:lnTo>
                  <a:lnTo>
                    <a:pt x="1239" y="1154"/>
                  </a:lnTo>
                  <a:lnTo>
                    <a:pt x="1238" y="1159"/>
                  </a:lnTo>
                  <a:lnTo>
                    <a:pt x="1236" y="1163"/>
                  </a:lnTo>
                  <a:lnTo>
                    <a:pt x="1234" y="1167"/>
                  </a:lnTo>
                  <a:lnTo>
                    <a:pt x="1234" y="1167"/>
                  </a:lnTo>
                  <a:lnTo>
                    <a:pt x="1230" y="1170"/>
                  </a:lnTo>
                  <a:lnTo>
                    <a:pt x="1225" y="1173"/>
                  </a:lnTo>
                  <a:lnTo>
                    <a:pt x="1219" y="1175"/>
                  </a:lnTo>
                  <a:lnTo>
                    <a:pt x="1214" y="1175"/>
                  </a:lnTo>
                  <a:lnTo>
                    <a:pt x="1214" y="1175"/>
                  </a:lnTo>
                  <a:close/>
                  <a:moveTo>
                    <a:pt x="912" y="999"/>
                  </a:moveTo>
                  <a:lnTo>
                    <a:pt x="912" y="999"/>
                  </a:lnTo>
                  <a:lnTo>
                    <a:pt x="916" y="1000"/>
                  </a:lnTo>
                  <a:lnTo>
                    <a:pt x="920" y="1003"/>
                  </a:lnTo>
                  <a:lnTo>
                    <a:pt x="920" y="1003"/>
                  </a:lnTo>
                  <a:lnTo>
                    <a:pt x="944" y="1018"/>
                  </a:lnTo>
                  <a:lnTo>
                    <a:pt x="967" y="1032"/>
                  </a:lnTo>
                  <a:lnTo>
                    <a:pt x="992" y="1045"/>
                  </a:lnTo>
                  <a:lnTo>
                    <a:pt x="1017" y="1057"/>
                  </a:lnTo>
                  <a:lnTo>
                    <a:pt x="1043" y="1068"/>
                  </a:lnTo>
                  <a:lnTo>
                    <a:pt x="1069" y="1078"/>
                  </a:lnTo>
                  <a:lnTo>
                    <a:pt x="1119" y="1098"/>
                  </a:lnTo>
                  <a:lnTo>
                    <a:pt x="1119" y="1098"/>
                  </a:lnTo>
                  <a:lnTo>
                    <a:pt x="1173" y="1120"/>
                  </a:lnTo>
                  <a:lnTo>
                    <a:pt x="1195" y="1128"/>
                  </a:lnTo>
                  <a:lnTo>
                    <a:pt x="1189" y="1105"/>
                  </a:lnTo>
                  <a:lnTo>
                    <a:pt x="1189" y="1105"/>
                  </a:lnTo>
                  <a:lnTo>
                    <a:pt x="1181" y="1067"/>
                  </a:lnTo>
                  <a:lnTo>
                    <a:pt x="1181" y="1067"/>
                  </a:lnTo>
                  <a:lnTo>
                    <a:pt x="1172" y="1029"/>
                  </a:lnTo>
                  <a:lnTo>
                    <a:pt x="1165" y="990"/>
                  </a:lnTo>
                  <a:lnTo>
                    <a:pt x="1162" y="971"/>
                  </a:lnTo>
                  <a:lnTo>
                    <a:pt x="1158" y="951"/>
                  </a:lnTo>
                  <a:lnTo>
                    <a:pt x="1157" y="932"/>
                  </a:lnTo>
                  <a:lnTo>
                    <a:pt x="1156" y="912"/>
                  </a:lnTo>
                  <a:lnTo>
                    <a:pt x="1156" y="912"/>
                  </a:lnTo>
                  <a:lnTo>
                    <a:pt x="1156" y="907"/>
                  </a:lnTo>
                  <a:lnTo>
                    <a:pt x="1158" y="903"/>
                  </a:lnTo>
                  <a:lnTo>
                    <a:pt x="1161" y="899"/>
                  </a:lnTo>
                  <a:lnTo>
                    <a:pt x="1165" y="896"/>
                  </a:lnTo>
                  <a:lnTo>
                    <a:pt x="1170" y="893"/>
                  </a:lnTo>
                  <a:lnTo>
                    <a:pt x="1171" y="887"/>
                  </a:lnTo>
                  <a:lnTo>
                    <a:pt x="1171" y="887"/>
                  </a:lnTo>
                  <a:lnTo>
                    <a:pt x="1173" y="882"/>
                  </a:lnTo>
                  <a:lnTo>
                    <a:pt x="1177" y="878"/>
                  </a:lnTo>
                  <a:lnTo>
                    <a:pt x="1177" y="878"/>
                  </a:lnTo>
                  <a:lnTo>
                    <a:pt x="1193" y="864"/>
                  </a:lnTo>
                  <a:lnTo>
                    <a:pt x="1207" y="849"/>
                  </a:lnTo>
                  <a:lnTo>
                    <a:pt x="1220" y="833"/>
                  </a:lnTo>
                  <a:lnTo>
                    <a:pt x="1233" y="817"/>
                  </a:lnTo>
                  <a:lnTo>
                    <a:pt x="1243" y="799"/>
                  </a:lnTo>
                  <a:lnTo>
                    <a:pt x="1253" y="782"/>
                  </a:lnTo>
                  <a:lnTo>
                    <a:pt x="1262" y="762"/>
                  </a:lnTo>
                  <a:lnTo>
                    <a:pt x="1270" y="743"/>
                  </a:lnTo>
                  <a:lnTo>
                    <a:pt x="1276" y="723"/>
                  </a:lnTo>
                  <a:lnTo>
                    <a:pt x="1282" y="701"/>
                  </a:lnTo>
                  <a:lnTo>
                    <a:pt x="1287" y="681"/>
                  </a:lnTo>
                  <a:lnTo>
                    <a:pt x="1291" y="659"/>
                  </a:lnTo>
                  <a:lnTo>
                    <a:pt x="1294" y="636"/>
                  </a:lnTo>
                  <a:lnTo>
                    <a:pt x="1296" y="614"/>
                  </a:lnTo>
                  <a:lnTo>
                    <a:pt x="1297" y="592"/>
                  </a:lnTo>
                  <a:lnTo>
                    <a:pt x="1297" y="569"/>
                  </a:lnTo>
                  <a:lnTo>
                    <a:pt x="1296" y="546"/>
                  </a:lnTo>
                  <a:lnTo>
                    <a:pt x="1295" y="525"/>
                  </a:lnTo>
                  <a:lnTo>
                    <a:pt x="1293" y="502"/>
                  </a:lnTo>
                  <a:lnTo>
                    <a:pt x="1290" y="479"/>
                  </a:lnTo>
                  <a:lnTo>
                    <a:pt x="1286" y="457"/>
                  </a:lnTo>
                  <a:lnTo>
                    <a:pt x="1281" y="436"/>
                  </a:lnTo>
                  <a:lnTo>
                    <a:pt x="1276" y="414"/>
                  </a:lnTo>
                  <a:lnTo>
                    <a:pt x="1271" y="393"/>
                  </a:lnTo>
                  <a:lnTo>
                    <a:pt x="1265" y="373"/>
                  </a:lnTo>
                  <a:lnTo>
                    <a:pt x="1258" y="353"/>
                  </a:lnTo>
                  <a:lnTo>
                    <a:pt x="1250" y="334"/>
                  </a:lnTo>
                  <a:lnTo>
                    <a:pt x="1242" y="316"/>
                  </a:lnTo>
                  <a:lnTo>
                    <a:pt x="1233" y="298"/>
                  </a:lnTo>
                  <a:lnTo>
                    <a:pt x="1225" y="281"/>
                  </a:lnTo>
                  <a:lnTo>
                    <a:pt x="1214" y="265"/>
                  </a:lnTo>
                  <a:lnTo>
                    <a:pt x="1205" y="251"/>
                  </a:lnTo>
                  <a:lnTo>
                    <a:pt x="1205" y="251"/>
                  </a:lnTo>
                  <a:lnTo>
                    <a:pt x="1187" y="229"/>
                  </a:lnTo>
                  <a:lnTo>
                    <a:pt x="1169" y="208"/>
                  </a:lnTo>
                  <a:lnTo>
                    <a:pt x="1147" y="187"/>
                  </a:lnTo>
                  <a:lnTo>
                    <a:pt x="1124" y="168"/>
                  </a:lnTo>
                  <a:lnTo>
                    <a:pt x="1101" y="150"/>
                  </a:lnTo>
                  <a:lnTo>
                    <a:pt x="1075" y="132"/>
                  </a:lnTo>
                  <a:lnTo>
                    <a:pt x="1048" y="116"/>
                  </a:lnTo>
                  <a:lnTo>
                    <a:pt x="1020" y="101"/>
                  </a:lnTo>
                  <a:lnTo>
                    <a:pt x="991" y="88"/>
                  </a:lnTo>
                  <a:lnTo>
                    <a:pt x="962" y="75"/>
                  </a:lnTo>
                  <a:lnTo>
                    <a:pt x="932" y="65"/>
                  </a:lnTo>
                  <a:lnTo>
                    <a:pt x="902" y="56"/>
                  </a:lnTo>
                  <a:lnTo>
                    <a:pt x="872" y="49"/>
                  </a:lnTo>
                  <a:lnTo>
                    <a:pt x="843" y="44"/>
                  </a:lnTo>
                  <a:lnTo>
                    <a:pt x="815" y="41"/>
                  </a:lnTo>
                  <a:lnTo>
                    <a:pt x="786" y="39"/>
                  </a:lnTo>
                  <a:lnTo>
                    <a:pt x="786" y="39"/>
                  </a:lnTo>
                  <a:lnTo>
                    <a:pt x="765" y="40"/>
                  </a:lnTo>
                  <a:lnTo>
                    <a:pt x="744" y="42"/>
                  </a:lnTo>
                  <a:lnTo>
                    <a:pt x="725" y="45"/>
                  </a:lnTo>
                  <a:lnTo>
                    <a:pt x="705" y="49"/>
                  </a:lnTo>
                  <a:lnTo>
                    <a:pt x="705" y="49"/>
                  </a:lnTo>
                  <a:lnTo>
                    <a:pt x="700" y="50"/>
                  </a:lnTo>
                  <a:lnTo>
                    <a:pt x="700" y="50"/>
                  </a:lnTo>
                  <a:lnTo>
                    <a:pt x="695" y="49"/>
                  </a:lnTo>
                  <a:lnTo>
                    <a:pt x="690" y="47"/>
                  </a:lnTo>
                  <a:lnTo>
                    <a:pt x="686" y="45"/>
                  </a:lnTo>
                  <a:lnTo>
                    <a:pt x="686" y="45"/>
                  </a:lnTo>
                  <a:lnTo>
                    <a:pt x="633" y="44"/>
                  </a:lnTo>
                  <a:lnTo>
                    <a:pt x="633" y="44"/>
                  </a:lnTo>
                  <a:lnTo>
                    <a:pt x="575" y="45"/>
                  </a:lnTo>
                  <a:lnTo>
                    <a:pt x="516" y="47"/>
                  </a:lnTo>
                  <a:lnTo>
                    <a:pt x="488" y="49"/>
                  </a:lnTo>
                  <a:lnTo>
                    <a:pt x="459" y="52"/>
                  </a:lnTo>
                  <a:lnTo>
                    <a:pt x="430" y="56"/>
                  </a:lnTo>
                  <a:lnTo>
                    <a:pt x="402" y="60"/>
                  </a:lnTo>
                  <a:lnTo>
                    <a:pt x="374" y="65"/>
                  </a:lnTo>
                  <a:lnTo>
                    <a:pt x="348" y="71"/>
                  </a:lnTo>
                  <a:lnTo>
                    <a:pt x="321" y="79"/>
                  </a:lnTo>
                  <a:lnTo>
                    <a:pt x="295" y="89"/>
                  </a:lnTo>
                  <a:lnTo>
                    <a:pt x="270" y="99"/>
                  </a:lnTo>
                  <a:lnTo>
                    <a:pt x="245" y="111"/>
                  </a:lnTo>
                  <a:lnTo>
                    <a:pt x="223" y="125"/>
                  </a:lnTo>
                  <a:lnTo>
                    <a:pt x="200" y="140"/>
                  </a:lnTo>
                  <a:lnTo>
                    <a:pt x="200" y="140"/>
                  </a:lnTo>
                  <a:lnTo>
                    <a:pt x="184" y="153"/>
                  </a:lnTo>
                  <a:lnTo>
                    <a:pt x="169" y="165"/>
                  </a:lnTo>
                  <a:lnTo>
                    <a:pt x="156" y="179"/>
                  </a:lnTo>
                  <a:lnTo>
                    <a:pt x="142" y="193"/>
                  </a:lnTo>
                  <a:lnTo>
                    <a:pt x="131" y="208"/>
                  </a:lnTo>
                  <a:lnTo>
                    <a:pt x="119" y="223"/>
                  </a:lnTo>
                  <a:lnTo>
                    <a:pt x="109" y="238"/>
                  </a:lnTo>
                  <a:lnTo>
                    <a:pt x="99" y="254"/>
                  </a:lnTo>
                  <a:lnTo>
                    <a:pt x="90" y="271"/>
                  </a:lnTo>
                  <a:lnTo>
                    <a:pt x="82" y="287"/>
                  </a:lnTo>
                  <a:lnTo>
                    <a:pt x="74" y="305"/>
                  </a:lnTo>
                  <a:lnTo>
                    <a:pt x="68" y="321"/>
                  </a:lnTo>
                  <a:lnTo>
                    <a:pt x="62" y="340"/>
                  </a:lnTo>
                  <a:lnTo>
                    <a:pt x="56" y="357"/>
                  </a:lnTo>
                  <a:lnTo>
                    <a:pt x="52" y="375"/>
                  </a:lnTo>
                  <a:lnTo>
                    <a:pt x="48" y="393"/>
                  </a:lnTo>
                  <a:lnTo>
                    <a:pt x="45" y="412"/>
                  </a:lnTo>
                  <a:lnTo>
                    <a:pt x="42" y="431"/>
                  </a:lnTo>
                  <a:lnTo>
                    <a:pt x="40" y="448"/>
                  </a:lnTo>
                  <a:lnTo>
                    <a:pt x="39" y="467"/>
                  </a:lnTo>
                  <a:lnTo>
                    <a:pt x="38" y="504"/>
                  </a:lnTo>
                  <a:lnTo>
                    <a:pt x="39" y="541"/>
                  </a:lnTo>
                  <a:lnTo>
                    <a:pt x="43" y="577"/>
                  </a:lnTo>
                  <a:lnTo>
                    <a:pt x="48" y="612"/>
                  </a:lnTo>
                  <a:lnTo>
                    <a:pt x="55" y="647"/>
                  </a:lnTo>
                  <a:lnTo>
                    <a:pt x="65" y="679"/>
                  </a:lnTo>
                  <a:lnTo>
                    <a:pt x="65" y="679"/>
                  </a:lnTo>
                  <a:lnTo>
                    <a:pt x="77" y="713"/>
                  </a:lnTo>
                  <a:lnTo>
                    <a:pt x="90" y="745"/>
                  </a:lnTo>
                  <a:lnTo>
                    <a:pt x="105" y="776"/>
                  </a:lnTo>
                  <a:lnTo>
                    <a:pt x="121" y="805"/>
                  </a:lnTo>
                  <a:lnTo>
                    <a:pt x="139" y="831"/>
                  </a:lnTo>
                  <a:lnTo>
                    <a:pt x="159" y="856"/>
                  </a:lnTo>
                  <a:lnTo>
                    <a:pt x="179" y="880"/>
                  </a:lnTo>
                  <a:lnTo>
                    <a:pt x="201" y="902"/>
                  </a:lnTo>
                  <a:lnTo>
                    <a:pt x="225" y="922"/>
                  </a:lnTo>
                  <a:lnTo>
                    <a:pt x="251" y="941"/>
                  </a:lnTo>
                  <a:lnTo>
                    <a:pt x="277" y="957"/>
                  </a:lnTo>
                  <a:lnTo>
                    <a:pt x="305" y="973"/>
                  </a:lnTo>
                  <a:lnTo>
                    <a:pt x="335" y="986"/>
                  </a:lnTo>
                  <a:lnTo>
                    <a:pt x="367" y="998"/>
                  </a:lnTo>
                  <a:lnTo>
                    <a:pt x="400" y="1008"/>
                  </a:lnTo>
                  <a:lnTo>
                    <a:pt x="434" y="1017"/>
                  </a:lnTo>
                  <a:lnTo>
                    <a:pt x="434" y="1017"/>
                  </a:lnTo>
                  <a:lnTo>
                    <a:pt x="468" y="1025"/>
                  </a:lnTo>
                  <a:lnTo>
                    <a:pt x="500" y="1031"/>
                  </a:lnTo>
                  <a:lnTo>
                    <a:pt x="533" y="1036"/>
                  </a:lnTo>
                  <a:lnTo>
                    <a:pt x="562" y="1040"/>
                  </a:lnTo>
                  <a:lnTo>
                    <a:pt x="592" y="1043"/>
                  </a:lnTo>
                  <a:lnTo>
                    <a:pt x="622" y="1045"/>
                  </a:lnTo>
                  <a:lnTo>
                    <a:pt x="650" y="1046"/>
                  </a:lnTo>
                  <a:lnTo>
                    <a:pt x="678" y="1047"/>
                  </a:lnTo>
                  <a:lnTo>
                    <a:pt x="678" y="1047"/>
                  </a:lnTo>
                  <a:lnTo>
                    <a:pt x="707" y="1046"/>
                  </a:lnTo>
                  <a:lnTo>
                    <a:pt x="736" y="1045"/>
                  </a:lnTo>
                  <a:lnTo>
                    <a:pt x="764" y="1042"/>
                  </a:lnTo>
                  <a:lnTo>
                    <a:pt x="791" y="1038"/>
                  </a:lnTo>
                  <a:lnTo>
                    <a:pt x="817" y="1033"/>
                  </a:lnTo>
                  <a:lnTo>
                    <a:pt x="842" y="1028"/>
                  </a:lnTo>
                  <a:lnTo>
                    <a:pt x="866" y="1020"/>
                  </a:lnTo>
                  <a:lnTo>
                    <a:pt x="890" y="1012"/>
                  </a:lnTo>
                  <a:lnTo>
                    <a:pt x="890" y="1012"/>
                  </a:lnTo>
                  <a:lnTo>
                    <a:pt x="892" y="1011"/>
                  </a:lnTo>
                  <a:lnTo>
                    <a:pt x="895" y="1010"/>
                  </a:lnTo>
                  <a:lnTo>
                    <a:pt x="897" y="1007"/>
                  </a:lnTo>
                  <a:lnTo>
                    <a:pt x="897" y="1007"/>
                  </a:lnTo>
                  <a:lnTo>
                    <a:pt x="900" y="1005"/>
                  </a:lnTo>
                  <a:lnTo>
                    <a:pt x="903" y="1002"/>
                  </a:lnTo>
                  <a:lnTo>
                    <a:pt x="912" y="999"/>
                  </a:lnTo>
                  <a:lnTo>
                    <a:pt x="912" y="99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5" name="chenying0907 829"/>
            <p:cNvSpPr>
              <a:spLocks/>
            </p:cNvSpPr>
            <p:nvPr/>
          </p:nvSpPr>
          <p:spPr bwMode="auto">
            <a:xfrm>
              <a:off x="6411913" y="1501775"/>
              <a:ext cx="71438" cy="65088"/>
            </a:xfrm>
            <a:custGeom>
              <a:avLst/>
              <a:gdLst/>
              <a:ahLst/>
              <a:cxnLst>
                <a:cxn ang="0">
                  <a:pos x="76" y="123"/>
                </a:cxn>
                <a:cxn ang="0">
                  <a:pos x="76" y="123"/>
                </a:cxn>
                <a:cxn ang="0">
                  <a:pos x="71" y="123"/>
                </a:cxn>
                <a:cxn ang="0">
                  <a:pos x="66" y="122"/>
                </a:cxn>
                <a:cxn ang="0">
                  <a:pos x="64" y="121"/>
                </a:cxn>
                <a:cxn ang="0">
                  <a:pos x="64" y="121"/>
                </a:cxn>
                <a:cxn ang="0">
                  <a:pos x="57" y="121"/>
                </a:cxn>
                <a:cxn ang="0">
                  <a:pos x="57" y="121"/>
                </a:cxn>
                <a:cxn ang="0">
                  <a:pos x="55" y="121"/>
                </a:cxn>
                <a:cxn ang="0">
                  <a:pos x="55" y="121"/>
                </a:cxn>
                <a:cxn ang="0">
                  <a:pos x="45" y="119"/>
                </a:cxn>
                <a:cxn ang="0">
                  <a:pos x="36" y="115"/>
                </a:cxn>
                <a:cxn ang="0">
                  <a:pos x="27" y="110"/>
                </a:cxn>
                <a:cxn ang="0">
                  <a:pos x="19" y="104"/>
                </a:cxn>
                <a:cxn ang="0">
                  <a:pos x="13" y="98"/>
                </a:cxn>
                <a:cxn ang="0">
                  <a:pos x="8" y="89"/>
                </a:cxn>
                <a:cxn ang="0">
                  <a:pos x="4" y="81"/>
                </a:cxn>
                <a:cxn ang="0">
                  <a:pos x="1" y="73"/>
                </a:cxn>
                <a:cxn ang="0">
                  <a:pos x="1" y="73"/>
                </a:cxn>
                <a:cxn ang="0">
                  <a:pos x="0" y="63"/>
                </a:cxn>
                <a:cxn ang="0">
                  <a:pos x="1" y="53"/>
                </a:cxn>
                <a:cxn ang="0">
                  <a:pos x="2" y="44"/>
                </a:cxn>
                <a:cxn ang="0">
                  <a:pos x="5" y="36"/>
                </a:cxn>
                <a:cxn ang="0">
                  <a:pos x="9" y="27"/>
                </a:cxn>
                <a:cxn ang="0">
                  <a:pos x="13" y="20"/>
                </a:cxn>
                <a:cxn ang="0">
                  <a:pos x="19" y="14"/>
                </a:cxn>
                <a:cxn ang="0">
                  <a:pos x="27" y="8"/>
                </a:cxn>
                <a:cxn ang="0">
                  <a:pos x="27" y="8"/>
                </a:cxn>
                <a:cxn ang="0">
                  <a:pos x="33" y="5"/>
                </a:cxn>
                <a:cxn ang="0">
                  <a:pos x="40" y="2"/>
                </a:cxn>
                <a:cxn ang="0">
                  <a:pos x="47" y="1"/>
                </a:cxn>
                <a:cxn ang="0">
                  <a:pos x="56" y="0"/>
                </a:cxn>
                <a:cxn ang="0">
                  <a:pos x="56" y="0"/>
                </a:cxn>
                <a:cxn ang="0">
                  <a:pos x="64" y="1"/>
                </a:cxn>
                <a:cxn ang="0">
                  <a:pos x="72" y="3"/>
                </a:cxn>
                <a:cxn ang="0">
                  <a:pos x="80" y="6"/>
                </a:cxn>
                <a:cxn ang="0">
                  <a:pos x="89" y="9"/>
                </a:cxn>
                <a:cxn ang="0">
                  <a:pos x="89" y="9"/>
                </a:cxn>
                <a:cxn ang="0">
                  <a:pos x="99" y="15"/>
                </a:cxn>
                <a:cxn ang="0">
                  <a:pos x="108" y="22"/>
                </a:cxn>
                <a:cxn ang="0">
                  <a:pos x="118" y="31"/>
                </a:cxn>
                <a:cxn ang="0">
                  <a:pos x="125" y="40"/>
                </a:cxn>
                <a:cxn ang="0">
                  <a:pos x="130" y="49"/>
                </a:cxn>
                <a:cxn ang="0">
                  <a:pos x="132" y="54"/>
                </a:cxn>
                <a:cxn ang="0">
                  <a:pos x="134" y="59"/>
                </a:cxn>
                <a:cxn ang="0">
                  <a:pos x="134" y="65"/>
                </a:cxn>
                <a:cxn ang="0">
                  <a:pos x="134" y="70"/>
                </a:cxn>
                <a:cxn ang="0">
                  <a:pos x="134" y="75"/>
                </a:cxn>
                <a:cxn ang="0">
                  <a:pos x="132" y="80"/>
                </a:cxn>
                <a:cxn ang="0">
                  <a:pos x="132" y="80"/>
                </a:cxn>
                <a:cxn ang="0">
                  <a:pos x="128" y="88"/>
                </a:cxn>
                <a:cxn ang="0">
                  <a:pos x="123" y="96"/>
                </a:cxn>
                <a:cxn ang="0">
                  <a:pos x="116" y="103"/>
                </a:cxn>
                <a:cxn ang="0">
                  <a:pos x="109" y="110"/>
                </a:cxn>
                <a:cxn ang="0">
                  <a:pos x="101" y="115"/>
                </a:cxn>
                <a:cxn ang="0">
                  <a:pos x="93" y="120"/>
                </a:cxn>
                <a:cxn ang="0">
                  <a:pos x="84" y="122"/>
                </a:cxn>
                <a:cxn ang="0">
                  <a:pos x="76" y="123"/>
                </a:cxn>
                <a:cxn ang="0">
                  <a:pos x="76" y="123"/>
                </a:cxn>
              </a:cxnLst>
              <a:rect l="0" t="0" r="r" b="b"/>
              <a:pathLst>
                <a:path w="134" h="123">
                  <a:moveTo>
                    <a:pt x="76" y="123"/>
                  </a:moveTo>
                  <a:lnTo>
                    <a:pt x="76" y="123"/>
                  </a:lnTo>
                  <a:lnTo>
                    <a:pt x="71" y="123"/>
                  </a:lnTo>
                  <a:lnTo>
                    <a:pt x="66" y="122"/>
                  </a:lnTo>
                  <a:lnTo>
                    <a:pt x="64" y="121"/>
                  </a:lnTo>
                  <a:lnTo>
                    <a:pt x="64" y="121"/>
                  </a:lnTo>
                  <a:lnTo>
                    <a:pt x="57" y="121"/>
                  </a:lnTo>
                  <a:lnTo>
                    <a:pt x="57" y="121"/>
                  </a:lnTo>
                  <a:lnTo>
                    <a:pt x="55" y="121"/>
                  </a:lnTo>
                  <a:lnTo>
                    <a:pt x="55" y="121"/>
                  </a:lnTo>
                  <a:lnTo>
                    <a:pt x="45" y="119"/>
                  </a:lnTo>
                  <a:lnTo>
                    <a:pt x="36" y="115"/>
                  </a:lnTo>
                  <a:lnTo>
                    <a:pt x="27" y="110"/>
                  </a:lnTo>
                  <a:lnTo>
                    <a:pt x="19" y="104"/>
                  </a:lnTo>
                  <a:lnTo>
                    <a:pt x="13" y="98"/>
                  </a:lnTo>
                  <a:lnTo>
                    <a:pt x="8" y="89"/>
                  </a:lnTo>
                  <a:lnTo>
                    <a:pt x="4" y="81"/>
                  </a:lnTo>
                  <a:lnTo>
                    <a:pt x="1" y="73"/>
                  </a:lnTo>
                  <a:lnTo>
                    <a:pt x="1" y="73"/>
                  </a:lnTo>
                  <a:lnTo>
                    <a:pt x="0" y="63"/>
                  </a:lnTo>
                  <a:lnTo>
                    <a:pt x="1" y="53"/>
                  </a:lnTo>
                  <a:lnTo>
                    <a:pt x="2" y="44"/>
                  </a:lnTo>
                  <a:lnTo>
                    <a:pt x="5" y="36"/>
                  </a:lnTo>
                  <a:lnTo>
                    <a:pt x="9" y="27"/>
                  </a:lnTo>
                  <a:lnTo>
                    <a:pt x="13" y="20"/>
                  </a:lnTo>
                  <a:lnTo>
                    <a:pt x="19" y="14"/>
                  </a:lnTo>
                  <a:lnTo>
                    <a:pt x="27" y="8"/>
                  </a:lnTo>
                  <a:lnTo>
                    <a:pt x="27" y="8"/>
                  </a:lnTo>
                  <a:lnTo>
                    <a:pt x="33" y="5"/>
                  </a:lnTo>
                  <a:lnTo>
                    <a:pt x="40" y="2"/>
                  </a:lnTo>
                  <a:lnTo>
                    <a:pt x="47" y="1"/>
                  </a:lnTo>
                  <a:lnTo>
                    <a:pt x="56" y="0"/>
                  </a:lnTo>
                  <a:lnTo>
                    <a:pt x="56" y="0"/>
                  </a:lnTo>
                  <a:lnTo>
                    <a:pt x="64" y="1"/>
                  </a:lnTo>
                  <a:lnTo>
                    <a:pt x="72" y="3"/>
                  </a:lnTo>
                  <a:lnTo>
                    <a:pt x="80" y="6"/>
                  </a:lnTo>
                  <a:lnTo>
                    <a:pt x="89" y="9"/>
                  </a:lnTo>
                  <a:lnTo>
                    <a:pt x="89" y="9"/>
                  </a:lnTo>
                  <a:lnTo>
                    <a:pt x="99" y="15"/>
                  </a:lnTo>
                  <a:lnTo>
                    <a:pt x="108" y="22"/>
                  </a:lnTo>
                  <a:lnTo>
                    <a:pt x="118" y="31"/>
                  </a:lnTo>
                  <a:lnTo>
                    <a:pt x="125" y="40"/>
                  </a:lnTo>
                  <a:lnTo>
                    <a:pt x="130" y="49"/>
                  </a:lnTo>
                  <a:lnTo>
                    <a:pt x="132" y="54"/>
                  </a:lnTo>
                  <a:lnTo>
                    <a:pt x="134" y="59"/>
                  </a:lnTo>
                  <a:lnTo>
                    <a:pt x="134" y="65"/>
                  </a:lnTo>
                  <a:lnTo>
                    <a:pt x="134" y="70"/>
                  </a:lnTo>
                  <a:lnTo>
                    <a:pt x="134" y="75"/>
                  </a:lnTo>
                  <a:lnTo>
                    <a:pt x="132" y="80"/>
                  </a:lnTo>
                  <a:lnTo>
                    <a:pt x="132" y="80"/>
                  </a:lnTo>
                  <a:lnTo>
                    <a:pt x="128" y="88"/>
                  </a:lnTo>
                  <a:lnTo>
                    <a:pt x="123" y="96"/>
                  </a:lnTo>
                  <a:lnTo>
                    <a:pt x="116" y="103"/>
                  </a:lnTo>
                  <a:lnTo>
                    <a:pt x="109" y="110"/>
                  </a:lnTo>
                  <a:lnTo>
                    <a:pt x="101" y="115"/>
                  </a:lnTo>
                  <a:lnTo>
                    <a:pt x="93" y="120"/>
                  </a:lnTo>
                  <a:lnTo>
                    <a:pt x="84" y="122"/>
                  </a:lnTo>
                  <a:lnTo>
                    <a:pt x="76" y="123"/>
                  </a:lnTo>
                  <a:lnTo>
                    <a:pt x="76" y="1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6" name="chenying0907 830"/>
            <p:cNvSpPr>
              <a:spLocks/>
            </p:cNvSpPr>
            <p:nvPr/>
          </p:nvSpPr>
          <p:spPr bwMode="auto">
            <a:xfrm>
              <a:off x="6535738" y="1511300"/>
              <a:ext cx="63500" cy="57150"/>
            </a:xfrm>
            <a:custGeom>
              <a:avLst/>
              <a:gdLst/>
              <a:ahLst/>
              <a:cxnLst>
                <a:cxn ang="0">
                  <a:pos x="66" y="110"/>
                </a:cxn>
                <a:cxn ang="0">
                  <a:pos x="46" y="106"/>
                </a:cxn>
                <a:cxn ang="0">
                  <a:pos x="44" y="106"/>
                </a:cxn>
                <a:cxn ang="0">
                  <a:pos x="42" y="106"/>
                </a:cxn>
                <a:cxn ang="0">
                  <a:pos x="38" y="106"/>
                </a:cxn>
                <a:cxn ang="0">
                  <a:pos x="33" y="104"/>
                </a:cxn>
                <a:cxn ang="0">
                  <a:pos x="29" y="100"/>
                </a:cxn>
                <a:cxn ang="0">
                  <a:pos x="28" y="99"/>
                </a:cxn>
                <a:cxn ang="0">
                  <a:pos x="11" y="83"/>
                </a:cxn>
                <a:cxn ang="0">
                  <a:pos x="1" y="62"/>
                </a:cxn>
                <a:cxn ang="0">
                  <a:pos x="0" y="52"/>
                </a:cxn>
                <a:cxn ang="0">
                  <a:pos x="3" y="33"/>
                </a:cxn>
                <a:cxn ang="0">
                  <a:pos x="7" y="26"/>
                </a:cxn>
                <a:cxn ang="0">
                  <a:pos x="15" y="18"/>
                </a:cxn>
                <a:cxn ang="0">
                  <a:pos x="35" y="5"/>
                </a:cxn>
                <a:cxn ang="0">
                  <a:pos x="49" y="1"/>
                </a:cxn>
                <a:cxn ang="0">
                  <a:pos x="58" y="0"/>
                </a:cxn>
                <a:cxn ang="0">
                  <a:pos x="61" y="0"/>
                </a:cxn>
                <a:cxn ang="0">
                  <a:pos x="63" y="0"/>
                </a:cxn>
                <a:cxn ang="0">
                  <a:pos x="80" y="1"/>
                </a:cxn>
                <a:cxn ang="0">
                  <a:pos x="89" y="4"/>
                </a:cxn>
                <a:cxn ang="0">
                  <a:pos x="102" y="11"/>
                </a:cxn>
                <a:cxn ang="0">
                  <a:pos x="112" y="21"/>
                </a:cxn>
                <a:cxn ang="0">
                  <a:pos x="119" y="35"/>
                </a:cxn>
                <a:cxn ang="0">
                  <a:pos x="120" y="43"/>
                </a:cxn>
                <a:cxn ang="0">
                  <a:pos x="120" y="60"/>
                </a:cxn>
                <a:cxn ang="0">
                  <a:pos x="116" y="76"/>
                </a:cxn>
                <a:cxn ang="0">
                  <a:pos x="109" y="91"/>
                </a:cxn>
                <a:cxn ang="0">
                  <a:pos x="99" y="100"/>
                </a:cxn>
                <a:cxn ang="0">
                  <a:pos x="99" y="103"/>
                </a:cxn>
                <a:cxn ang="0">
                  <a:pos x="93" y="105"/>
                </a:cxn>
                <a:cxn ang="0">
                  <a:pos x="85" y="109"/>
                </a:cxn>
                <a:cxn ang="0">
                  <a:pos x="76" y="109"/>
                </a:cxn>
                <a:cxn ang="0">
                  <a:pos x="66" y="110"/>
                </a:cxn>
              </a:cxnLst>
              <a:rect l="0" t="0" r="r" b="b"/>
              <a:pathLst>
                <a:path w="121" h="110">
                  <a:moveTo>
                    <a:pt x="66" y="110"/>
                  </a:moveTo>
                  <a:lnTo>
                    <a:pt x="66" y="110"/>
                  </a:lnTo>
                  <a:lnTo>
                    <a:pt x="56" y="109"/>
                  </a:lnTo>
                  <a:lnTo>
                    <a:pt x="46" y="106"/>
                  </a:lnTo>
                  <a:lnTo>
                    <a:pt x="46" y="106"/>
                  </a:lnTo>
                  <a:lnTo>
                    <a:pt x="44" y="106"/>
                  </a:lnTo>
                  <a:lnTo>
                    <a:pt x="42" y="106"/>
                  </a:lnTo>
                  <a:lnTo>
                    <a:pt x="42" y="106"/>
                  </a:lnTo>
                  <a:lnTo>
                    <a:pt x="38" y="106"/>
                  </a:lnTo>
                  <a:lnTo>
                    <a:pt x="38" y="106"/>
                  </a:lnTo>
                  <a:lnTo>
                    <a:pt x="36" y="105"/>
                  </a:lnTo>
                  <a:lnTo>
                    <a:pt x="33" y="104"/>
                  </a:lnTo>
                  <a:lnTo>
                    <a:pt x="29" y="100"/>
                  </a:lnTo>
                  <a:lnTo>
                    <a:pt x="29" y="100"/>
                  </a:lnTo>
                  <a:lnTo>
                    <a:pt x="28" y="99"/>
                  </a:lnTo>
                  <a:lnTo>
                    <a:pt x="28" y="99"/>
                  </a:lnTo>
                  <a:lnTo>
                    <a:pt x="18" y="92"/>
                  </a:lnTo>
                  <a:lnTo>
                    <a:pt x="11" y="83"/>
                  </a:lnTo>
                  <a:lnTo>
                    <a:pt x="4" y="73"/>
                  </a:lnTo>
                  <a:lnTo>
                    <a:pt x="1" y="62"/>
                  </a:lnTo>
                  <a:lnTo>
                    <a:pt x="1" y="62"/>
                  </a:lnTo>
                  <a:lnTo>
                    <a:pt x="0" y="52"/>
                  </a:lnTo>
                  <a:lnTo>
                    <a:pt x="0" y="42"/>
                  </a:lnTo>
                  <a:lnTo>
                    <a:pt x="3" y="33"/>
                  </a:lnTo>
                  <a:lnTo>
                    <a:pt x="7" y="26"/>
                  </a:lnTo>
                  <a:lnTo>
                    <a:pt x="7" y="26"/>
                  </a:lnTo>
                  <a:lnTo>
                    <a:pt x="11" y="21"/>
                  </a:lnTo>
                  <a:lnTo>
                    <a:pt x="15" y="18"/>
                  </a:lnTo>
                  <a:lnTo>
                    <a:pt x="24" y="10"/>
                  </a:lnTo>
                  <a:lnTo>
                    <a:pt x="35" y="5"/>
                  </a:lnTo>
                  <a:lnTo>
                    <a:pt x="49" y="1"/>
                  </a:lnTo>
                  <a:lnTo>
                    <a:pt x="49" y="1"/>
                  </a:lnTo>
                  <a:lnTo>
                    <a:pt x="54" y="0"/>
                  </a:lnTo>
                  <a:lnTo>
                    <a:pt x="58" y="0"/>
                  </a:lnTo>
                  <a:lnTo>
                    <a:pt x="58" y="0"/>
                  </a:lnTo>
                  <a:lnTo>
                    <a:pt x="61" y="0"/>
                  </a:lnTo>
                  <a:lnTo>
                    <a:pt x="63" y="0"/>
                  </a:lnTo>
                  <a:lnTo>
                    <a:pt x="63" y="0"/>
                  </a:lnTo>
                  <a:lnTo>
                    <a:pt x="71" y="0"/>
                  </a:lnTo>
                  <a:lnTo>
                    <a:pt x="80" y="1"/>
                  </a:lnTo>
                  <a:lnTo>
                    <a:pt x="80" y="1"/>
                  </a:lnTo>
                  <a:lnTo>
                    <a:pt x="89" y="4"/>
                  </a:lnTo>
                  <a:lnTo>
                    <a:pt x="96" y="7"/>
                  </a:lnTo>
                  <a:lnTo>
                    <a:pt x="102" y="11"/>
                  </a:lnTo>
                  <a:lnTo>
                    <a:pt x="108" y="16"/>
                  </a:lnTo>
                  <a:lnTo>
                    <a:pt x="112" y="21"/>
                  </a:lnTo>
                  <a:lnTo>
                    <a:pt x="115" y="25"/>
                  </a:lnTo>
                  <a:lnTo>
                    <a:pt x="119" y="35"/>
                  </a:lnTo>
                  <a:lnTo>
                    <a:pt x="119" y="35"/>
                  </a:lnTo>
                  <a:lnTo>
                    <a:pt x="120" y="43"/>
                  </a:lnTo>
                  <a:lnTo>
                    <a:pt x="121" y="52"/>
                  </a:lnTo>
                  <a:lnTo>
                    <a:pt x="120" y="60"/>
                  </a:lnTo>
                  <a:lnTo>
                    <a:pt x="119" y="68"/>
                  </a:lnTo>
                  <a:lnTo>
                    <a:pt x="116" y="76"/>
                  </a:lnTo>
                  <a:lnTo>
                    <a:pt x="113" y="84"/>
                  </a:lnTo>
                  <a:lnTo>
                    <a:pt x="109" y="91"/>
                  </a:lnTo>
                  <a:lnTo>
                    <a:pt x="104" y="97"/>
                  </a:lnTo>
                  <a:lnTo>
                    <a:pt x="99" y="100"/>
                  </a:lnTo>
                  <a:lnTo>
                    <a:pt x="99" y="103"/>
                  </a:lnTo>
                  <a:lnTo>
                    <a:pt x="99" y="103"/>
                  </a:lnTo>
                  <a:lnTo>
                    <a:pt x="97" y="103"/>
                  </a:lnTo>
                  <a:lnTo>
                    <a:pt x="93" y="105"/>
                  </a:lnTo>
                  <a:lnTo>
                    <a:pt x="93" y="105"/>
                  </a:lnTo>
                  <a:lnTo>
                    <a:pt x="85" y="109"/>
                  </a:lnTo>
                  <a:lnTo>
                    <a:pt x="77" y="109"/>
                  </a:lnTo>
                  <a:lnTo>
                    <a:pt x="76" y="109"/>
                  </a:lnTo>
                  <a:lnTo>
                    <a:pt x="76" y="109"/>
                  </a:lnTo>
                  <a:lnTo>
                    <a:pt x="66" y="110"/>
                  </a:lnTo>
                  <a:lnTo>
                    <a:pt x="66" y="11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sp>
          <p:nvSpPr>
            <p:cNvPr id="87" name="chenying0907 831"/>
            <p:cNvSpPr>
              <a:spLocks/>
            </p:cNvSpPr>
            <p:nvPr/>
          </p:nvSpPr>
          <p:spPr bwMode="auto">
            <a:xfrm>
              <a:off x="6656388" y="1506538"/>
              <a:ext cx="73025" cy="68263"/>
            </a:xfrm>
            <a:custGeom>
              <a:avLst/>
              <a:gdLst/>
              <a:ahLst/>
              <a:cxnLst>
                <a:cxn ang="0">
                  <a:pos x="62" y="128"/>
                </a:cxn>
                <a:cxn ang="0">
                  <a:pos x="46" y="124"/>
                </a:cxn>
                <a:cxn ang="0">
                  <a:pos x="42" y="122"/>
                </a:cxn>
                <a:cxn ang="0">
                  <a:pos x="30" y="109"/>
                </a:cxn>
                <a:cxn ang="0">
                  <a:pos x="18" y="85"/>
                </a:cxn>
                <a:cxn ang="0">
                  <a:pos x="15" y="79"/>
                </a:cxn>
                <a:cxn ang="0">
                  <a:pos x="11" y="75"/>
                </a:cxn>
                <a:cxn ang="0">
                  <a:pos x="4" y="64"/>
                </a:cxn>
                <a:cxn ang="0">
                  <a:pos x="0" y="51"/>
                </a:cxn>
                <a:cxn ang="0">
                  <a:pos x="3" y="39"/>
                </a:cxn>
                <a:cxn ang="0">
                  <a:pos x="6" y="34"/>
                </a:cxn>
                <a:cxn ang="0">
                  <a:pos x="18" y="20"/>
                </a:cxn>
                <a:cxn ang="0">
                  <a:pos x="35" y="10"/>
                </a:cxn>
                <a:cxn ang="0">
                  <a:pos x="53" y="3"/>
                </a:cxn>
                <a:cxn ang="0">
                  <a:pos x="72" y="0"/>
                </a:cxn>
                <a:cxn ang="0">
                  <a:pos x="80" y="1"/>
                </a:cxn>
                <a:cxn ang="0">
                  <a:pos x="94" y="6"/>
                </a:cxn>
                <a:cxn ang="0">
                  <a:pos x="102" y="13"/>
                </a:cxn>
                <a:cxn ang="0">
                  <a:pos x="105" y="14"/>
                </a:cxn>
                <a:cxn ang="0">
                  <a:pos x="114" y="18"/>
                </a:cxn>
                <a:cxn ang="0">
                  <a:pos x="122" y="26"/>
                </a:cxn>
                <a:cxn ang="0">
                  <a:pos x="135" y="45"/>
                </a:cxn>
                <a:cxn ang="0">
                  <a:pos x="138" y="56"/>
                </a:cxn>
                <a:cxn ang="0">
                  <a:pos x="139" y="70"/>
                </a:cxn>
                <a:cxn ang="0">
                  <a:pos x="136" y="81"/>
                </a:cxn>
                <a:cxn ang="0">
                  <a:pos x="134" y="86"/>
                </a:cxn>
                <a:cxn ang="0">
                  <a:pos x="120" y="98"/>
                </a:cxn>
                <a:cxn ang="0">
                  <a:pos x="104" y="104"/>
                </a:cxn>
                <a:cxn ang="0">
                  <a:pos x="96" y="109"/>
                </a:cxn>
                <a:cxn ang="0">
                  <a:pos x="90" y="116"/>
                </a:cxn>
                <a:cxn ang="0">
                  <a:pos x="84" y="121"/>
                </a:cxn>
                <a:cxn ang="0">
                  <a:pos x="70" y="128"/>
                </a:cxn>
                <a:cxn ang="0">
                  <a:pos x="62" y="128"/>
                </a:cxn>
              </a:cxnLst>
              <a:rect l="0" t="0" r="r" b="b"/>
              <a:pathLst>
                <a:path w="139" h="128">
                  <a:moveTo>
                    <a:pt x="62" y="128"/>
                  </a:moveTo>
                  <a:lnTo>
                    <a:pt x="62" y="128"/>
                  </a:lnTo>
                  <a:lnTo>
                    <a:pt x="54" y="127"/>
                  </a:lnTo>
                  <a:lnTo>
                    <a:pt x="46" y="124"/>
                  </a:lnTo>
                  <a:lnTo>
                    <a:pt x="46" y="124"/>
                  </a:lnTo>
                  <a:lnTo>
                    <a:pt x="42" y="122"/>
                  </a:lnTo>
                  <a:lnTo>
                    <a:pt x="38" y="118"/>
                  </a:lnTo>
                  <a:lnTo>
                    <a:pt x="30" y="109"/>
                  </a:lnTo>
                  <a:lnTo>
                    <a:pt x="24" y="98"/>
                  </a:lnTo>
                  <a:lnTo>
                    <a:pt x="18" y="85"/>
                  </a:lnTo>
                  <a:lnTo>
                    <a:pt x="17" y="81"/>
                  </a:lnTo>
                  <a:lnTo>
                    <a:pt x="15" y="79"/>
                  </a:lnTo>
                  <a:lnTo>
                    <a:pt x="15" y="79"/>
                  </a:lnTo>
                  <a:lnTo>
                    <a:pt x="11" y="75"/>
                  </a:lnTo>
                  <a:lnTo>
                    <a:pt x="7" y="70"/>
                  </a:lnTo>
                  <a:lnTo>
                    <a:pt x="4" y="64"/>
                  </a:lnTo>
                  <a:lnTo>
                    <a:pt x="2" y="58"/>
                  </a:lnTo>
                  <a:lnTo>
                    <a:pt x="0" y="51"/>
                  </a:lnTo>
                  <a:lnTo>
                    <a:pt x="0" y="45"/>
                  </a:lnTo>
                  <a:lnTo>
                    <a:pt x="3" y="39"/>
                  </a:lnTo>
                  <a:lnTo>
                    <a:pt x="6" y="34"/>
                  </a:lnTo>
                  <a:lnTo>
                    <a:pt x="6" y="34"/>
                  </a:lnTo>
                  <a:lnTo>
                    <a:pt x="11" y="27"/>
                  </a:lnTo>
                  <a:lnTo>
                    <a:pt x="18" y="20"/>
                  </a:lnTo>
                  <a:lnTo>
                    <a:pt x="26" y="15"/>
                  </a:lnTo>
                  <a:lnTo>
                    <a:pt x="35" y="10"/>
                  </a:lnTo>
                  <a:lnTo>
                    <a:pt x="44" y="6"/>
                  </a:lnTo>
                  <a:lnTo>
                    <a:pt x="53" y="3"/>
                  </a:lnTo>
                  <a:lnTo>
                    <a:pt x="62" y="1"/>
                  </a:lnTo>
                  <a:lnTo>
                    <a:pt x="72" y="0"/>
                  </a:lnTo>
                  <a:lnTo>
                    <a:pt x="72" y="0"/>
                  </a:lnTo>
                  <a:lnTo>
                    <a:pt x="80" y="1"/>
                  </a:lnTo>
                  <a:lnTo>
                    <a:pt x="87" y="3"/>
                  </a:lnTo>
                  <a:lnTo>
                    <a:pt x="94" y="6"/>
                  </a:lnTo>
                  <a:lnTo>
                    <a:pt x="100" y="11"/>
                  </a:lnTo>
                  <a:lnTo>
                    <a:pt x="102" y="13"/>
                  </a:lnTo>
                  <a:lnTo>
                    <a:pt x="105" y="14"/>
                  </a:lnTo>
                  <a:lnTo>
                    <a:pt x="105" y="14"/>
                  </a:lnTo>
                  <a:lnTo>
                    <a:pt x="114" y="18"/>
                  </a:lnTo>
                  <a:lnTo>
                    <a:pt x="114" y="18"/>
                  </a:lnTo>
                  <a:lnTo>
                    <a:pt x="118" y="22"/>
                  </a:lnTo>
                  <a:lnTo>
                    <a:pt x="122" y="26"/>
                  </a:lnTo>
                  <a:lnTo>
                    <a:pt x="130" y="35"/>
                  </a:lnTo>
                  <a:lnTo>
                    <a:pt x="135" y="45"/>
                  </a:lnTo>
                  <a:lnTo>
                    <a:pt x="138" y="56"/>
                  </a:lnTo>
                  <a:lnTo>
                    <a:pt x="138" y="56"/>
                  </a:lnTo>
                  <a:lnTo>
                    <a:pt x="139" y="63"/>
                  </a:lnTo>
                  <a:lnTo>
                    <a:pt x="139" y="70"/>
                  </a:lnTo>
                  <a:lnTo>
                    <a:pt x="137" y="78"/>
                  </a:lnTo>
                  <a:lnTo>
                    <a:pt x="136" y="81"/>
                  </a:lnTo>
                  <a:lnTo>
                    <a:pt x="134" y="86"/>
                  </a:lnTo>
                  <a:lnTo>
                    <a:pt x="134" y="86"/>
                  </a:lnTo>
                  <a:lnTo>
                    <a:pt x="128" y="92"/>
                  </a:lnTo>
                  <a:lnTo>
                    <a:pt x="120" y="98"/>
                  </a:lnTo>
                  <a:lnTo>
                    <a:pt x="113" y="101"/>
                  </a:lnTo>
                  <a:lnTo>
                    <a:pt x="104" y="104"/>
                  </a:lnTo>
                  <a:lnTo>
                    <a:pt x="99" y="105"/>
                  </a:lnTo>
                  <a:lnTo>
                    <a:pt x="96" y="109"/>
                  </a:lnTo>
                  <a:lnTo>
                    <a:pt x="96" y="109"/>
                  </a:lnTo>
                  <a:lnTo>
                    <a:pt x="90" y="116"/>
                  </a:lnTo>
                  <a:lnTo>
                    <a:pt x="90" y="116"/>
                  </a:lnTo>
                  <a:lnTo>
                    <a:pt x="84" y="121"/>
                  </a:lnTo>
                  <a:lnTo>
                    <a:pt x="78" y="125"/>
                  </a:lnTo>
                  <a:lnTo>
                    <a:pt x="70" y="128"/>
                  </a:lnTo>
                  <a:lnTo>
                    <a:pt x="62" y="128"/>
                  </a:lnTo>
                  <a:lnTo>
                    <a:pt x="62" y="12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88" name="PA_矩形 87"/>
          <p:cNvSpPr/>
          <p:nvPr>
            <p:custDataLst>
              <p:tags r:id="rId5"/>
            </p:custDataLst>
          </p:nvPr>
        </p:nvSpPr>
        <p:spPr>
          <a:xfrm>
            <a:off x="1757806" y="3813667"/>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90" name="PA_矩形 89"/>
          <p:cNvSpPr/>
          <p:nvPr>
            <p:custDataLst>
              <p:tags r:id="rId6"/>
            </p:custDataLst>
          </p:nvPr>
        </p:nvSpPr>
        <p:spPr>
          <a:xfrm>
            <a:off x="4181327" y="3813667"/>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92" name="PA_矩形 91"/>
          <p:cNvSpPr/>
          <p:nvPr>
            <p:custDataLst>
              <p:tags r:id="rId7"/>
            </p:custDataLst>
          </p:nvPr>
        </p:nvSpPr>
        <p:spPr>
          <a:xfrm>
            <a:off x="6387986" y="3792288"/>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Tree>
    <p:extLst>
      <p:ext uri="{BB962C8B-B14F-4D97-AF65-F5344CB8AC3E}">
        <p14:creationId xmlns:p14="http://schemas.microsoft.com/office/powerpoint/2010/main" val="2997806483"/>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90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22" presetClass="entr" presetSubtype="8" fill="hold" nodeType="withEffect">
                                  <p:stCondLst>
                                    <p:cond delay="1200"/>
                                  </p:stCondLst>
                                  <p:childTnLst>
                                    <p:set>
                                      <p:cBhvr>
                                        <p:cTn id="21" dur="1" fill="hold">
                                          <p:stCondLst>
                                            <p:cond delay="0"/>
                                          </p:stCondLst>
                                        </p:cTn>
                                        <p:tgtEl>
                                          <p:spTgt spid="62"/>
                                        </p:tgtEl>
                                        <p:attrNameLst>
                                          <p:attrName>style.visibility</p:attrName>
                                        </p:attrNameLst>
                                      </p:cBhvr>
                                      <p:to>
                                        <p:strVal val="visible"/>
                                      </p:to>
                                    </p:set>
                                    <p:animEffect transition="in" filter="wipe(left)">
                                      <p:cBhvr>
                                        <p:cTn id="22" dur="500"/>
                                        <p:tgtEl>
                                          <p:spTgt spid="62"/>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88"/>
                                        </p:tgtEl>
                                        <p:attrNameLst>
                                          <p:attrName>style.visibility</p:attrName>
                                        </p:attrNameLst>
                                      </p:cBhvr>
                                      <p:to>
                                        <p:strVal val="visible"/>
                                      </p:to>
                                    </p:set>
                                    <p:animEffect transition="in" filter="wipe(left)">
                                      <p:cBhvr>
                                        <p:cTn id="25" dur="500"/>
                                        <p:tgtEl>
                                          <p:spTgt spid="88"/>
                                        </p:tgtEl>
                                      </p:cBhvr>
                                    </p:animEffect>
                                  </p:childTnLst>
                                </p:cTn>
                              </p:par>
                              <p:par>
                                <p:cTn id="26" presetID="22" presetClass="entr" presetSubtype="8" fill="hold" grpId="0" nodeType="withEffect">
                                  <p:stCondLst>
                                    <p:cond delay="2100"/>
                                  </p:stCondLst>
                                  <p:childTnLst>
                                    <p:set>
                                      <p:cBhvr>
                                        <p:cTn id="27" dur="1" fill="hold">
                                          <p:stCondLst>
                                            <p:cond delay="0"/>
                                          </p:stCondLst>
                                        </p:cTn>
                                        <p:tgtEl>
                                          <p:spTgt spid="90"/>
                                        </p:tgtEl>
                                        <p:attrNameLst>
                                          <p:attrName>style.visibility</p:attrName>
                                        </p:attrNameLst>
                                      </p:cBhvr>
                                      <p:to>
                                        <p:strVal val="visible"/>
                                      </p:to>
                                    </p:set>
                                    <p:animEffect transition="in" filter="wipe(left)">
                                      <p:cBhvr>
                                        <p:cTn id="28" dur="500"/>
                                        <p:tgtEl>
                                          <p:spTgt spid="90"/>
                                        </p:tgtEl>
                                      </p:cBhvr>
                                    </p:animEffect>
                                  </p:childTnLst>
                                </p:cTn>
                              </p:par>
                              <p:par>
                                <p:cTn id="29" presetID="22" presetClass="entr" presetSubtype="8" fill="hold" grpId="0" nodeType="withEffect">
                                  <p:stCondLst>
                                    <p:cond delay="2700"/>
                                  </p:stCondLst>
                                  <p:childTnLst>
                                    <p:set>
                                      <p:cBhvr>
                                        <p:cTn id="30" dur="1" fill="hold">
                                          <p:stCondLst>
                                            <p:cond delay="0"/>
                                          </p:stCondLst>
                                        </p:cTn>
                                        <p:tgtEl>
                                          <p:spTgt spid="92"/>
                                        </p:tgtEl>
                                        <p:attrNameLst>
                                          <p:attrName>style.visibility</p:attrName>
                                        </p:attrNameLst>
                                      </p:cBhvr>
                                      <p:to>
                                        <p:strVal val="visible"/>
                                      </p:to>
                                    </p:set>
                                    <p:animEffect transition="in" filter="wipe(left)">
                                      <p:cBhvr>
                                        <p:cTn id="31"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90" grpId="0" animBg="1" autoUpdateAnimBg="0"/>
      <p:bldP spid="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 xmlns:a16="http://schemas.microsoft.com/office/drawing/2014/main" id="{5A9AB2BC-C822-4FE3-B8C9-7C8A6967E4E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24874" y="1534721"/>
            <a:ext cx="2054911" cy="1288657"/>
          </a:xfrm>
          <a:prstGeom prst="rect">
            <a:avLst/>
          </a:prstGeom>
        </p:spPr>
      </p:pic>
      <p:sp>
        <p:nvSpPr>
          <p:cNvPr id="12" name="PA_任意多边形 11"/>
          <p:cNvSpPr/>
          <p:nvPr>
            <p:custDataLst>
              <p:tags r:id="rId1"/>
            </p:custDataLst>
          </p:nvPr>
        </p:nvSpPr>
        <p:spPr>
          <a:xfrm rot="21372868">
            <a:off x="3379265" y="2004479"/>
            <a:ext cx="2531962"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13" name="PA_任意多边形 12"/>
          <p:cNvSpPr/>
          <p:nvPr>
            <p:custDataLst>
              <p:tags r:id="rId2"/>
            </p:custDataLst>
          </p:nvPr>
        </p:nvSpPr>
        <p:spPr>
          <a:xfrm rot="1077937">
            <a:off x="3379266" y="2523100"/>
            <a:ext cx="2531962"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PA_任意多边形 20"/>
          <p:cNvSpPr/>
          <p:nvPr>
            <p:custDataLst>
              <p:tags r:id="rId3"/>
            </p:custDataLst>
          </p:nvPr>
        </p:nvSpPr>
        <p:spPr>
          <a:xfrm rot="5596426">
            <a:off x="2571492" y="2833739"/>
            <a:ext cx="1450721" cy="45719"/>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12700"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grpSp>
        <p:nvGrpSpPr>
          <p:cNvPr id="28" name="PA_chenying0907 27"/>
          <p:cNvGrpSpPr/>
          <p:nvPr>
            <p:custDataLst>
              <p:tags r:id="rId4"/>
            </p:custDataLst>
          </p:nvPr>
        </p:nvGrpSpPr>
        <p:grpSpPr>
          <a:xfrm>
            <a:off x="1403648" y="267494"/>
            <a:ext cx="6192688" cy="767437"/>
            <a:chOff x="1492256" y="411510"/>
            <a:chExt cx="6192688" cy="767437"/>
          </a:xfrm>
        </p:grpSpPr>
        <p:sp>
          <p:nvSpPr>
            <p:cNvPr id="29" name="任意多边形 28"/>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30"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31"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16" name="PA_矩形 15"/>
          <p:cNvSpPr/>
          <p:nvPr>
            <p:custDataLst>
              <p:tags r:id="rId5"/>
            </p:custDataLst>
          </p:nvPr>
        </p:nvSpPr>
        <p:spPr>
          <a:xfrm>
            <a:off x="5999893" y="1885865"/>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18" name="PA_矩形 17"/>
          <p:cNvSpPr/>
          <p:nvPr>
            <p:custDataLst>
              <p:tags r:id="rId6"/>
            </p:custDataLst>
          </p:nvPr>
        </p:nvSpPr>
        <p:spPr>
          <a:xfrm>
            <a:off x="5999893" y="2944161"/>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0" name="PA_矩形 19"/>
          <p:cNvSpPr/>
          <p:nvPr>
            <p:custDataLst>
              <p:tags r:id="rId7"/>
            </p:custDataLst>
          </p:nvPr>
        </p:nvSpPr>
        <p:spPr>
          <a:xfrm>
            <a:off x="2699792" y="4061086"/>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32" name="PA_任意多边形 56"/>
          <p:cNvSpPr>
            <a:spLocks/>
          </p:cNvSpPr>
          <p:nvPr>
            <p:custDataLst>
              <p:tags r:id="rId8"/>
            </p:custDataLst>
          </p:nvPr>
        </p:nvSpPr>
        <p:spPr bwMode="auto">
          <a:xfrm>
            <a:off x="1403648" y="1275606"/>
            <a:ext cx="2497365" cy="1766451"/>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22" presetClass="entr" presetSubtype="8" fill="hold" grpId="0" nodeType="withEffect">
                                  <p:stCondLst>
                                    <p:cond delay="180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24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3000"/>
                                  </p:stCondLst>
                                  <p:childTnLst>
                                    <p:set>
                                      <p:cBhvr>
                                        <p:cTn id="30" dur="1" fill="hold">
                                          <p:stCondLst>
                                            <p:cond delay="0"/>
                                          </p:stCondLst>
                                        </p:cTn>
                                        <p:tgtEl>
                                          <p:spTgt spid="20"/>
                                        </p:tgtEl>
                                        <p:attrNameLst>
                                          <p:attrName>style.visibility</p:attrName>
                                        </p:attrNameLst>
                                      </p:cBhvr>
                                      <p:to>
                                        <p:strVal val="visible"/>
                                      </p:to>
                                    </p:set>
                                    <p:animEffect transition="in" filter="wipe(left)">
                                      <p:cBhvr>
                                        <p:cTn id="31" dur="500"/>
                                        <p:tgtEl>
                                          <p:spTgt spid="20"/>
                                        </p:tgtEl>
                                      </p:cBhvr>
                                    </p:animEffect>
                                  </p:childTnLst>
                                </p:cTn>
                              </p:par>
                              <p:par>
                                <p:cTn id="32" presetID="22" presetClass="entr" presetSubtype="8" fill="hold" grpId="0" nodeType="withEffect">
                                  <p:stCondLst>
                                    <p:cond delay="330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21" grpId="0" animBg="1"/>
      <p:bldP spid="16" grpId="0"/>
      <p:bldP spid="18" grpId="0"/>
      <p:bldP spid="20" grpId="0" animBg="1" autoUpdateAnimBg="0"/>
      <p:bldP spid="3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A_AutoShape 3"/>
          <p:cNvSpPr>
            <a:spLocks noChangeAspect="1" noChangeArrowheads="1" noTextEdit="1"/>
          </p:cNvSpPr>
          <p:nvPr>
            <p:custDataLst>
              <p:tags r:id="rId1"/>
            </p:custDataLst>
          </p:nvPr>
        </p:nvSpPr>
        <p:spPr bwMode="auto">
          <a:xfrm>
            <a:off x="2774427" y="1977306"/>
            <a:ext cx="1146312" cy="71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PA_AutoShape 3"/>
          <p:cNvSpPr>
            <a:spLocks noChangeAspect="1" noChangeArrowheads="1" noTextEdit="1"/>
          </p:cNvSpPr>
          <p:nvPr>
            <p:custDataLst>
              <p:tags r:id="rId2"/>
            </p:custDataLst>
          </p:nvPr>
        </p:nvSpPr>
        <p:spPr bwMode="auto">
          <a:xfrm>
            <a:off x="3523335" y="1635646"/>
            <a:ext cx="2320834" cy="1453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PA_任意多边形 5"/>
          <p:cNvSpPr>
            <a:spLocks noEditPoints="1"/>
          </p:cNvSpPr>
          <p:nvPr>
            <p:custDataLst>
              <p:tags r:id="rId3"/>
            </p:custDataLst>
          </p:nvPr>
        </p:nvSpPr>
        <p:spPr bwMode="auto">
          <a:xfrm>
            <a:off x="3487780" y="1641621"/>
            <a:ext cx="2268517" cy="145529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6">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PA_AutoShape 3"/>
          <p:cNvSpPr>
            <a:spLocks noChangeAspect="1" noChangeArrowheads="1" noTextEdit="1"/>
          </p:cNvSpPr>
          <p:nvPr>
            <p:custDataLst>
              <p:tags r:id="rId4"/>
            </p:custDataLst>
          </p:nvPr>
        </p:nvSpPr>
        <p:spPr bwMode="auto">
          <a:xfrm>
            <a:off x="1621647" y="2890798"/>
            <a:ext cx="2059463" cy="128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PA_任意多边形 5"/>
          <p:cNvSpPr>
            <a:spLocks noEditPoints="1"/>
          </p:cNvSpPr>
          <p:nvPr>
            <p:custDataLst>
              <p:tags r:id="rId5"/>
            </p:custDataLst>
          </p:nvPr>
        </p:nvSpPr>
        <p:spPr bwMode="auto">
          <a:xfrm>
            <a:off x="5844170" y="2890798"/>
            <a:ext cx="1761218" cy="11390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4" name="PA_chenying0907 23"/>
          <p:cNvGrpSpPr/>
          <p:nvPr>
            <p:custDataLst>
              <p:tags r:id="rId6"/>
            </p:custDataLst>
          </p:nvPr>
        </p:nvGrpSpPr>
        <p:grpSpPr>
          <a:xfrm>
            <a:off x="1403648" y="267494"/>
            <a:ext cx="6192688" cy="767437"/>
            <a:chOff x="1492256" y="411510"/>
            <a:chExt cx="6192688" cy="767437"/>
          </a:xfrm>
        </p:grpSpPr>
        <p:sp>
          <p:nvSpPr>
            <p:cNvPr id="25" name="任意多边形 24"/>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33"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17" name="PA_任意多边形 5"/>
          <p:cNvSpPr>
            <a:spLocks noEditPoints="1"/>
          </p:cNvSpPr>
          <p:nvPr>
            <p:custDataLst>
              <p:tags r:id="rId7"/>
            </p:custDataLst>
          </p:nvPr>
        </p:nvSpPr>
        <p:spPr bwMode="auto">
          <a:xfrm>
            <a:off x="1678864" y="2847591"/>
            <a:ext cx="1996871" cy="129140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PA_矩形 18"/>
          <p:cNvSpPr/>
          <p:nvPr>
            <p:custDataLst>
              <p:tags r:id="rId8"/>
            </p:custDataLst>
          </p:nvPr>
        </p:nvSpPr>
        <p:spPr>
          <a:xfrm>
            <a:off x="3846756" y="3729853"/>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34" name="PA_矩形 33"/>
          <p:cNvSpPr/>
          <p:nvPr>
            <p:custDataLst>
              <p:tags r:id="rId9"/>
            </p:custDataLst>
          </p:nvPr>
        </p:nvSpPr>
        <p:spPr>
          <a:xfrm>
            <a:off x="1547664" y="2038164"/>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36" name="PA_矩形 35"/>
          <p:cNvSpPr/>
          <p:nvPr>
            <p:custDataLst>
              <p:tags r:id="rId10"/>
            </p:custDataLst>
          </p:nvPr>
        </p:nvSpPr>
        <p:spPr>
          <a:xfrm>
            <a:off x="6051755" y="2107864"/>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Tree>
    <p:extLst>
      <p:ext uri="{BB962C8B-B14F-4D97-AF65-F5344CB8AC3E}">
        <p14:creationId xmlns:p14="http://schemas.microsoft.com/office/powerpoint/2010/main" val="151123673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500"/>
                                        <p:tgtEl>
                                          <p:spTgt spid="36"/>
                                        </p:tgtEl>
                                      </p:cBhvr>
                                    </p:animEffect>
                                  </p:childTnLst>
                                </p:cTn>
                              </p:par>
                              <p:par>
                                <p:cTn id="11" presetID="53" presetClass="entr" presetSubtype="16" fill="hold" grpId="0" nodeType="withEffect" nodePh="1">
                                  <p:stCondLst>
                                    <p:cond delay="300"/>
                                  </p:stCondLst>
                                  <p:endCondLst>
                                    <p:cond evt="begin" delay="0">
                                      <p:tn val="11"/>
                                    </p:cond>
                                  </p:end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53" presetClass="entr" presetSubtype="16" fill="hold" grpId="0" nodeType="withEffect" nodePh="1">
                                  <p:stCondLst>
                                    <p:cond delay="600"/>
                                  </p:stCondLst>
                                  <p:endCondLst>
                                    <p:cond evt="begin" delay="0">
                                      <p:tn val="16"/>
                                    </p:cond>
                                  </p:end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par>
                                <p:cTn id="21" presetID="53" presetClass="entr" presetSubtype="16" fill="hold" grpId="0" nodeType="withEffect">
                                  <p:stCondLst>
                                    <p:cond delay="90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22" presetClass="entr" presetSubtype="8" fill="hold" grpId="0" nodeType="withEffect">
                                  <p:stCondLst>
                                    <p:cond delay="120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330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1" grpId="0" animBg="1"/>
      <p:bldP spid="22" grpId="0" animBg="1" autoUpdateAnimBg="0"/>
      <p:bldP spid="23" grpId="0" animBg="1"/>
      <p:bldP spid="17" grpId="0" animBg="1"/>
      <p:bldP spid="19" grpId="0"/>
      <p:bldP spid="34" grpId="0"/>
      <p:bldP spid="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08780762-321F-4E9E-BCA8-95C438AC2B79}"/>
              </a:ext>
            </a:extLst>
          </p:cNvPr>
          <p:cNvSpPr/>
          <p:nvPr/>
        </p:nvSpPr>
        <p:spPr>
          <a:xfrm>
            <a:off x="1547664" y="2787774"/>
            <a:ext cx="6264696" cy="2016223"/>
          </a:xfrm>
          <a:prstGeom prst="rect">
            <a:avLst/>
          </a:prstGeom>
          <a:solidFill>
            <a:srgbClr val="FBB0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BB03B"/>
              </a:solidFill>
            </a:endParaRPr>
          </a:p>
        </p:txBody>
      </p:sp>
      <p:sp>
        <p:nvSpPr>
          <p:cNvPr id="3" name="PA_文本框 2"/>
          <p:cNvSpPr txBox="1"/>
          <p:nvPr>
            <p:custDataLst>
              <p:tags r:id="rId1"/>
            </p:custDataLst>
          </p:nvPr>
        </p:nvSpPr>
        <p:spPr>
          <a:xfrm>
            <a:off x="3441396" y="3304790"/>
            <a:ext cx="2666114" cy="769441"/>
          </a:xfrm>
          <a:prstGeom prst="rect">
            <a:avLst/>
          </a:prstGeom>
          <a:noFill/>
        </p:spPr>
        <p:txBody>
          <a:bodyPr wrap="none" rtlCol="0">
            <a:spAutoFit/>
          </a:bodyPr>
          <a:lstStyle/>
          <a:p>
            <a:r>
              <a:rPr lang="en-US" altLang="zh-CN" sz="4400" dirty="0">
                <a:latin typeface="华文行楷" panose="02010800040101010101" pitchFamily="2" charset="-122"/>
                <a:ea typeface="华文行楷" panose="02010800040101010101" pitchFamily="2" charset="-122"/>
                <a:cs typeface="落落补 汤圆" pitchFamily="2" charset="-128"/>
              </a:rPr>
              <a:t>THANKS~</a:t>
            </a:r>
            <a:endParaRPr lang="zh-CN" altLang="en-US" sz="4400" dirty="0">
              <a:latin typeface="华文行楷" panose="02010800040101010101" pitchFamily="2" charset="-122"/>
              <a:ea typeface="华文行楷" panose="02010800040101010101" pitchFamily="2" charset="-122"/>
              <a:cs typeface="落落补 汤圆" pitchFamily="2" charset="-128"/>
            </a:endParaRPr>
          </a:p>
        </p:txBody>
      </p:sp>
      <p:sp>
        <p:nvSpPr>
          <p:cNvPr id="5" name="矩形 4">
            <a:extLst>
              <a:ext uri="{FF2B5EF4-FFF2-40B4-BE49-F238E27FC236}">
                <a16:creationId xmlns="" xmlns:a16="http://schemas.microsoft.com/office/drawing/2014/main" id="{AB74DF3F-CB40-42CD-8667-FC6F75FFF57C}"/>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2C6E9178-24D3-4891-9073-5F1098B549C7}"/>
              </a:ext>
            </a:extLst>
          </p:cNvPr>
          <p:cNvSpPr txBox="1"/>
          <p:nvPr/>
        </p:nvSpPr>
        <p:spPr>
          <a:xfrm>
            <a:off x="4040659" y="4429121"/>
            <a:ext cx="1760023" cy="276999"/>
          </a:xfrm>
          <a:prstGeom prst="rect">
            <a:avLst/>
          </a:prstGeom>
          <a:noFill/>
        </p:spPr>
        <p:txBody>
          <a:bodyPr wrap="square" rtlCol="0">
            <a:spAutoFit/>
          </a:bodyPr>
          <a:lstStyle/>
          <a:p>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优</a:t>
            </a: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品</a:t>
            </a:r>
            <a:r>
              <a:rPr lang="en-US" altLang="zh-CN" sz="1200" dirty="0" smtClean="0">
                <a:solidFill>
                  <a:schemeClr val="tx1">
                    <a:lumMod val="95000"/>
                    <a:lumOff val="5000"/>
                  </a:schemeClr>
                </a:solidFill>
                <a:latin typeface="微软雅黑" panose="020B0503020204020204" pitchFamily="34" charset="-122"/>
                <a:ea typeface="微软雅黑" panose="020B0503020204020204" pitchFamily="34" charset="-122"/>
              </a:rPr>
              <a:t>PPT</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1" name="Text Placeholder 4">
            <a:extLst>
              <a:ext uri="{FF2B5EF4-FFF2-40B4-BE49-F238E27FC236}">
                <a16:creationId xmlns="" xmlns:a16="http://schemas.microsoft.com/office/drawing/2014/main" id="{6545F532-D27E-407C-B65E-FD18C4A33740}"/>
              </a:ext>
            </a:extLst>
          </p:cNvPr>
          <p:cNvSpPr txBox="1">
            <a:spLocks/>
          </p:cNvSpPr>
          <p:nvPr/>
        </p:nvSpPr>
        <p:spPr>
          <a:xfrm>
            <a:off x="2018012" y="3961889"/>
            <a:ext cx="5410492" cy="58995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None/>
              <a:defRPr/>
            </a:pPr>
            <a:r>
              <a:rPr lang="id-ID" sz="1100" spc="300" dirty="0">
                <a:solidFill>
                  <a:schemeClr val="tx1">
                    <a:lumMod val="95000"/>
                    <a:lumOff val="5000"/>
                  </a:schemeClr>
                </a:solidFill>
                <a:latin typeface="Agency FB" panose="020B0503020202020204" pitchFamily="34" charset="0"/>
                <a:cs typeface="Calibri"/>
              </a:rPr>
              <a:t>Ut wisi enim ad minim veniam, quis nostrud exerci tation ullamcorper nibh euismod tincidunt ut</a:t>
            </a:r>
          </a:p>
        </p:txBody>
      </p:sp>
      <p:grpSp>
        <p:nvGrpSpPr>
          <p:cNvPr id="8" name="PA_chenying0907 7">
            <a:extLst>
              <a:ext uri="{FF2B5EF4-FFF2-40B4-BE49-F238E27FC236}">
                <a16:creationId xmlns="" xmlns:a16="http://schemas.microsoft.com/office/drawing/2014/main" id="{D3BE24FE-8BD3-46A6-91C3-292C159EE488}"/>
              </a:ext>
            </a:extLst>
          </p:cNvPr>
          <p:cNvGrpSpPr/>
          <p:nvPr>
            <p:custDataLst>
              <p:tags r:id="rId2"/>
            </p:custDataLst>
          </p:nvPr>
        </p:nvGrpSpPr>
        <p:grpSpPr>
          <a:xfrm>
            <a:off x="2796519" y="577919"/>
            <a:ext cx="3863713" cy="2644924"/>
            <a:chOff x="1096807" y="771550"/>
            <a:chExt cx="6911261" cy="3633873"/>
          </a:xfrm>
        </p:grpSpPr>
        <p:sp>
          <p:nvSpPr>
            <p:cNvPr id="12" name="椭圆 31">
              <a:extLst>
                <a:ext uri="{FF2B5EF4-FFF2-40B4-BE49-F238E27FC236}">
                  <a16:creationId xmlns="" xmlns:a16="http://schemas.microsoft.com/office/drawing/2014/main" id="{95A52B75-45D3-47C2-96F7-62658F2030E0}"/>
                </a:ext>
              </a:extLst>
            </p:cNvPr>
            <p:cNvSpPr/>
            <p:nvPr/>
          </p:nvSpPr>
          <p:spPr>
            <a:xfrm rot="5400000">
              <a:off x="2841734" y="-760912"/>
              <a:ext cx="3421408" cy="69112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 name="connsiteX0" fmla="*/ 84755 w 673460"/>
                <a:gd name="connsiteY0" fmla="*/ 13918 h 568883"/>
                <a:gd name="connsiteX1" fmla="*/ 672364 w 673460"/>
                <a:gd name="connsiteY1" fmla="*/ 14845 h 568883"/>
                <a:gd name="connsiteX2" fmla="*/ 673460 w 673460"/>
                <a:gd name="connsiteY2" fmla="*/ 540528 h 568883"/>
                <a:gd name="connsiteX3" fmla="*/ 43142 w 673460"/>
                <a:gd name="connsiteY3" fmla="*/ 525832 h 568883"/>
                <a:gd name="connsiteX4" fmla="*/ 84755 w 673460"/>
                <a:gd name="connsiteY4" fmla="*/ 13918 h 568883"/>
                <a:gd name="connsiteX0" fmla="*/ 84755 w 673460"/>
                <a:gd name="connsiteY0" fmla="*/ 13918 h 559604"/>
                <a:gd name="connsiteX1" fmla="*/ 672364 w 673460"/>
                <a:gd name="connsiteY1" fmla="*/ 14845 h 559604"/>
                <a:gd name="connsiteX2" fmla="*/ 673460 w 673460"/>
                <a:gd name="connsiteY2" fmla="*/ 540528 h 559604"/>
                <a:gd name="connsiteX3" fmla="*/ 43142 w 673460"/>
                <a:gd name="connsiteY3" fmla="*/ 525832 h 559604"/>
                <a:gd name="connsiteX4" fmla="*/ 84755 w 673460"/>
                <a:gd name="connsiteY4" fmla="*/ 13918 h 559604"/>
                <a:gd name="connsiteX0" fmla="*/ 84755 w 675575"/>
                <a:gd name="connsiteY0" fmla="*/ 13918 h 562548"/>
                <a:gd name="connsiteX1" fmla="*/ 672364 w 675575"/>
                <a:gd name="connsiteY1" fmla="*/ 14845 h 562548"/>
                <a:gd name="connsiteX2" fmla="*/ 675575 w 675575"/>
                <a:gd name="connsiteY2" fmla="*/ 545971 h 562548"/>
                <a:gd name="connsiteX3" fmla="*/ 43142 w 675575"/>
                <a:gd name="connsiteY3" fmla="*/ 525832 h 562548"/>
                <a:gd name="connsiteX4" fmla="*/ 84755 w 675575"/>
                <a:gd name="connsiteY4" fmla="*/ 13918 h 562548"/>
                <a:gd name="connsiteX0" fmla="*/ 84755 w 680821"/>
                <a:gd name="connsiteY0" fmla="*/ 13918 h 562548"/>
                <a:gd name="connsiteX1" fmla="*/ 680821 w 680821"/>
                <a:gd name="connsiteY1" fmla="*/ 14845 h 562548"/>
                <a:gd name="connsiteX2" fmla="*/ 675575 w 680821"/>
                <a:gd name="connsiteY2" fmla="*/ 545971 h 562548"/>
                <a:gd name="connsiteX3" fmla="*/ 43142 w 680821"/>
                <a:gd name="connsiteY3" fmla="*/ 525832 h 562548"/>
                <a:gd name="connsiteX4" fmla="*/ 84755 w 680821"/>
                <a:gd name="connsiteY4" fmla="*/ 13918 h 562548"/>
                <a:gd name="connsiteX0" fmla="*/ 72868 w 690076"/>
                <a:gd name="connsiteY0" fmla="*/ 20358 h 559916"/>
                <a:gd name="connsiteX1" fmla="*/ 690076 w 690076"/>
                <a:gd name="connsiteY1" fmla="*/ 12213 h 559916"/>
                <a:gd name="connsiteX2" fmla="*/ 684830 w 690076"/>
                <a:gd name="connsiteY2" fmla="*/ 543339 h 559916"/>
                <a:gd name="connsiteX3" fmla="*/ 52397 w 690076"/>
                <a:gd name="connsiteY3" fmla="*/ 523200 h 559916"/>
                <a:gd name="connsiteX4" fmla="*/ 72868 w 690076"/>
                <a:gd name="connsiteY4" fmla="*/ 20358 h 559916"/>
                <a:gd name="connsiteX0" fmla="*/ 72868 w 690076"/>
                <a:gd name="connsiteY0" fmla="*/ 22718 h 562276"/>
                <a:gd name="connsiteX1" fmla="*/ 690076 w 690076"/>
                <a:gd name="connsiteY1" fmla="*/ 14573 h 562276"/>
                <a:gd name="connsiteX2" fmla="*/ 684830 w 690076"/>
                <a:gd name="connsiteY2" fmla="*/ 545699 h 562276"/>
                <a:gd name="connsiteX3" fmla="*/ 52397 w 690076"/>
                <a:gd name="connsiteY3" fmla="*/ 525560 h 562276"/>
                <a:gd name="connsiteX4" fmla="*/ 72868 w 690076"/>
                <a:gd name="connsiteY4" fmla="*/ 22718 h 562276"/>
                <a:gd name="connsiteX0" fmla="*/ 59152 w 676360"/>
                <a:gd name="connsiteY0" fmla="*/ 22718 h 562276"/>
                <a:gd name="connsiteX1" fmla="*/ 676360 w 676360"/>
                <a:gd name="connsiteY1" fmla="*/ 14573 h 562276"/>
                <a:gd name="connsiteX2" fmla="*/ 671114 w 676360"/>
                <a:gd name="connsiteY2" fmla="*/ 545699 h 562276"/>
                <a:gd name="connsiteX3" fmla="*/ 38681 w 676360"/>
                <a:gd name="connsiteY3" fmla="*/ 525560 h 562276"/>
                <a:gd name="connsiteX4" fmla="*/ 103808 w 676360"/>
                <a:gd name="connsiteY4" fmla="*/ 279153 h 562276"/>
                <a:gd name="connsiteX5" fmla="*/ 59152 w 676360"/>
                <a:gd name="connsiteY5" fmla="*/ 22718 h 562276"/>
                <a:gd name="connsiteX0" fmla="*/ 41341 w 658549"/>
                <a:gd name="connsiteY0" fmla="*/ 22718 h 562276"/>
                <a:gd name="connsiteX1" fmla="*/ 658549 w 658549"/>
                <a:gd name="connsiteY1" fmla="*/ 14573 h 562276"/>
                <a:gd name="connsiteX2" fmla="*/ 653303 w 658549"/>
                <a:gd name="connsiteY2" fmla="*/ 545699 h 562276"/>
                <a:gd name="connsiteX3" fmla="*/ 20870 w 658549"/>
                <a:gd name="connsiteY3" fmla="*/ 525560 h 562276"/>
                <a:gd name="connsiteX4" fmla="*/ 85997 w 658549"/>
                <a:gd name="connsiteY4" fmla="*/ 279153 h 562276"/>
                <a:gd name="connsiteX5" fmla="*/ 41341 w 658549"/>
                <a:gd name="connsiteY5" fmla="*/ 22718 h 562276"/>
                <a:gd name="connsiteX0" fmla="*/ 23542 w 640750"/>
                <a:gd name="connsiteY0" fmla="*/ 22718 h 562276"/>
                <a:gd name="connsiteX1" fmla="*/ 640750 w 640750"/>
                <a:gd name="connsiteY1" fmla="*/ 14573 h 562276"/>
                <a:gd name="connsiteX2" fmla="*/ 635504 w 640750"/>
                <a:gd name="connsiteY2" fmla="*/ 545699 h 562276"/>
                <a:gd name="connsiteX3" fmla="*/ 3071 w 640750"/>
                <a:gd name="connsiteY3" fmla="*/ 525560 h 562276"/>
                <a:gd name="connsiteX4" fmla="*/ 68198 w 640750"/>
                <a:gd name="connsiteY4" fmla="*/ 279153 h 562276"/>
                <a:gd name="connsiteX5" fmla="*/ 23542 w 640750"/>
                <a:gd name="connsiteY5" fmla="*/ 22718 h 562276"/>
                <a:gd name="connsiteX0" fmla="*/ 24044 w 641252"/>
                <a:gd name="connsiteY0" fmla="*/ 22718 h 562276"/>
                <a:gd name="connsiteX1" fmla="*/ 641252 w 641252"/>
                <a:gd name="connsiteY1" fmla="*/ 14573 h 562276"/>
                <a:gd name="connsiteX2" fmla="*/ 636006 w 641252"/>
                <a:gd name="connsiteY2" fmla="*/ 545699 h 562276"/>
                <a:gd name="connsiteX3" fmla="*/ 3573 w 641252"/>
                <a:gd name="connsiteY3" fmla="*/ 525560 h 562276"/>
                <a:gd name="connsiteX4" fmla="*/ 68700 w 641252"/>
                <a:gd name="connsiteY4" fmla="*/ 279153 h 562276"/>
                <a:gd name="connsiteX5" fmla="*/ 24044 w 641252"/>
                <a:gd name="connsiteY5" fmla="*/ 22718 h 562276"/>
                <a:gd name="connsiteX0" fmla="*/ 31476 w 648684"/>
                <a:gd name="connsiteY0" fmla="*/ 22718 h 562276"/>
                <a:gd name="connsiteX1" fmla="*/ 648684 w 648684"/>
                <a:gd name="connsiteY1" fmla="*/ 14573 h 562276"/>
                <a:gd name="connsiteX2" fmla="*/ 643438 w 648684"/>
                <a:gd name="connsiteY2" fmla="*/ 545699 h 562276"/>
                <a:gd name="connsiteX3" fmla="*/ 11005 w 648684"/>
                <a:gd name="connsiteY3" fmla="*/ 525560 h 562276"/>
                <a:gd name="connsiteX4" fmla="*/ 76132 w 648684"/>
                <a:gd name="connsiteY4" fmla="*/ 279153 h 562276"/>
                <a:gd name="connsiteX5" fmla="*/ 31476 w 648684"/>
                <a:gd name="connsiteY5" fmla="*/ 22718 h 56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tx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3" name="椭圆 31">
              <a:extLst>
                <a:ext uri="{FF2B5EF4-FFF2-40B4-BE49-F238E27FC236}">
                  <a16:creationId xmlns="" xmlns:a16="http://schemas.microsoft.com/office/drawing/2014/main" id="{847C3880-9C8B-455F-B98C-F8CBD3A92DFC}"/>
                </a:ext>
              </a:extLst>
            </p:cNvPr>
            <p:cNvSpPr/>
            <p:nvPr/>
          </p:nvSpPr>
          <p:spPr>
            <a:xfrm rot="16200000" flipH="1">
              <a:off x="4400705" y="799409"/>
              <a:ext cx="3489396" cy="34336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14" name="椭圆 31">
              <a:extLst>
                <a:ext uri="{FF2B5EF4-FFF2-40B4-BE49-F238E27FC236}">
                  <a16:creationId xmlns="" xmlns:a16="http://schemas.microsoft.com/office/drawing/2014/main" id="{4DB4741D-34DE-4828-AB53-3F3B17187459}"/>
                </a:ext>
              </a:extLst>
            </p:cNvPr>
            <p:cNvSpPr/>
            <p:nvPr/>
          </p:nvSpPr>
          <p:spPr>
            <a:xfrm rot="5400000">
              <a:off x="1202547" y="828634"/>
              <a:ext cx="3489396" cy="337522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chemeClr val="accent6">
                <a:lumMod val="20000"/>
                <a:lumOff val="80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sp>
        <p:nvSpPr>
          <p:cNvPr id="15" name="文本框 14">
            <a:extLst>
              <a:ext uri="{FF2B5EF4-FFF2-40B4-BE49-F238E27FC236}">
                <a16:creationId xmlns="" xmlns:a16="http://schemas.microsoft.com/office/drawing/2014/main" id="{43E1C225-9780-4838-A3DD-DF33524BF5C4}"/>
              </a:ext>
            </a:extLst>
          </p:cNvPr>
          <p:cNvSpPr txBox="1"/>
          <p:nvPr/>
        </p:nvSpPr>
        <p:spPr>
          <a:xfrm>
            <a:off x="3493626" y="1263170"/>
            <a:ext cx="2877296" cy="1323439"/>
          </a:xfrm>
          <a:prstGeom prst="rect">
            <a:avLst/>
          </a:prstGeom>
          <a:noFill/>
        </p:spPr>
        <p:txBody>
          <a:bodyPr wrap="square" rtlCol="0">
            <a:spAutoFit/>
          </a:bodyPr>
          <a:lstStyle/>
          <a:p>
            <a:r>
              <a:rPr lang="en-US" altLang="zh-CN" sz="8000" dirty="0">
                <a:solidFill>
                  <a:srgbClr val="FBB0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2019</a:t>
            </a:r>
            <a:endParaRPr lang="zh-CN" altLang="en-US" sz="8000" dirty="0">
              <a:solidFill>
                <a:srgbClr val="FBB03B"/>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793574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par>
                          <p:cTn id="10" fill="hold">
                            <p:stCondLst>
                              <p:cond delay="16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par>
                                <p:cTn id="19" presetID="53" presetClass="entr" presetSubtype="16" fill="hold" nodeType="withEffect">
                                  <p:stCondLst>
                                    <p:cond delay="6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7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15729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文本框 7"/>
          <p:cNvSpPr txBox="1">
            <a:spLocks noChangeArrowheads="1"/>
          </p:cNvSpPr>
          <p:nvPr>
            <p:custDataLst>
              <p:tags r:id="rId1"/>
            </p:custDataLst>
          </p:nvPr>
        </p:nvSpPr>
        <p:spPr bwMode="auto">
          <a:xfrm>
            <a:off x="2605173" y="2823217"/>
            <a:ext cx="1944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教育目的</a:t>
            </a:r>
          </a:p>
        </p:txBody>
      </p:sp>
      <p:sp>
        <p:nvSpPr>
          <p:cNvPr id="15" name="PA_文本框 5"/>
          <p:cNvSpPr txBox="1"/>
          <p:nvPr>
            <p:custDataLst>
              <p:tags r:id="rId2"/>
            </p:custDataLst>
          </p:nvPr>
        </p:nvSpPr>
        <p:spPr>
          <a:xfrm>
            <a:off x="2199514" y="2030860"/>
            <a:ext cx="2476960" cy="830997"/>
          </a:xfrm>
          <a:prstGeom prst="rect">
            <a:avLst/>
          </a:prstGeom>
          <a:noFill/>
        </p:spPr>
        <p:txBody>
          <a:bodyPr wrap="none" rtlCol="0">
            <a:spAutoFit/>
          </a:bodyPr>
          <a:lstStyle/>
          <a:p>
            <a:r>
              <a:rPr lang="en-US" altLang="zh-CN" sz="4800" dirty="0">
                <a:latin typeface="落落补 汤圆" pitchFamily="2" charset="-128"/>
                <a:ea typeface="落落补 汤圆" pitchFamily="2" charset="-128"/>
                <a:cs typeface="落落补 汤圆" pitchFamily="2" charset="-128"/>
              </a:rPr>
              <a:t>PART01</a:t>
            </a:r>
            <a:endParaRPr lang="zh-CN" altLang="en-US" sz="4800" dirty="0">
              <a:latin typeface="落落补 汤圆" pitchFamily="2" charset="-128"/>
              <a:ea typeface="落落补 汤圆" pitchFamily="2" charset="-128"/>
              <a:cs typeface="落落补 汤圆" pitchFamily="2" charset="-128"/>
            </a:endParaRPr>
          </a:p>
        </p:txBody>
      </p:sp>
      <p:sp>
        <p:nvSpPr>
          <p:cNvPr id="16" name="PA_文本框 5"/>
          <p:cNvSpPr txBox="1"/>
          <p:nvPr>
            <p:custDataLst>
              <p:tags r:id="rId3"/>
            </p:custDataLst>
          </p:nvPr>
        </p:nvSpPr>
        <p:spPr>
          <a:xfrm>
            <a:off x="1902713" y="3307796"/>
            <a:ext cx="2957861"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CHUANGYI SHOUHUI SHANGWU MICROSOFT POWERPOINT MY 2017</a:t>
            </a:r>
            <a:endParaRPr lang="zh-CN" altLang="en-US" sz="800" dirty="0">
              <a:latin typeface="落落补 汤圆" pitchFamily="2" charset="-128"/>
              <a:ea typeface="落落补 汤圆" pitchFamily="2" charset="-128"/>
              <a:cs typeface="落落补 汤圆" pitchFamily="2" charset="-128"/>
            </a:endParaRPr>
          </a:p>
        </p:txBody>
      </p:sp>
      <p:pic>
        <p:nvPicPr>
          <p:cNvPr id="8" name="PA_图片 1">
            <a:extLst>
              <a:ext uri="{FF2B5EF4-FFF2-40B4-BE49-F238E27FC236}">
                <a16:creationId xmlns="" xmlns:a16="http://schemas.microsoft.com/office/drawing/2014/main" id="{A0841DEC-FAA7-431C-A911-C710855DFCB0}"/>
              </a:ext>
            </a:extLst>
          </p:cNvPr>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6300192" y="-20538"/>
            <a:ext cx="2416027" cy="4348105"/>
          </a:xfrm>
          <a:prstGeom prst="rect">
            <a:avLst/>
          </a:prstGeom>
        </p:spPr>
      </p:pic>
      <p:sp>
        <p:nvSpPr>
          <p:cNvPr id="11" name="矩形 10">
            <a:extLst>
              <a:ext uri="{FF2B5EF4-FFF2-40B4-BE49-F238E27FC236}">
                <a16:creationId xmlns="" xmlns:a16="http://schemas.microsoft.com/office/drawing/2014/main" id="{74056DFD-BB27-4364-935D-104A72596034}"/>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7473612"/>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1" decel="10000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autoUpdateAnimBg="0"/>
      <p:bldP spid="16"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PA_chenying0907 4"/>
          <p:cNvGrpSpPr/>
          <p:nvPr>
            <p:custDataLst>
              <p:tags r:id="rId1"/>
            </p:custDataLst>
          </p:nvPr>
        </p:nvGrpSpPr>
        <p:grpSpPr>
          <a:xfrm>
            <a:off x="3882894" y="1455608"/>
            <a:ext cx="1032347" cy="1213092"/>
            <a:chOff x="3213101" y="3067051"/>
            <a:chExt cx="541337" cy="720725"/>
          </a:xfrm>
          <a:solidFill>
            <a:schemeClr val="tx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grpSp>
      <p:grpSp>
        <p:nvGrpSpPr>
          <p:cNvPr id="59" name="PA_chenying0907 58"/>
          <p:cNvGrpSpPr/>
          <p:nvPr>
            <p:custDataLst>
              <p:tags r:id="rId2"/>
            </p:custDataLst>
          </p:nvPr>
        </p:nvGrpSpPr>
        <p:grpSpPr>
          <a:xfrm>
            <a:off x="1449115" y="1620864"/>
            <a:ext cx="1065845" cy="1030758"/>
            <a:chOff x="2033588" y="3044825"/>
            <a:chExt cx="771525" cy="746126"/>
          </a:xfrm>
          <a:solidFill>
            <a:schemeClr val="tx1"/>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grpSp>
      <p:grpSp>
        <p:nvGrpSpPr>
          <p:cNvPr id="134" name="PA_chenying0907 133"/>
          <p:cNvGrpSpPr/>
          <p:nvPr>
            <p:custDataLst>
              <p:tags r:id="rId3"/>
            </p:custDataLst>
          </p:nvPr>
        </p:nvGrpSpPr>
        <p:grpSpPr>
          <a:xfrm>
            <a:off x="6130469" y="1563638"/>
            <a:ext cx="1470400" cy="1125455"/>
            <a:chOff x="4148138" y="3128963"/>
            <a:chExt cx="798513" cy="611188"/>
          </a:xfrm>
          <a:solidFill>
            <a:schemeClr val="tx1"/>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400">
                <a:latin typeface="微软雅黑" pitchFamily="34" charset="-122"/>
                <a:ea typeface="微软雅黑" pitchFamily="34" charset="-122"/>
              </a:endParaRPr>
            </a:p>
          </p:txBody>
        </p:sp>
      </p:grpSp>
      <p:sp>
        <p:nvSpPr>
          <p:cNvPr id="216" name="PA_椭圆 31"/>
          <p:cNvSpPr/>
          <p:nvPr>
            <p:custDataLst>
              <p:tags r:id="rId4"/>
            </p:custDataLst>
          </p:nvPr>
        </p:nvSpPr>
        <p:spPr>
          <a:xfrm>
            <a:off x="899592" y="2907586"/>
            <a:ext cx="2198519" cy="1248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153645" y="3338839"/>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27" name="PA_文本框 226"/>
          <p:cNvSpPr txBox="1"/>
          <p:nvPr>
            <p:custDataLst>
              <p:tags r:id="rId6"/>
            </p:custDataLst>
          </p:nvPr>
        </p:nvSpPr>
        <p:spPr>
          <a:xfrm>
            <a:off x="1100450" y="3030919"/>
            <a:ext cx="1916693"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3369411" y="2907586"/>
            <a:ext cx="2198519" cy="1248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3623464" y="3338839"/>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30" name="PA_文本框 229"/>
          <p:cNvSpPr txBox="1"/>
          <p:nvPr>
            <p:custDataLst>
              <p:tags r:id="rId9"/>
            </p:custDataLst>
          </p:nvPr>
        </p:nvSpPr>
        <p:spPr>
          <a:xfrm>
            <a:off x="3623464" y="3018275"/>
            <a:ext cx="1941139"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5829865" y="2865483"/>
            <a:ext cx="2198519" cy="12483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6083918" y="3296736"/>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33" name="PA_文本框 232"/>
          <p:cNvSpPr txBox="1"/>
          <p:nvPr>
            <p:custDataLst>
              <p:tags r:id="rId12"/>
            </p:custDataLst>
          </p:nvPr>
        </p:nvSpPr>
        <p:spPr>
          <a:xfrm>
            <a:off x="6074880" y="2990490"/>
            <a:ext cx="1941139"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234" name="PA_chenying0907 233"/>
          <p:cNvGrpSpPr/>
          <p:nvPr>
            <p:custDataLst>
              <p:tags r:id="rId13"/>
            </p:custDataLst>
          </p:nvPr>
        </p:nvGrpSpPr>
        <p:grpSpPr>
          <a:xfrm>
            <a:off x="1403648" y="267494"/>
            <a:ext cx="6192688" cy="767437"/>
            <a:chOff x="1492256" y="411510"/>
            <a:chExt cx="6192688" cy="767437"/>
          </a:xfrm>
        </p:grpSpPr>
        <p:sp>
          <p:nvSpPr>
            <p:cNvPr id="235" name="任意多边形 234"/>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36"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37"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Tree>
    <p:extLst>
      <p:ext uri="{BB962C8B-B14F-4D97-AF65-F5344CB8AC3E}">
        <p14:creationId xmlns:p14="http://schemas.microsoft.com/office/powerpoint/2010/main" val="2114870869"/>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34"/>
                                        </p:tgtEl>
                                        <p:attrNameLst>
                                          <p:attrName>style.visibility</p:attrName>
                                        </p:attrNameLst>
                                      </p:cBhvr>
                                      <p:to>
                                        <p:strVal val="visible"/>
                                      </p:to>
                                    </p:set>
                                    <p:animEffect transition="in" filter="wipe(left)">
                                      <p:cBhvr>
                                        <p:cTn id="7" dur="500"/>
                                        <p:tgtEl>
                                          <p:spTgt spid="234"/>
                                        </p:tgtEl>
                                      </p:cBhvr>
                                    </p:animEffect>
                                  </p:childTnLst>
                                </p:cTn>
                              </p:par>
                              <p:par>
                                <p:cTn id="8" presetID="53" presetClass="entr" presetSubtype="16" fill="hold" nodeType="withEffect">
                                  <p:stCondLst>
                                    <p:cond delay="300"/>
                                  </p:stCondLst>
                                  <p:childTnLst>
                                    <p:set>
                                      <p:cBhvr>
                                        <p:cTn id="9" dur="1" fill="hold">
                                          <p:stCondLst>
                                            <p:cond delay="0"/>
                                          </p:stCondLst>
                                        </p:cTn>
                                        <p:tgtEl>
                                          <p:spTgt spid="59"/>
                                        </p:tgtEl>
                                        <p:attrNameLst>
                                          <p:attrName>style.visibility</p:attrName>
                                        </p:attrNameLst>
                                      </p:cBhvr>
                                      <p:to>
                                        <p:strVal val="visible"/>
                                      </p:to>
                                    </p:set>
                                    <p:anim calcmode="lin" valueType="num">
                                      <p:cBhvr>
                                        <p:cTn id="10" dur="500" fill="hold"/>
                                        <p:tgtEl>
                                          <p:spTgt spid="59"/>
                                        </p:tgtEl>
                                        <p:attrNameLst>
                                          <p:attrName>ppt_w</p:attrName>
                                        </p:attrNameLst>
                                      </p:cBhvr>
                                      <p:tavLst>
                                        <p:tav tm="0">
                                          <p:val>
                                            <p:fltVal val="0"/>
                                          </p:val>
                                        </p:tav>
                                        <p:tav tm="100000">
                                          <p:val>
                                            <p:strVal val="#ppt_w"/>
                                          </p:val>
                                        </p:tav>
                                      </p:tavLst>
                                    </p:anim>
                                    <p:anim calcmode="lin" valueType="num">
                                      <p:cBhvr>
                                        <p:cTn id="11" dur="500" fill="hold"/>
                                        <p:tgtEl>
                                          <p:spTgt spid="59"/>
                                        </p:tgtEl>
                                        <p:attrNameLst>
                                          <p:attrName>ppt_h</p:attrName>
                                        </p:attrNameLst>
                                      </p:cBhvr>
                                      <p:tavLst>
                                        <p:tav tm="0">
                                          <p:val>
                                            <p:fltVal val="0"/>
                                          </p:val>
                                        </p:tav>
                                        <p:tav tm="100000">
                                          <p:val>
                                            <p:strVal val="#ppt_h"/>
                                          </p:val>
                                        </p:tav>
                                      </p:tavLst>
                                    </p:anim>
                                    <p:animEffect transition="in" filter="fade">
                                      <p:cBhvr>
                                        <p:cTn id="12" dur="500"/>
                                        <p:tgtEl>
                                          <p:spTgt spid="59"/>
                                        </p:tgtEl>
                                      </p:cBhvr>
                                    </p:animEffect>
                                  </p:childTnLst>
                                </p:cTn>
                              </p:par>
                              <p:par>
                                <p:cTn id="13" presetID="53" presetClass="entr" presetSubtype="16" fill="hold" nodeType="withEffect">
                                  <p:stCondLst>
                                    <p:cond delay="6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900"/>
                                  </p:stCondLst>
                                  <p:childTnLst>
                                    <p:set>
                                      <p:cBhvr>
                                        <p:cTn id="19" dur="1" fill="hold">
                                          <p:stCondLst>
                                            <p:cond delay="0"/>
                                          </p:stCondLst>
                                        </p:cTn>
                                        <p:tgtEl>
                                          <p:spTgt spid="134"/>
                                        </p:tgtEl>
                                        <p:attrNameLst>
                                          <p:attrName>style.visibility</p:attrName>
                                        </p:attrNameLst>
                                      </p:cBhvr>
                                      <p:to>
                                        <p:strVal val="visible"/>
                                      </p:to>
                                    </p:set>
                                    <p:anim calcmode="lin" valueType="num">
                                      <p:cBhvr>
                                        <p:cTn id="20" dur="500" fill="hold"/>
                                        <p:tgtEl>
                                          <p:spTgt spid="134"/>
                                        </p:tgtEl>
                                        <p:attrNameLst>
                                          <p:attrName>ppt_w</p:attrName>
                                        </p:attrNameLst>
                                      </p:cBhvr>
                                      <p:tavLst>
                                        <p:tav tm="0">
                                          <p:val>
                                            <p:fltVal val="0"/>
                                          </p:val>
                                        </p:tav>
                                        <p:tav tm="100000">
                                          <p:val>
                                            <p:strVal val="#ppt_w"/>
                                          </p:val>
                                        </p:tav>
                                      </p:tavLst>
                                    </p:anim>
                                    <p:anim calcmode="lin" valueType="num">
                                      <p:cBhvr>
                                        <p:cTn id="21" dur="500" fill="hold"/>
                                        <p:tgtEl>
                                          <p:spTgt spid="134"/>
                                        </p:tgtEl>
                                        <p:attrNameLst>
                                          <p:attrName>ppt_h</p:attrName>
                                        </p:attrNameLst>
                                      </p:cBhvr>
                                      <p:tavLst>
                                        <p:tav tm="0">
                                          <p:val>
                                            <p:fltVal val="0"/>
                                          </p:val>
                                        </p:tav>
                                        <p:tav tm="100000">
                                          <p:val>
                                            <p:strVal val="#ppt_h"/>
                                          </p:val>
                                        </p:tav>
                                      </p:tavLst>
                                    </p:anim>
                                    <p:animEffect transition="in" filter="fade">
                                      <p:cBhvr>
                                        <p:cTn id="22" dur="500"/>
                                        <p:tgtEl>
                                          <p:spTgt spid="134"/>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216"/>
                                        </p:tgtEl>
                                        <p:attrNameLst>
                                          <p:attrName>style.visibility</p:attrName>
                                        </p:attrNameLst>
                                      </p:cBhvr>
                                      <p:to>
                                        <p:strVal val="visible"/>
                                      </p:to>
                                    </p:set>
                                    <p:animEffect transition="in" filter="wipe(left)">
                                      <p:cBhvr>
                                        <p:cTn id="25" dur="500"/>
                                        <p:tgtEl>
                                          <p:spTgt spid="216"/>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217"/>
                                        </p:tgtEl>
                                        <p:attrNameLst>
                                          <p:attrName>style.visibility</p:attrName>
                                        </p:attrNameLst>
                                      </p:cBhvr>
                                      <p:to>
                                        <p:strVal val="visible"/>
                                      </p:to>
                                    </p:set>
                                    <p:animEffect transition="in" filter="wipe(left)">
                                      <p:cBhvr>
                                        <p:cTn id="28" dur="500"/>
                                        <p:tgtEl>
                                          <p:spTgt spid="217"/>
                                        </p:tgtEl>
                                      </p:cBhvr>
                                    </p:animEffect>
                                  </p:childTnLst>
                                </p:cTn>
                              </p:par>
                              <p:par>
                                <p:cTn id="29" presetID="22" presetClass="entr" presetSubtype="8" fill="hold" grpId="0" nodeType="withEffect">
                                  <p:stCondLst>
                                    <p:cond delay="1800"/>
                                  </p:stCondLst>
                                  <p:childTnLst>
                                    <p:set>
                                      <p:cBhvr>
                                        <p:cTn id="30" dur="1" fill="hold">
                                          <p:stCondLst>
                                            <p:cond delay="0"/>
                                          </p:stCondLst>
                                        </p:cTn>
                                        <p:tgtEl>
                                          <p:spTgt spid="227"/>
                                        </p:tgtEl>
                                        <p:attrNameLst>
                                          <p:attrName>style.visibility</p:attrName>
                                        </p:attrNameLst>
                                      </p:cBhvr>
                                      <p:to>
                                        <p:strVal val="visible"/>
                                      </p:to>
                                    </p:set>
                                    <p:animEffect transition="in" filter="wipe(left)">
                                      <p:cBhvr>
                                        <p:cTn id="31" dur="500"/>
                                        <p:tgtEl>
                                          <p:spTgt spid="227"/>
                                        </p:tgtEl>
                                      </p:cBhvr>
                                    </p:animEffect>
                                  </p:childTnLst>
                                </p:cTn>
                              </p:par>
                              <p:par>
                                <p:cTn id="32" presetID="22" presetClass="entr" presetSubtype="8" fill="hold" grpId="0" nodeType="withEffect">
                                  <p:stCondLst>
                                    <p:cond delay="2100"/>
                                  </p:stCondLst>
                                  <p:childTnLst>
                                    <p:set>
                                      <p:cBhvr>
                                        <p:cTn id="33" dur="1" fill="hold">
                                          <p:stCondLst>
                                            <p:cond delay="0"/>
                                          </p:stCondLst>
                                        </p:cTn>
                                        <p:tgtEl>
                                          <p:spTgt spid="228"/>
                                        </p:tgtEl>
                                        <p:attrNameLst>
                                          <p:attrName>style.visibility</p:attrName>
                                        </p:attrNameLst>
                                      </p:cBhvr>
                                      <p:to>
                                        <p:strVal val="visible"/>
                                      </p:to>
                                    </p:set>
                                    <p:animEffect transition="in" filter="wipe(left)">
                                      <p:cBhvr>
                                        <p:cTn id="34" dur="500"/>
                                        <p:tgtEl>
                                          <p:spTgt spid="228"/>
                                        </p:tgtEl>
                                      </p:cBhvr>
                                    </p:animEffect>
                                  </p:childTnLst>
                                </p:cTn>
                              </p:par>
                              <p:par>
                                <p:cTn id="35" presetID="22" presetClass="entr" presetSubtype="8" fill="hold" grpId="0" nodeType="withEffect">
                                  <p:stCondLst>
                                    <p:cond delay="2400"/>
                                  </p:stCondLst>
                                  <p:childTnLst>
                                    <p:set>
                                      <p:cBhvr>
                                        <p:cTn id="36" dur="1" fill="hold">
                                          <p:stCondLst>
                                            <p:cond delay="0"/>
                                          </p:stCondLst>
                                        </p:cTn>
                                        <p:tgtEl>
                                          <p:spTgt spid="229"/>
                                        </p:tgtEl>
                                        <p:attrNameLst>
                                          <p:attrName>style.visibility</p:attrName>
                                        </p:attrNameLst>
                                      </p:cBhvr>
                                      <p:to>
                                        <p:strVal val="visible"/>
                                      </p:to>
                                    </p:set>
                                    <p:animEffect transition="in" filter="wipe(left)">
                                      <p:cBhvr>
                                        <p:cTn id="37" dur="500"/>
                                        <p:tgtEl>
                                          <p:spTgt spid="229"/>
                                        </p:tgtEl>
                                      </p:cBhvr>
                                    </p:animEffect>
                                  </p:childTnLst>
                                </p:cTn>
                              </p:par>
                              <p:par>
                                <p:cTn id="38" presetID="22" presetClass="entr" presetSubtype="8" fill="hold" grpId="0" nodeType="withEffect">
                                  <p:stCondLst>
                                    <p:cond delay="2700"/>
                                  </p:stCondLst>
                                  <p:childTnLst>
                                    <p:set>
                                      <p:cBhvr>
                                        <p:cTn id="39" dur="1" fill="hold">
                                          <p:stCondLst>
                                            <p:cond delay="0"/>
                                          </p:stCondLst>
                                        </p:cTn>
                                        <p:tgtEl>
                                          <p:spTgt spid="230"/>
                                        </p:tgtEl>
                                        <p:attrNameLst>
                                          <p:attrName>style.visibility</p:attrName>
                                        </p:attrNameLst>
                                      </p:cBhvr>
                                      <p:to>
                                        <p:strVal val="visible"/>
                                      </p:to>
                                    </p:set>
                                    <p:animEffect transition="in" filter="wipe(left)">
                                      <p:cBhvr>
                                        <p:cTn id="40" dur="500"/>
                                        <p:tgtEl>
                                          <p:spTgt spid="230"/>
                                        </p:tgtEl>
                                      </p:cBhvr>
                                    </p:animEffect>
                                  </p:childTnLst>
                                </p:cTn>
                              </p:par>
                              <p:par>
                                <p:cTn id="41" presetID="22" presetClass="entr" presetSubtype="8" fill="hold" grpId="0" nodeType="withEffect">
                                  <p:stCondLst>
                                    <p:cond delay="3000"/>
                                  </p:stCondLst>
                                  <p:childTnLst>
                                    <p:set>
                                      <p:cBhvr>
                                        <p:cTn id="42" dur="1" fill="hold">
                                          <p:stCondLst>
                                            <p:cond delay="0"/>
                                          </p:stCondLst>
                                        </p:cTn>
                                        <p:tgtEl>
                                          <p:spTgt spid="231"/>
                                        </p:tgtEl>
                                        <p:attrNameLst>
                                          <p:attrName>style.visibility</p:attrName>
                                        </p:attrNameLst>
                                      </p:cBhvr>
                                      <p:to>
                                        <p:strVal val="visible"/>
                                      </p:to>
                                    </p:set>
                                    <p:animEffect transition="in" filter="wipe(left)">
                                      <p:cBhvr>
                                        <p:cTn id="43" dur="500"/>
                                        <p:tgtEl>
                                          <p:spTgt spid="231"/>
                                        </p:tgtEl>
                                      </p:cBhvr>
                                    </p:animEffect>
                                  </p:childTnLst>
                                </p:cTn>
                              </p:par>
                              <p:par>
                                <p:cTn id="44" presetID="22" presetClass="entr" presetSubtype="8" fill="hold" grpId="0" nodeType="withEffect">
                                  <p:stCondLst>
                                    <p:cond delay="3300"/>
                                  </p:stCondLst>
                                  <p:childTnLst>
                                    <p:set>
                                      <p:cBhvr>
                                        <p:cTn id="45" dur="1" fill="hold">
                                          <p:stCondLst>
                                            <p:cond delay="0"/>
                                          </p:stCondLst>
                                        </p:cTn>
                                        <p:tgtEl>
                                          <p:spTgt spid="232"/>
                                        </p:tgtEl>
                                        <p:attrNameLst>
                                          <p:attrName>style.visibility</p:attrName>
                                        </p:attrNameLst>
                                      </p:cBhvr>
                                      <p:to>
                                        <p:strVal val="visible"/>
                                      </p:to>
                                    </p:set>
                                    <p:animEffect transition="in" filter="wipe(left)">
                                      <p:cBhvr>
                                        <p:cTn id="46" dur="500"/>
                                        <p:tgtEl>
                                          <p:spTgt spid="232"/>
                                        </p:tgtEl>
                                      </p:cBhvr>
                                    </p:animEffect>
                                  </p:childTnLst>
                                </p:cTn>
                              </p:par>
                              <p:par>
                                <p:cTn id="47" presetID="22" presetClass="entr" presetSubtype="8" fill="hold" grpId="0" nodeType="withEffect">
                                  <p:stCondLst>
                                    <p:cond delay="3600"/>
                                  </p:stCondLst>
                                  <p:childTnLst>
                                    <p:set>
                                      <p:cBhvr>
                                        <p:cTn id="48" dur="1" fill="hold">
                                          <p:stCondLst>
                                            <p:cond delay="0"/>
                                          </p:stCondLst>
                                        </p:cTn>
                                        <p:tgtEl>
                                          <p:spTgt spid="233"/>
                                        </p:tgtEl>
                                        <p:attrNameLst>
                                          <p:attrName>style.visibility</p:attrName>
                                        </p:attrNameLst>
                                      </p:cBhvr>
                                      <p:to>
                                        <p:strVal val="visible"/>
                                      </p:to>
                                    </p:set>
                                    <p:animEffect transition="in" filter="wipe(left)">
                                      <p:cBhvr>
                                        <p:cTn id="49"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_任意多边形 5"/>
          <p:cNvSpPr>
            <a:spLocks noEditPoints="1"/>
          </p:cNvSpPr>
          <p:nvPr>
            <p:custDataLst>
              <p:tags r:id="rId1"/>
            </p:custDataLst>
          </p:nvPr>
        </p:nvSpPr>
        <p:spPr bwMode="auto">
          <a:xfrm rot="169628">
            <a:off x="1722079" y="1670774"/>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PA_任意多边形 5"/>
          <p:cNvSpPr>
            <a:spLocks noEditPoints="1"/>
          </p:cNvSpPr>
          <p:nvPr>
            <p:custDataLst>
              <p:tags r:id="rId2"/>
            </p:custDataLst>
          </p:nvPr>
        </p:nvSpPr>
        <p:spPr bwMode="auto">
          <a:xfrm rot="169628">
            <a:off x="3812205" y="1670774"/>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PA_任意多边形 5"/>
          <p:cNvSpPr>
            <a:spLocks noEditPoints="1"/>
          </p:cNvSpPr>
          <p:nvPr>
            <p:custDataLst>
              <p:tags r:id="rId3"/>
            </p:custDataLst>
          </p:nvPr>
        </p:nvSpPr>
        <p:spPr bwMode="auto">
          <a:xfrm rot="169628">
            <a:off x="6089600" y="1710315"/>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8" name="PA_chenying0907 17"/>
          <p:cNvGrpSpPr/>
          <p:nvPr>
            <p:custDataLst>
              <p:tags r:id="rId4"/>
            </p:custDataLst>
          </p:nvPr>
        </p:nvGrpSpPr>
        <p:grpSpPr>
          <a:xfrm>
            <a:off x="1403648" y="267494"/>
            <a:ext cx="6192688" cy="767437"/>
            <a:chOff x="1492256" y="411510"/>
            <a:chExt cx="6192688" cy="767437"/>
          </a:xfrm>
        </p:grpSpPr>
        <p:sp>
          <p:nvSpPr>
            <p:cNvPr id="19" name="任意多边形 18"/>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0"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1"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22" name="PA_矩形 21"/>
          <p:cNvSpPr/>
          <p:nvPr>
            <p:custDataLst>
              <p:tags r:id="rId5"/>
            </p:custDataLst>
          </p:nvPr>
        </p:nvSpPr>
        <p:spPr>
          <a:xfrm>
            <a:off x="3668883" y="3621032"/>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3" name="PA_文本框 226"/>
          <p:cNvSpPr txBox="1"/>
          <p:nvPr>
            <p:custDataLst>
              <p:tags r:id="rId6"/>
            </p:custDataLst>
          </p:nvPr>
        </p:nvSpPr>
        <p:spPr>
          <a:xfrm>
            <a:off x="3380851" y="3293275"/>
            <a:ext cx="1983237"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4" name="PA_矩形 23"/>
          <p:cNvSpPr/>
          <p:nvPr>
            <p:custDataLst>
              <p:tags r:id="rId7"/>
            </p:custDataLst>
          </p:nvPr>
        </p:nvSpPr>
        <p:spPr>
          <a:xfrm>
            <a:off x="1403648" y="3619587"/>
            <a:ext cx="1689171" cy="507831"/>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请在这里输入文字信息请在这里输入文字信息请在这里输</a:t>
            </a:r>
            <a:r>
              <a:rPr lang="zh-CN" altLang="en-US" sz="900" dirty="0" smtClean="0">
                <a:solidFill>
                  <a:schemeClr val="tx1">
                    <a:lumMod val="75000"/>
                    <a:lumOff val="25000"/>
                  </a:schemeClr>
                </a:solidFill>
                <a:latin typeface="微软雅黑" pitchFamily="34" charset="-122"/>
                <a:ea typeface="微软雅黑" pitchFamily="34" charset="-122"/>
              </a:rPr>
              <a:t>入。 </a:t>
            </a:r>
            <a:endParaRPr lang="zh-CN" altLang="en-US" sz="900" dirty="0"/>
          </a:p>
        </p:txBody>
      </p:sp>
      <p:sp>
        <p:nvSpPr>
          <p:cNvPr id="25" name="PA_文本框 226"/>
          <p:cNvSpPr txBox="1"/>
          <p:nvPr>
            <p:custDataLst>
              <p:tags r:id="rId8"/>
            </p:custDataLst>
          </p:nvPr>
        </p:nvSpPr>
        <p:spPr>
          <a:xfrm>
            <a:off x="1259632" y="3291830"/>
            <a:ext cx="1983237"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6" name="PA_矩形 25"/>
          <p:cNvSpPr/>
          <p:nvPr>
            <p:custDataLst>
              <p:tags r:id="rId9"/>
            </p:custDataLst>
          </p:nvPr>
        </p:nvSpPr>
        <p:spPr>
          <a:xfrm>
            <a:off x="5940152" y="3619587"/>
            <a:ext cx="1774926" cy="485710"/>
          </a:xfrm>
          <a:prstGeom prst="rect">
            <a:avLst/>
          </a:prstGeom>
        </p:spPr>
        <p:txBody>
          <a:bodyPr wrap="square">
            <a:spAutoFit/>
          </a:bodyPr>
          <a:lstStyle/>
          <a:p>
            <a:pPr>
              <a:lnSpc>
                <a:spcPct val="150000"/>
              </a:lnSpc>
            </a:pPr>
            <a:r>
              <a:rPr lang="zh-CN" altLang="en-US" sz="900" dirty="0">
                <a:solidFill>
                  <a:schemeClr val="tx1">
                    <a:lumMod val="75000"/>
                    <a:lumOff val="25000"/>
                  </a:schemeClr>
                </a:solidFill>
                <a:latin typeface="微软雅黑" pitchFamily="34" charset="-122"/>
                <a:ea typeface="微软雅黑" pitchFamily="34" charset="-122"/>
              </a:rPr>
              <a:t> 请在这里输入文字信息请在这里输入文字信息请在这里输入。 </a:t>
            </a:r>
            <a:endParaRPr lang="zh-CN" altLang="en-US" sz="900" dirty="0"/>
          </a:p>
        </p:txBody>
      </p:sp>
      <p:sp>
        <p:nvSpPr>
          <p:cNvPr id="27" name="PA_文本框 226"/>
          <p:cNvSpPr txBox="1"/>
          <p:nvPr>
            <p:custDataLst>
              <p:tags r:id="rId10"/>
            </p:custDataLst>
          </p:nvPr>
        </p:nvSpPr>
        <p:spPr>
          <a:xfrm>
            <a:off x="5652120" y="3291830"/>
            <a:ext cx="1983237" cy="400110"/>
          </a:xfrm>
          <a:prstGeom prst="rect">
            <a:avLst/>
          </a:prstGeom>
          <a:noFill/>
        </p:spPr>
        <p:txBody>
          <a:bodyPr wrap="squar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2986707803"/>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53" presetClass="entr" presetSubtype="16" fill="hold" grpId="0" nodeType="withEffect">
                                  <p:stCondLst>
                                    <p:cond delay="6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22" grpId="0"/>
      <p:bldP spid="23" grpId="0"/>
      <p:bldP spid="24" grpId="0" animBg="1" autoUpdateAnimBg="0"/>
      <p:bldP spid="25" grpId="0"/>
      <p:bldP spid="26" grpId="0"/>
      <p:bldP spid="27"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rot="5400000">
            <a:off x="1319080" y="1114162"/>
            <a:ext cx="2440722" cy="37868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 name="connsiteX5" fmla="*/ 51067 w 648099"/>
              <a:gd name="connsiteY5" fmla="*/ 18182 h 565791"/>
              <a:gd name="connsiteX0" fmla="*/ 95107 w 692139"/>
              <a:gd name="connsiteY0" fmla="*/ 44563 h 592172"/>
              <a:gd name="connsiteX1" fmla="*/ 661045 w 692139"/>
              <a:gd name="connsiteY1" fmla="*/ 58081 h 592172"/>
              <a:gd name="connsiteX2" fmla="*/ 665753 w 692139"/>
              <a:gd name="connsiteY2" fmla="*/ 561730 h 592172"/>
              <a:gd name="connsiteX3" fmla="*/ 56577 w 692139"/>
              <a:gd name="connsiteY3" fmla="*/ 524353 h 592172"/>
              <a:gd name="connsiteX4" fmla="*/ 95107 w 692139"/>
              <a:gd name="connsiteY4" fmla="*/ 44563 h 59217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51300 h 608352"/>
              <a:gd name="connsiteX1" fmla="*/ 668271 w 726505"/>
              <a:gd name="connsiteY1" fmla="*/ 74261 h 608352"/>
              <a:gd name="connsiteX2" fmla="*/ 672979 w 726505"/>
              <a:gd name="connsiteY2" fmla="*/ 577910 h 608352"/>
              <a:gd name="connsiteX3" fmla="*/ 63803 w 726505"/>
              <a:gd name="connsiteY3" fmla="*/ 540533 h 608352"/>
              <a:gd name="connsiteX4" fmla="*/ 84274 w 726505"/>
              <a:gd name="connsiteY4" fmla="*/ 51300 h 608352"/>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25592 h 582644"/>
              <a:gd name="connsiteX1" fmla="*/ 668271 w 726505"/>
              <a:gd name="connsiteY1" fmla="*/ 48553 h 582644"/>
              <a:gd name="connsiteX2" fmla="*/ 672979 w 726505"/>
              <a:gd name="connsiteY2" fmla="*/ 552202 h 582644"/>
              <a:gd name="connsiteX3" fmla="*/ 63803 w 726505"/>
              <a:gd name="connsiteY3" fmla="*/ 514825 h 582644"/>
              <a:gd name="connsiteX4" fmla="*/ 84274 w 726505"/>
              <a:gd name="connsiteY4" fmla="*/ 25592 h 582644"/>
              <a:gd name="connsiteX0" fmla="*/ 84274 w 726505"/>
              <a:gd name="connsiteY0" fmla="*/ 10474 h 567526"/>
              <a:gd name="connsiteX1" fmla="*/ 668271 w 726505"/>
              <a:gd name="connsiteY1" fmla="*/ 33435 h 567526"/>
              <a:gd name="connsiteX2" fmla="*/ 672979 w 726505"/>
              <a:gd name="connsiteY2" fmla="*/ 537084 h 567526"/>
              <a:gd name="connsiteX3" fmla="*/ 63803 w 726505"/>
              <a:gd name="connsiteY3" fmla="*/ 499707 h 567526"/>
              <a:gd name="connsiteX4" fmla="*/ 84274 w 726505"/>
              <a:gd name="connsiteY4" fmla="*/ 10474 h 567526"/>
              <a:gd name="connsiteX0" fmla="*/ 84274 w 747243"/>
              <a:gd name="connsiteY0" fmla="*/ 23576 h 595793"/>
              <a:gd name="connsiteX1" fmla="*/ 671883 w 747243"/>
              <a:gd name="connsiteY1" fmla="*/ 24503 h 595793"/>
              <a:gd name="connsiteX2" fmla="*/ 672979 w 747243"/>
              <a:gd name="connsiteY2" fmla="*/ 550186 h 595793"/>
              <a:gd name="connsiteX3" fmla="*/ 63803 w 747243"/>
              <a:gd name="connsiteY3" fmla="*/ 512809 h 595793"/>
              <a:gd name="connsiteX4" fmla="*/ 84274 w 747243"/>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710287"/>
              <a:gd name="connsiteY0" fmla="*/ 23576 h 595793"/>
              <a:gd name="connsiteX1" fmla="*/ 671883 w 710287"/>
              <a:gd name="connsiteY1" fmla="*/ 24503 h 595793"/>
              <a:gd name="connsiteX2" fmla="*/ 672979 w 710287"/>
              <a:gd name="connsiteY2" fmla="*/ 550186 h 595793"/>
              <a:gd name="connsiteX3" fmla="*/ 63803 w 710287"/>
              <a:gd name="connsiteY3" fmla="*/ 512809 h 595793"/>
              <a:gd name="connsiteX4" fmla="*/ 84274 w 710287"/>
              <a:gd name="connsiteY4" fmla="*/ 23576 h 595793"/>
              <a:gd name="connsiteX0" fmla="*/ 84274 w 672979"/>
              <a:gd name="connsiteY0" fmla="*/ 23576 h 595793"/>
              <a:gd name="connsiteX1" fmla="*/ 671883 w 672979"/>
              <a:gd name="connsiteY1" fmla="*/ 24503 h 595793"/>
              <a:gd name="connsiteX2" fmla="*/ 672979 w 672979"/>
              <a:gd name="connsiteY2" fmla="*/ 550186 h 595793"/>
              <a:gd name="connsiteX3" fmla="*/ 63803 w 672979"/>
              <a:gd name="connsiteY3" fmla="*/ 512809 h 595793"/>
              <a:gd name="connsiteX4" fmla="*/ 84274 w 672979"/>
              <a:gd name="connsiteY4" fmla="*/ 23576 h 595793"/>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70495"/>
              <a:gd name="connsiteX1" fmla="*/ 671883 w 672979"/>
              <a:gd name="connsiteY1" fmla="*/ 24503 h 570495"/>
              <a:gd name="connsiteX2" fmla="*/ 672979 w 672979"/>
              <a:gd name="connsiteY2" fmla="*/ 550186 h 570495"/>
              <a:gd name="connsiteX3" fmla="*/ 63803 w 672979"/>
              <a:gd name="connsiteY3" fmla="*/ 512809 h 570495"/>
              <a:gd name="connsiteX4" fmla="*/ 84274 w 672979"/>
              <a:gd name="connsiteY4" fmla="*/ 23576 h 570495"/>
              <a:gd name="connsiteX0" fmla="*/ 84274 w 672979"/>
              <a:gd name="connsiteY0" fmla="*/ 23576 h 560608"/>
              <a:gd name="connsiteX1" fmla="*/ 671883 w 672979"/>
              <a:gd name="connsiteY1" fmla="*/ 24503 h 560608"/>
              <a:gd name="connsiteX2" fmla="*/ 672979 w 672979"/>
              <a:gd name="connsiteY2" fmla="*/ 550186 h 560608"/>
              <a:gd name="connsiteX3" fmla="*/ 63803 w 672979"/>
              <a:gd name="connsiteY3" fmla="*/ 512809 h 560608"/>
              <a:gd name="connsiteX4" fmla="*/ 84274 w 672979"/>
              <a:gd name="connsiteY4" fmla="*/ 23576 h 560608"/>
              <a:gd name="connsiteX0" fmla="*/ 84274 w 672979"/>
              <a:gd name="connsiteY0" fmla="*/ 23576 h 567351"/>
              <a:gd name="connsiteX1" fmla="*/ 671883 w 672979"/>
              <a:gd name="connsiteY1" fmla="*/ 24503 h 567351"/>
              <a:gd name="connsiteX2" fmla="*/ 672979 w 672979"/>
              <a:gd name="connsiteY2" fmla="*/ 550186 h 567351"/>
              <a:gd name="connsiteX3" fmla="*/ 63803 w 672979"/>
              <a:gd name="connsiteY3" fmla="*/ 512809 h 567351"/>
              <a:gd name="connsiteX4" fmla="*/ 84274 w 672979"/>
              <a:gd name="connsiteY4" fmla="*/ 23576 h 567351"/>
              <a:gd name="connsiteX0" fmla="*/ 72869 w 661574"/>
              <a:gd name="connsiteY0" fmla="*/ 23576 h 567351"/>
              <a:gd name="connsiteX1" fmla="*/ 660478 w 661574"/>
              <a:gd name="connsiteY1" fmla="*/ 24503 h 567351"/>
              <a:gd name="connsiteX2" fmla="*/ 661574 w 661574"/>
              <a:gd name="connsiteY2" fmla="*/ 550186 h 567351"/>
              <a:gd name="connsiteX3" fmla="*/ 52398 w 661574"/>
              <a:gd name="connsiteY3" fmla="*/ 512809 h 567351"/>
              <a:gd name="connsiteX4" fmla="*/ 72869 w 661574"/>
              <a:gd name="connsiteY4" fmla="*/ 23576 h 567351"/>
              <a:gd name="connsiteX0" fmla="*/ 72869 w 661574"/>
              <a:gd name="connsiteY0" fmla="*/ 13918 h 557693"/>
              <a:gd name="connsiteX1" fmla="*/ 660478 w 661574"/>
              <a:gd name="connsiteY1" fmla="*/ 14845 h 557693"/>
              <a:gd name="connsiteX2" fmla="*/ 661574 w 661574"/>
              <a:gd name="connsiteY2" fmla="*/ 540528 h 557693"/>
              <a:gd name="connsiteX3" fmla="*/ 52398 w 661574"/>
              <a:gd name="connsiteY3" fmla="*/ 503151 h 557693"/>
              <a:gd name="connsiteX4" fmla="*/ 72869 w 661574"/>
              <a:gd name="connsiteY4" fmla="*/ 13918 h 557693"/>
              <a:gd name="connsiteX0" fmla="*/ 84755 w 673460"/>
              <a:gd name="connsiteY0" fmla="*/ 13918 h 568883"/>
              <a:gd name="connsiteX1" fmla="*/ 672364 w 673460"/>
              <a:gd name="connsiteY1" fmla="*/ 14845 h 568883"/>
              <a:gd name="connsiteX2" fmla="*/ 673460 w 673460"/>
              <a:gd name="connsiteY2" fmla="*/ 540528 h 568883"/>
              <a:gd name="connsiteX3" fmla="*/ 43142 w 673460"/>
              <a:gd name="connsiteY3" fmla="*/ 525832 h 568883"/>
              <a:gd name="connsiteX4" fmla="*/ 84755 w 673460"/>
              <a:gd name="connsiteY4" fmla="*/ 13918 h 568883"/>
              <a:gd name="connsiteX0" fmla="*/ 84755 w 673460"/>
              <a:gd name="connsiteY0" fmla="*/ 13918 h 559604"/>
              <a:gd name="connsiteX1" fmla="*/ 672364 w 673460"/>
              <a:gd name="connsiteY1" fmla="*/ 14845 h 559604"/>
              <a:gd name="connsiteX2" fmla="*/ 673460 w 673460"/>
              <a:gd name="connsiteY2" fmla="*/ 540528 h 559604"/>
              <a:gd name="connsiteX3" fmla="*/ 43142 w 673460"/>
              <a:gd name="connsiteY3" fmla="*/ 525832 h 559604"/>
              <a:gd name="connsiteX4" fmla="*/ 84755 w 673460"/>
              <a:gd name="connsiteY4" fmla="*/ 13918 h 559604"/>
              <a:gd name="connsiteX0" fmla="*/ 84755 w 675575"/>
              <a:gd name="connsiteY0" fmla="*/ 13918 h 562548"/>
              <a:gd name="connsiteX1" fmla="*/ 672364 w 675575"/>
              <a:gd name="connsiteY1" fmla="*/ 14845 h 562548"/>
              <a:gd name="connsiteX2" fmla="*/ 675575 w 675575"/>
              <a:gd name="connsiteY2" fmla="*/ 545971 h 562548"/>
              <a:gd name="connsiteX3" fmla="*/ 43142 w 675575"/>
              <a:gd name="connsiteY3" fmla="*/ 525832 h 562548"/>
              <a:gd name="connsiteX4" fmla="*/ 84755 w 675575"/>
              <a:gd name="connsiteY4" fmla="*/ 13918 h 562548"/>
              <a:gd name="connsiteX0" fmla="*/ 84755 w 680821"/>
              <a:gd name="connsiteY0" fmla="*/ 13918 h 562548"/>
              <a:gd name="connsiteX1" fmla="*/ 680821 w 680821"/>
              <a:gd name="connsiteY1" fmla="*/ 14845 h 562548"/>
              <a:gd name="connsiteX2" fmla="*/ 675575 w 680821"/>
              <a:gd name="connsiteY2" fmla="*/ 545971 h 562548"/>
              <a:gd name="connsiteX3" fmla="*/ 43142 w 680821"/>
              <a:gd name="connsiteY3" fmla="*/ 525832 h 562548"/>
              <a:gd name="connsiteX4" fmla="*/ 84755 w 680821"/>
              <a:gd name="connsiteY4" fmla="*/ 13918 h 562548"/>
              <a:gd name="connsiteX0" fmla="*/ 72868 w 690076"/>
              <a:gd name="connsiteY0" fmla="*/ 20358 h 559916"/>
              <a:gd name="connsiteX1" fmla="*/ 690076 w 690076"/>
              <a:gd name="connsiteY1" fmla="*/ 12213 h 559916"/>
              <a:gd name="connsiteX2" fmla="*/ 684830 w 690076"/>
              <a:gd name="connsiteY2" fmla="*/ 543339 h 559916"/>
              <a:gd name="connsiteX3" fmla="*/ 52397 w 690076"/>
              <a:gd name="connsiteY3" fmla="*/ 523200 h 559916"/>
              <a:gd name="connsiteX4" fmla="*/ 72868 w 690076"/>
              <a:gd name="connsiteY4" fmla="*/ 20358 h 559916"/>
              <a:gd name="connsiteX0" fmla="*/ 72868 w 690076"/>
              <a:gd name="connsiteY0" fmla="*/ 22718 h 562276"/>
              <a:gd name="connsiteX1" fmla="*/ 690076 w 690076"/>
              <a:gd name="connsiteY1" fmla="*/ 14573 h 562276"/>
              <a:gd name="connsiteX2" fmla="*/ 684830 w 690076"/>
              <a:gd name="connsiteY2" fmla="*/ 545699 h 562276"/>
              <a:gd name="connsiteX3" fmla="*/ 52397 w 690076"/>
              <a:gd name="connsiteY3" fmla="*/ 525560 h 562276"/>
              <a:gd name="connsiteX4" fmla="*/ 72868 w 690076"/>
              <a:gd name="connsiteY4" fmla="*/ 22718 h 562276"/>
              <a:gd name="connsiteX0" fmla="*/ 59152 w 676360"/>
              <a:gd name="connsiteY0" fmla="*/ 22718 h 562276"/>
              <a:gd name="connsiteX1" fmla="*/ 676360 w 676360"/>
              <a:gd name="connsiteY1" fmla="*/ 14573 h 562276"/>
              <a:gd name="connsiteX2" fmla="*/ 671114 w 676360"/>
              <a:gd name="connsiteY2" fmla="*/ 545699 h 562276"/>
              <a:gd name="connsiteX3" fmla="*/ 38681 w 676360"/>
              <a:gd name="connsiteY3" fmla="*/ 525560 h 562276"/>
              <a:gd name="connsiteX4" fmla="*/ 103808 w 676360"/>
              <a:gd name="connsiteY4" fmla="*/ 279153 h 562276"/>
              <a:gd name="connsiteX5" fmla="*/ 59152 w 676360"/>
              <a:gd name="connsiteY5" fmla="*/ 22718 h 562276"/>
              <a:gd name="connsiteX0" fmla="*/ 41341 w 658549"/>
              <a:gd name="connsiteY0" fmla="*/ 22718 h 562276"/>
              <a:gd name="connsiteX1" fmla="*/ 658549 w 658549"/>
              <a:gd name="connsiteY1" fmla="*/ 14573 h 562276"/>
              <a:gd name="connsiteX2" fmla="*/ 653303 w 658549"/>
              <a:gd name="connsiteY2" fmla="*/ 545699 h 562276"/>
              <a:gd name="connsiteX3" fmla="*/ 20870 w 658549"/>
              <a:gd name="connsiteY3" fmla="*/ 525560 h 562276"/>
              <a:gd name="connsiteX4" fmla="*/ 85997 w 658549"/>
              <a:gd name="connsiteY4" fmla="*/ 279153 h 562276"/>
              <a:gd name="connsiteX5" fmla="*/ 41341 w 658549"/>
              <a:gd name="connsiteY5" fmla="*/ 22718 h 562276"/>
              <a:gd name="connsiteX0" fmla="*/ 23542 w 640750"/>
              <a:gd name="connsiteY0" fmla="*/ 22718 h 562276"/>
              <a:gd name="connsiteX1" fmla="*/ 640750 w 640750"/>
              <a:gd name="connsiteY1" fmla="*/ 14573 h 562276"/>
              <a:gd name="connsiteX2" fmla="*/ 635504 w 640750"/>
              <a:gd name="connsiteY2" fmla="*/ 545699 h 562276"/>
              <a:gd name="connsiteX3" fmla="*/ 3071 w 640750"/>
              <a:gd name="connsiteY3" fmla="*/ 525560 h 562276"/>
              <a:gd name="connsiteX4" fmla="*/ 68198 w 640750"/>
              <a:gd name="connsiteY4" fmla="*/ 279153 h 562276"/>
              <a:gd name="connsiteX5" fmla="*/ 23542 w 640750"/>
              <a:gd name="connsiteY5" fmla="*/ 22718 h 562276"/>
              <a:gd name="connsiteX0" fmla="*/ 24044 w 641252"/>
              <a:gd name="connsiteY0" fmla="*/ 22718 h 562276"/>
              <a:gd name="connsiteX1" fmla="*/ 641252 w 641252"/>
              <a:gd name="connsiteY1" fmla="*/ 14573 h 562276"/>
              <a:gd name="connsiteX2" fmla="*/ 636006 w 641252"/>
              <a:gd name="connsiteY2" fmla="*/ 545699 h 562276"/>
              <a:gd name="connsiteX3" fmla="*/ 3573 w 641252"/>
              <a:gd name="connsiteY3" fmla="*/ 525560 h 562276"/>
              <a:gd name="connsiteX4" fmla="*/ 68700 w 641252"/>
              <a:gd name="connsiteY4" fmla="*/ 279153 h 562276"/>
              <a:gd name="connsiteX5" fmla="*/ 24044 w 641252"/>
              <a:gd name="connsiteY5" fmla="*/ 22718 h 562276"/>
              <a:gd name="connsiteX0" fmla="*/ 31476 w 648684"/>
              <a:gd name="connsiteY0" fmla="*/ 22718 h 562276"/>
              <a:gd name="connsiteX1" fmla="*/ 648684 w 648684"/>
              <a:gd name="connsiteY1" fmla="*/ 14573 h 562276"/>
              <a:gd name="connsiteX2" fmla="*/ 643438 w 648684"/>
              <a:gd name="connsiteY2" fmla="*/ 545699 h 562276"/>
              <a:gd name="connsiteX3" fmla="*/ 11005 w 648684"/>
              <a:gd name="connsiteY3" fmla="*/ 525560 h 562276"/>
              <a:gd name="connsiteX4" fmla="*/ 76132 w 648684"/>
              <a:gd name="connsiteY4" fmla="*/ 279153 h 562276"/>
              <a:gd name="connsiteX5" fmla="*/ 31476 w 648684"/>
              <a:gd name="connsiteY5" fmla="*/ 22718 h 56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solidFill>
            <a:schemeClr val="bg2">
              <a:lumMod val="75000"/>
            </a:schemeClr>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19" name="PA_chenying0907 18"/>
          <p:cNvGrpSpPr/>
          <p:nvPr>
            <p:custDataLst>
              <p:tags r:id="rId1"/>
            </p:custDataLst>
          </p:nvPr>
        </p:nvGrpSpPr>
        <p:grpSpPr>
          <a:xfrm>
            <a:off x="1403648" y="267494"/>
            <a:ext cx="6192688" cy="767437"/>
            <a:chOff x="1492256" y="411510"/>
            <a:chExt cx="6192688" cy="767437"/>
          </a:xfrm>
        </p:grpSpPr>
        <p:sp>
          <p:nvSpPr>
            <p:cNvPr id="20" name="任意多边形 19"/>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1"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2"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pic>
        <p:nvPicPr>
          <p:cNvPr id="23" name="PA_图片 22"/>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a:off x="2052203" y="1635645"/>
            <a:ext cx="1240350" cy="2232249"/>
          </a:xfrm>
          <a:prstGeom prst="rect">
            <a:avLst/>
          </a:prstGeom>
        </p:spPr>
      </p:pic>
      <p:sp>
        <p:nvSpPr>
          <p:cNvPr id="2" name="PA_矩形 1"/>
          <p:cNvSpPr/>
          <p:nvPr>
            <p:custDataLst>
              <p:tags r:id="rId3"/>
            </p:custDataLst>
          </p:nvPr>
        </p:nvSpPr>
        <p:spPr>
          <a:xfrm>
            <a:off x="5506371" y="2027588"/>
            <a:ext cx="2563085" cy="2200346"/>
          </a:xfrm>
          <a:prstGeom prst="rect">
            <a:avLst/>
          </a:prstGeom>
        </p:spPr>
        <p:txBody>
          <a:bodyPr wrap="square">
            <a:spAutoFit/>
          </a:bodyPr>
          <a:lstStyle/>
          <a:p>
            <a:pPr>
              <a:lnSpc>
                <a:spcPct val="200000"/>
              </a:lnSpc>
            </a:pPr>
            <a:r>
              <a:rPr lang="zh-CN" altLang="en-US" sz="1000" dirty="0">
                <a:solidFill>
                  <a:schemeClr val="tx1">
                    <a:lumMod val="75000"/>
                    <a:lumOff val="25000"/>
                  </a:schemeClr>
                </a:solidFill>
                <a:latin typeface="微软雅黑" pitchFamily="34" charset="-122"/>
                <a:ea typeface="微软雅黑" pitchFamily="34" charset="-122"/>
              </a:rPr>
              <a:t>       字信息请在这里输入文字信息。息请在这里输入文字信息请在这里输入文字信息请在这里输入文字信息请在这里输入文字信息请在这里输入文字信息请在这里输入文字信息。息请在这里输入文字信息请在这里输入文字信息请在这里输入文字信息请在这里输入文字信息。　　</a:t>
            </a:r>
          </a:p>
        </p:txBody>
      </p:sp>
      <p:sp>
        <p:nvSpPr>
          <p:cNvPr id="25" name="PA_文本框 271"/>
          <p:cNvSpPr txBox="1"/>
          <p:nvPr>
            <p:custDataLst>
              <p:tags r:id="rId4"/>
            </p:custDataLst>
          </p:nvPr>
        </p:nvSpPr>
        <p:spPr>
          <a:xfrm>
            <a:off x="5563776" y="1635645"/>
            <a:ext cx="2680631" cy="646331"/>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2920304496"/>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90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22" presetClass="entr" presetSubtype="8" fill="hold" grpId="0" nodeType="withEffect">
                                  <p:stCondLst>
                                    <p:cond delay="150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par>
                                <p:cTn id="18" presetID="22" presetClass="entr" presetSubtype="8" fill="hold" grpId="0" nodeType="withEffect">
                                  <p:stCondLst>
                                    <p:cond delay="18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chenying0907 4"/>
          <p:cNvGrpSpPr>
            <a:grpSpLocks noChangeAspect="1"/>
          </p:cNvGrpSpPr>
          <p:nvPr>
            <p:custDataLst>
              <p:tags r:id="rId1"/>
            </p:custDataLst>
          </p:nvPr>
        </p:nvGrpSpPr>
        <p:grpSpPr bwMode="auto">
          <a:xfrm>
            <a:off x="1187624" y="1481096"/>
            <a:ext cx="2903199" cy="2406130"/>
            <a:chOff x="4405" y="1302"/>
            <a:chExt cx="2359" cy="2115"/>
          </a:xfrm>
          <a:solidFill>
            <a:schemeClr val="tx1"/>
          </a:solidFill>
        </p:grpSpPr>
        <p:sp>
          <p:nvSpPr>
            <p:cNvPr id="5" name="chenying0907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方正静蕾简体" panose="02000000000000000000" pitchFamily="2" charset="-122"/>
                <a:ea typeface="方正静蕾简体" panose="02000000000000000000" pitchFamily="2" charset="-122"/>
              </a:endParaRPr>
            </a:p>
          </p:txBody>
        </p:sp>
        <p:sp>
          <p:nvSpPr>
            <p:cNvPr id="6" name="chenying0907 6"/>
            <p:cNvSpPr>
              <a:spLocks/>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solidFill>
              <a:schemeClr val="accent6">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方正静蕾简体" panose="02000000000000000000" pitchFamily="2" charset="-122"/>
                <a:ea typeface="方正静蕾简体" panose="02000000000000000000" pitchFamily="2" charset="-122"/>
              </a:endParaRPr>
            </a:p>
          </p:txBody>
        </p:sp>
        <p:sp>
          <p:nvSpPr>
            <p:cNvPr id="7" name="chenying0907 7"/>
            <p:cNvSpPr>
              <a:spLocks/>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solidFill>
              <a:schemeClr val="accent6">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方正静蕾简体" panose="02000000000000000000" pitchFamily="2" charset="-122"/>
                <a:ea typeface="方正静蕾简体" panose="02000000000000000000" pitchFamily="2" charset="-122"/>
              </a:endParaRPr>
            </a:p>
          </p:txBody>
        </p:sp>
      </p:grpSp>
      <p:sp>
        <p:nvSpPr>
          <p:cNvPr id="19" name="PA_椭圆 31"/>
          <p:cNvSpPr/>
          <p:nvPr>
            <p:custDataLst>
              <p:tags r:id="rId2"/>
            </p:custDataLst>
          </p:nvPr>
        </p:nvSpPr>
        <p:spPr>
          <a:xfrm>
            <a:off x="4579268" y="1749431"/>
            <a:ext cx="561333" cy="75493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1" name="PA_椭圆 31"/>
          <p:cNvSpPr/>
          <p:nvPr>
            <p:custDataLst>
              <p:tags r:id="rId3"/>
            </p:custDataLst>
          </p:nvPr>
        </p:nvSpPr>
        <p:spPr>
          <a:xfrm>
            <a:off x="4599510" y="2680907"/>
            <a:ext cx="561333" cy="75493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2" name="PA_文本框 21"/>
          <p:cNvSpPr txBox="1"/>
          <p:nvPr>
            <p:custDataLst>
              <p:tags r:id="rId4"/>
            </p:custDataLst>
          </p:nvPr>
        </p:nvSpPr>
        <p:spPr>
          <a:xfrm>
            <a:off x="4507260" y="1925385"/>
            <a:ext cx="737702"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201x</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 name="PA_文本框 22"/>
          <p:cNvSpPr txBox="1"/>
          <p:nvPr>
            <p:custDataLst>
              <p:tags r:id="rId5"/>
            </p:custDataLst>
          </p:nvPr>
        </p:nvSpPr>
        <p:spPr>
          <a:xfrm>
            <a:off x="4548194" y="2858321"/>
            <a:ext cx="737702"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201x</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grpSp>
        <p:nvGrpSpPr>
          <p:cNvPr id="18" name="PA_chenying0907 17"/>
          <p:cNvGrpSpPr/>
          <p:nvPr>
            <p:custDataLst>
              <p:tags r:id="rId6"/>
            </p:custDataLst>
          </p:nvPr>
        </p:nvGrpSpPr>
        <p:grpSpPr>
          <a:xfrm>
            <a:off x="1403648" y="267494"/>
            <a:ext cx="6192688" cy="767437"/>
            <a:chOff x="1492256" y="411510"/>
            <a:chExt cx="6192688" cy="767437"/>
          </a:xfrm>
        </p:grpSpPr>
        <p:sp>
          <p:nvSpPr>
            <p:cNvPr id="20" name="任意多边形 19"/>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4"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25"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sp>
        <p:nvSpPr>
          <p:cNvPr id="26" name="PA_文本框 271"/>
          <p:cNvSpPr txBox="1"/>
          <p:nvPr>
            <p:custDataLst>
              <p:tags r:id="rId7"/>
            </p:custDataLst>
          </p:nvPr>
        </p:nvSpPr>
        <p:spPr>
          <a:xfrm>
            <a:off x="1514372" y="4165583"/>
            <a:ext cx="2448272" cy="646331"/>
          </a:xfrm>
          <a:prstGeom prst="rect">
            <a:avLst/>
          </a:prstGeom>
          <a:noFill/>
        </p:spPr>
        <p:txBody>
          <a:bodyPr wrap="square" rtlCol="0">
            <a:spAutoFit/>
          </a:bodyPr>
          <a:lstStyle/>
          <a:p>
            <a:r>
              <a:rPr lang="en-US" altLang="zh-CN" dirty="0">
                <a:latin typeface="落落补 汤圆" pitchFamily="2" charset="-128"/>
                <a:ea typeface="落落补 汤圆" pitchFamily="2" charset="-128"/>
                <a:cs typeface="落落补 汤圆" pitchFamily="2" charset="-128"/>
              </a:rPr>
              <a:t>POWERPOINT MY 2019</a:t>
            </a:r>
            <a:endParaRPr lang="zh-CN" altLang="en-US" dirty="0">
              <a:latin typeface="落落补 汤圆" pitchFamily="2" charset="-128"/>
              <a:ea typeface="落落补 汤圆" pitchFamily="2" charset="-128"/>
              <a:cs typeface="落落补 汤圆" pitchFamily="2" charset="-128"/>
            </a:endParaRPr>
          </a:p>
        </p:txBody>
      </p:sp>
      <p:sp>
        <p:nvSpPr>
          <p:cNvPr id="2" name="PA_矩形 1"/>
          <p:cNvSpPr/>
          <p:nvPr>
            <p:custDataLst>
              <p:tags r:id="rId8"/>
            </p:custDataLst>
          </p:nvPr>
        </p:nvSpPr>
        <p:spPr>
          <a:xfrm>
            <a:off x="5322617" y="1707654"/>
            <a:ext cx="2274463" cy="76027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 字信息请在这里输入文字信息。息请在这里输入文字信息请在这里输入文字信息请在。</a:t>
            </a:r>
            <a:endParaRPr lang="zh-CN" altLang="en-US" sz="1000" dirty="0"/>
          </a:p>
        </p:txBody>
      </p:sp>
      <p:sp>
        <p:nvSpPr>
          <p:cNvPr id="27" name="PA_矩形 26"/>
          <p:cNvSpPr/>
          <p:nvPr>
            <p:custDataLst>
              <p:tags r:id="rId9"/>
            </p:custDataLst>
          </p:nvPr>
        </p:nvSpPr>
        <p:spPr>
          <a:xfrm>
            <a:off x="5322617" y="2675573"/>
            <a:ext cx="2274463" cy="76027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 字信息请在这里输入文字信息。息请在这里输入文字信息请在这里输入文字信息请在。</a:t>
            </a:r>
            <a:endParaRPr lang="zh-CN" altLang="en-US" sz="1000" dirty="0"/>
          </a:p>
        </p:txBody>
      </p:sp>
      <p:sp>
        <p:nvSpPr>
          <p:cNvPr id="28" name="PA_椭圆 31"/>
          <p:cNvSpPr/>
          <p:nvPr>
            <p:custDataLst>
              <p:tags r:id="rId10"/>
            </p:custDataLst>
          </p:nvPr>
        </p:nvSpPr>
        <p:spPr>
          <a:xfrm>
            <a:off x="4599510" y="3729212"/>
            <a:ext cx="561333" cy="75493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lumMod val="60000"/>
                <a:lumOff val="4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latin typeface="微软雅黑" pitchFamily="34" charset="-122"/>
              <a:ea typeface="微软雅黑" pitchFamily="34" charset="-122"/>
            </a:endParaRPr>
          </a:p>
        </p:txBody>
      </p:sp>
      <p:sp>
        <p:nvSpPr>
          <p:cNvPr id="29" name="PA_文本框 22"/>
          <p:cNvSpPr txBox="1"/>
          <p:nvPr>
            <p:custDataLst>
              <p:tags r:id="rId11"/>
            </p:custDataLst>
          </p:nvPr>
        </p:nvSpPr>
        <p:spPr>
          <a:xfrm>
            <a:off x="4548194" y="3906626"/>
            <a:ext cx="737702" cy="400110"/>
          </a:xfrm>
          <a:prstGeom prst="rect">
            <a:avLst/>
          </a:prstGeom>
          <a:noFill/>
        </p:spPr>
        <p:txBody>
          <a:bodyPr wrap="none" rtlCol="0">
            <a:spAutoFit/>
          </a:bodyPr>
          <a:lstStyle/>
          <a:p>
            <a:r>
              <a:rPr lang="en-US" altLang="zh-CN" sz="2000" dirty="0">
                <a:solidFill>
                  <a:schemeClr val="tx1">
                    <a:lumMod val="75000"/>
                    <a:lumOff val="25000"/>
                  </a:schemeClr>
                </a:solidFill>
                <a:latin typeface="落落补 汤圆" pitchFamily="2" charset="-128"/>
                <a:ea typeface="落落补 汤圆" pitchFamily="2" charset="-128"/>
                <a:cs typeface="落落补 汤圆" pitchFamily="2" charset="-128"/>
              </a:rPr>
              <a:t>201x</a:t>
            </a:r>
            <a:endParaRPr lang="zh-CN" altLang="en-US" sz="2000"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30" name="PA_矩形 29"/>
          <p:cNvSpPr/>
          <p:nvPr>
            <p:custDataLst>
              <p:tags r:id="rId12"/>
            </p:custDataLst>
          </p:nvPr>
        </p:nvSpPr>
        <p:spPr>
          <a:xfrm>
            <a:off x="5322617" y="3723878"/>
            <a:ext cx="2274463" cy="760273"/>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 字信息请在这里输入文字信息。息请在这里输入文字信息请在这里输入文字信息请在。</a:t>
            </a:r>
            <a:endParaRPr lang="zh-CN" altLang="en-US" sz="1000" dirty="0"/>
          </a:p>
        </p:txBody>
      </p:sp>
    </p:spTree>
    <p:extLst>
      <p:ext uri="{BB962C8B-B14F-4D97-AF65-F5344CB8AC3E}">
        <p14:creationId xmlns:p14="http://schemas.microsoft.com/office/powerpoint/2010/main" val="3256162415"/>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53" presetClass="entr" presetSubtype="16" fill="hold" grpId="0" nodeType="withEffect">
                                  <p:stCondLst>
                                    <p:cond delay="30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Effect transition="in" filter="fade">
                                      <p:cBhvr>
                                        <p:cTn id="12" dur="500"/>
                                        <p:tgtEl>
                                          <p:spTgt spid="19"/>
                                        </p:tgtEl>
                                      </p:cBhvr>
                                    </p:animEffect>
                                  </p:childTnLst>
                                </p:cTn>
                              </p:par>
                              <p:par>
                                <p:cTn id="13" presetID="53" presetClass="entr" presetSubtype="16" fill="hold" nodeType="withEffect">
                                  <p:stCondLst>
                                    <p:cond delay="60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grpId="0" nodeType="withEffect">
                                  <p:stCondLst>
                                    <p:cond delay="90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22" presetClass="entr" presetSubtype="8" fill="hold" grpId="0" nodeType="withEffect">
                                  <p:stCondLst>
                                    <p:cond delay="120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150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6"/>
                                        </p:tgtEl>
                                        <p:attrNameLst>
                                          <p:attrName>style.visibility</p:attrName>
                                        </p:attrNameLst>
                                      </p:cBhvr>
                                      <p:to>
                                        <p:strVal val="visible"/>
                                      </p:to>
                                    </p:set>
                                    <p:animEffect transition="in" filter="wipe(left)">
                                      <p:cBhvr>
                                        <p:cTn id="31" dur="500"/>
                                        <p:tgtEl>
                                          <p:spTgt spid="26"/>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22" grpId="0" animBg="1" autoUpdateAnimBg="0"/>
      <p:bldP spid="23" grpId="0"/>
      <p:bldP spid="26" grpId="0" animBg="1" autoUpdateAnimBg="0"/>
      <p:bldP spid="2" grpId="0"/>
      <p:bldP spid="27" grpId="0"/>
      <p:bldP spid="28" grpId="0" animBg="1" autoUpdateAnimBg="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A_文本框 7"/>
          <p:cNvSpPr txBox="1">
            <a:spLocks noChangeArrowheads="1"/>
          </p:cNvSpPr>
          <p:nvPr>
            <p:custDataLst>
              <p:tags r:id="rId1"/>
            </p:custDataLst>
          </p:nvPr>
        </p:nvSpPr>
        <p:spPr bwMode="auto">
          <a:xfrm>
            <a:off x="2609902" y="2823217"/>
            <a:ext cx="1656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dirty="0">
                <a:latin typeface="微软雅黑" panose="020B0503020204020204" pitchFamily="34" charset="-122"/>
                <a:ea typeface="微软雅黑" panose="020B0503020204020204" pitchFamily="34" charset="-122"/>
              </a:rPr>
              <a:t>讲课准备</a:t>
            </a:r>
          </a:p>
        </p:txBody>
      </p:sp>
      <p:sp>
        <p:nvSpPr>
          <p:cNvPr id="15" name="PA_文本框 5"/>
          <p:cNvSpPr txBox="1"/>
          <p:nvPr>
            <p:custDataLst>
              <p:tags r:id="rId2"/>
            </p:custDataLst>
          </p:nvPr>
        </p:nvSpPr>
        <p:spPr>
          <a:xfrm>
            <a:off x="2199514" y="2030860"/>
            <a:ext cx="2476960" cy="830997"/>
          </a:xfrm>
          <a:prstGeom prst="rect">
            <a:avLst/>
          </a:prstGeom>
          <a:noFill/>
        </p:spPr>
        <p:txBody>
          <a:bodyPr wrap="none" rtlCol="0">
            <a:spAutoFit/>
          </a:bodyPr>
          <a:lstStyle/>
          <a:p>
            <a:r>
              <a:rPr lang="en-US" altLang="zh-CN" sz="4800" dirty="0">
                <a:latin typeface="落落补 汤圆" pitchFamily="2" charset="-128"/>
                <a:ea typeface="落落补 汤圆" pitchFamily="2" charset="-128"/>
                <a:cs typeface="落落补 汤圆" pitchFamily="2" charset="-128"/>
              </a:rPr>
              <a:t>PART02</a:t>
            </a:r>
            <a:endParaRPr lang="zh-CN" altLang="en-US" sz="4800" dirty="0">
              <a:latin typeface="落落补 汤圆" pitchFamily="2" charset="-128"/>
              <a:ea typeface="落落补 汤圆" pitchFamily="2" charset="-128"/>
              <a:cs typeface="落落补 汤圆" pitchFamily="2" charset="-128"/>
            </a:endParaRPr>
          </a:p>
        </p:txBody>
      </p:sp>
      <p:sp>
        <p:nvSpPr>
          <p:cNvPr id="16" name="PA_文本框 5"/>
          <p:cNvSpPr txBox="1"/>
          <p:nvPr>
            <p:custDataLst>
              <p:tags r:id="rId3"/>
            </p:custDataLst>
          </p:nvPr>
        </p:nvSpPr>
        <p:spPr>
          <a:xfrm>
            <a:off x="1902713" y="3307796"/>
            <a:ext cx="2957861"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CHUANGYI SHOUHUI SHANGWU MICROSOFT POWERPOINT MY 2017</a:t>
            </a:r>
            <a:endParaRPr lang="zh-CN" altLang="en-US" sz="800" dirty="0">
              <a:latin typeface="落落补 汤圆" pitchFamily="2" charset="-128"/>
              <a:ea typeface="落落补 汤圆" pitchFamily="2" charset="-128"/>
              <a:cs typeface="落落补 汤圆" pitchFamily="2" charset="-128"/>
            </a:endParaRPr>
          </a:p>
        </p:txBody>
      </p:sp>
      <p:pic>
        <p:nvPicPr>
          <p:cNvPr id="8" name="PA_图片 1">
            <a:extLst>
              <a:ext uri="{FF2B5EF4-FFF2-40B4-BE49-F238E27FC236}">
                <a16:creationId xmlns="" xmlns:a16="http://schemas.microsoft.com/office/drawing/2014/main" id="{A0841DEC-FAA7-431C-A911-C710855DFCB0}"/>
              </a:ext>
            </a:extLst>
          </p:cNvPr>
          <p:cNvPicPr>
            <a:picLocks noChangeAspect="1"/>
          </p:cNvPicPr>
          <p:nvPr>
            <p:custDataLst>
              <p:tags r:id="rId4"/>
            </p:custDataLst>
          </p:nvPr>
        </p:nvPicPr>
        <p:blipFill>
          <a:blip r:embed="rId7" cstate="print">
            <a:extLst>
              <a:ext uri="{28A0092B-C50C-407E-A947-70E740481C1C}">
                <a14:useLocalDpi xmlns:a14="http://schemas.microsoft.com/office/drawing/2010/main" val="0"/>
              </a:ext>
            </a:extLst>
          </a:blip>
          <a:stretch>
            <a:fillRect/>
          </a:stretch>
        </p:blipFill>
        <p:spPr>
          <a:xfrm>
            <a:off x="6300192" y="-20538"/>
            <a:ext cx="2416027" cy="4348105"/>
          </a:xfrm>
          <a:prstGeom prst="rect">
            <a:avLst/>
          </a:prstGeom>
        </p:spPr>
      </p:pic>
      <p:sp>
        <p:nvSpPr>
          <p:cNvPr id="6" name="矩形 5">
            <a:extLst>
              <a:ext uri="{FF2B5EF4-FFF2-40B4-BE49-F238E27FC236}">
                <a16:creationId xmlns="" xmlns:a16="http://schemas.microsoft.com/office/drawing/2014/main" id="{2574A45D-AD38-4254-B7AE-59C845ED0C09}"/>
              </a:ext>
            </a:extLst>
          </p:cNvPr>
          <p:cNvSpPr/>
          <p:nvPr/>
        </p:nvSpPr>
        <p:spPr>
          <a:xfrm>
            <a:off x="251520" y="195486"/>
            <a:ext cx="8712968" cy="4752528"/>
          </a:xfrm>
          <a:prstGeom prst="rect">
            <a:avLst/>
          </a:prstGeom>
          <a:noFill/>
          <a:ln w="38100">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4084517"/>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2" presetClass="entr" presetSubtype="1" decel="10000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animBg="1" autoUpdateAnimBg="0"/>
      <p:bldP spid="16"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PA_chenying0907 26"/>
          <p:cNvGrpSpPr/>
          <p:nvPr>
            <p:custDataLst>
              <p:tags r:id="rId1"/>
            </p:custDataLst>
          </p:nvPr>
        </p:nvGrpSpPr>
        <p:grpSpPr>
          <a:xfrm>
            <a:off x="1403648" y="267494"/>
            <a:ext cx="6192688" cy="767437"/>
            <a:chOff x="1492256" y="411510"/>
            <a:chExt cx="6192688" cy="767437"/>
          </a:xfrm>
        </p:grpSpPr>
        <p:sp>
          <p:nvSpPr>
            <p:cNvPr id="28" name="任意多边形 27"/>
            <p:cNvSpPr/>
            <p:nvPr/>
          </p:nvSpPr>
          <p:spPr>
            <a:xfrm>
              <a:off x="1492256" y="994281"/>
              <a:ext cx="6192688" cy="184666"/>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9525" cap="rnd">
              <a:solidFill>
                <a:schemeClr val="tx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静蕾简体" panose="02000000000000000000" pitchFamily="2" charset="-122"/>
                <a:ea typeface="方正静蕾简体" panose="02000000000000000000" pitchFamily="2" charset="-122"/>
              </a:endParaRPr>
            </a:p>
          </p:txBody>
        </p:sp>
        <p:sp>
          <p:nvSpPr>
            <p:cNvPr id="29" name="文本框 7"/>
            <p:cNvSpPr txBox="1">
              <a:spLocks noChangeArrowheads="1"/>
            </p:cNvSpPr>
            <p:nvPr/>
          </p:nvSpPr>
          <p:spPr bwMode="auto">
            <a:xfrm>
              <a:off x="3246786" y="411510"/>
              <a:ext cx="2549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a:latin typeface="微软雅黑" panose="020B0503020204020204" pitchFamily="34" charset="-122"/>
                  <a:ea typeface="微软雅黑" panose="020B0503020204020204" pitchFamily="34" charset="-122"/>
                </a:rPr>
                <a:t>请在此添加您的标题</a:t>
              </a:r>
            </a:p>
          </p:txBody>
        </p:sp>
        <p:sp>
          <p:nvSpPr>
            <p:cNvPr id="38" name="TextBox 5"/>
            <p:cNvSpPr txBox="1"/>
            <p:nvPr/>
          </p:nvSpPr>
          <p:spPr>
            <a:xfrm>
              <a:off x="3606826" y="778837"/>
              <a:ext cx="1672253" cy="215444"/>
            </a:xfrm>
            <a:prstGeom prst="rect">
              <a:avLst/>
            </a:prstGeom>
            <a:noFill/>
          </p:spPr>
          <p:txBody>
            <a:bodyPr wrap="none" rtlCol="0">
              <a:spAutoFit/>
            </a:bodyPr>
            <a:lstStyle/>
            <a:p>
              <a:r>
                <a:rPr lang="en-US" altLang="zh-CN" sz="800" dirty="0">
                  <a:latin typeface="落落补 汤圆" pitchFamily="2" charset="-128"/>
                  <a:ea typeface="落落补 汤圆" pitchFamily="2" charset="-128"/>
                  <a:cs typeface="落落补 汤圆" pitchFamily="2" charset="-128"/>
                </a:rPr>
                <a:t>MICROSOFT POWERPOINT MY 2017</a:t>
              </a:r>
              <a:endParaRPr lang="zh-CN" altLang="en-US" sz="800" dirty="0">
                <a:latin typeface="落落补 汤圆" pitchFamily="2" charset="-128"/>
                <a:ea typeface="落落补 汤圆" pitchFamily="2" charset="-128"/>
                <a:cs typeface="落落补 汤圆" pitchFamily="2" charset="-128"/>
              </a:endParaRPr>
            </a:p>
          </p:txBody>
        </p:sp>
      </p:grpSp>
      <p:grpSp>
        <p:nvGrpSpPr>
          <p:cNvPr id="4" name="PA_chenying0907 3"/>
          <p:cNvGrpSpPr/>
          <p:nvPr>
            <p:custDataLst>
              <p:tags r:id="rId2"/>
            </p:custDataLst>
          </p:nvPr>
        </p:nvGrpSpPr>
        <p:grpSpPr>
          <a:xfrm>
            <a:off x="3031717" y="1635646"/>
            <a:ext cx="2789267" cy="2625952"/>
            <a:chOff x="2959710" y="1635646"/>
            <a:chExt cx="2789267" cy="2625952"/>
          </a:xfrm>
        </p:grpSpPr>
        <p:grpSp>
          <p:nvGrpSpPr>
            <p:cNvPr id="42" name="chenying0907 41"/>
            <p:cNvGrpSpPr/>
            <p:nvPr/>
          </p:nvGrpSpPr>
          <p:grpSpPr>
            <a:xfrm>
              <a:off x="2959710" y="1635646"/>
              <a:ext cx="2789267" cy="2625952"/>
              <a:chOff x="4119563" y="2125663"/>
              <a:chExt cx="3768725" cy="3548062"/>
            </a:xfrm>
            <a:noFill/>
          </p:grpSpPr>
          <p:sp>
            <p:nvSpPr>
              <p:cNvPr id="43" name="椭圆 31"/>
              <p:cNvSpPr/>
              <p:nvPr/>
            </p:nvSpPr>
            <p:spPr>
              <a:xfrm>
                <a:off x="4119563" y="216693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4" name="椭圆 31"/>
              <p:cNvSpPr/>
              <p:nvPr/>
            </p:nvSpPr>
            <p:spPr>
              <a:xfrm>
                <a:off x="6629400" y="2125663"/>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5" name="椭圆 31"/>
              <p:cNvSpPr/>
              <p:nvPr/>
            </p:nvSpPr>
            <p:spPr>
              <a:xfrm>
                <a:off x="6629400" y="4433888"/>
                <a:ext cx="1258888"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椭圆 31"/>
              <p:cNvSpPr/>
              <p:nvPr/>
            </p:nvSpPr>
            <p:spPr>
              <a:xfrm>
                <a:off x="4119563" y="4433888"/>
                <a:ext cx="1260475" cy="123983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grpFill/>
              <a:ln w="25400" cap="rnd">
                <a:solidFill>
                  <a:schemeClr val="tx1">
                    <a:lumMod val="65000"/>
                    <a:lumOff val="3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任意多边形 46"/>
              <p:cNvSpPr/>
              <p:nvPr/>
            </p:nvSpPr>
            <p:spPr>
              <a:xfrm rot="5400000">
                <a:off x="6844507" y="3866356"/>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任意多边形 47"/>
              <p:cNvSpPr/>
              <p:nvPr/>
            </p:nvSpPr>
            <p:spPr>
              <a:xfrm rot="16200000">
                <a:off x="4270375" y="3887788"/>
                <a:ext cx="893763" cy="6508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任意多边形 48"/>
              <p:cNvSpPr/>
              <p:nvPr/>
            </p:nvSpPr>
            <p:spPr>
              <a:xfrm>
                <a:off x="5557838" y="2744788"/>
                <a:ext cx="893762" cy="66675"/>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任意多边形 49"/>
              <p:cNvSpPr/>
              <p:nvPr/>
            </p:nvSpPr>
            <p:spPr>
              <a:xfrm rot="10800000">
                <a:off x="5557838" y="5054600"/>
                <a:ext cx="893762" cy="65088"/>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grp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文本框 76"/>
              <p:cNvSpPr txBox="1">
                <a:spLocks noChangeArrowheads="1"/>
              </p:cNvSpPr>
              <p:nvPr/>
            </p:nvSpPr>
            <p:spPr bwMode="auto">
              <a:xfrm>
                <a:off x="4143374" y="2903538"/>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p>
            </p:txBody>
          </p:sp>
          <p:grpSp>
            <p:nvGrpSpPr>
              <p:cNvPr id="52" name="chenying0907 77"/>
              <p:cNvGrpSpPr>
                <a:grpSpLocks/>
              </p:cNvGrpSpPr>
              <p:nvPr/>
            </p:nvGrpSpPr>
            <p:grpSpPr bwMode="auto">
              <a:xfrm>
                <a:off x="4460875" y="2338388"/>
                <a:ext cx="385763" cy="611187"/>
                <a:chOff x="5844088" y="2600655"/>
                <a:chExt cx="385904" cy="611158"/>
              </a:xfrm>
              <a:grpFill/>
            </p:grpSpPr>
            <p:grpSp>
              <p:nvGrpSpPr>
                <p:cNvPr id="67" name="chenying0907 78"/>
                <p:cNvGrpSpPr>
                  <a:grpSpLocks/>
                </p:cNvGrpSpPr>
                <p:nvPr/>
              </p:nvGrpSpPr>
              <p:grpSpPr bwMode="auto">
                <a:xfrm rot="8489641">
                  <a:off x="6013992" y="2653092"/>
                  <a:ext cx="216000" cy="558721"/>
                  <a:chOff x="6011031" y="2540000"/>
                  <a:chExt cx="242182" cy="626447"/>
                </a:xfrm>
                <a:grpFill/>
              </p:grpSpPr>
              <p:sp>
                <p:nvSpPr>
                  <p:cNvPr id="69" name="任意多边形 68"/>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任意多边形 69"/>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任意多边形 70"/>
                  <p:cNvSpPr/>
                  <p:nvPr/>
                </p:nvSpPr>
                <p:spPr>
                  <a:xfrm>
                    <a:off x="6100765" y="2573366"/>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68" name="任意多边形 67"/>
                <p:cNvSpPr/>
                <p:nvPr/>
              </p:nvSpPr>
              <p:spPr>
                <a:xfrm>
                  <a:off x="5844088" y="2600655"/>
                  <a:ext cx="182630"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3" name="文本框 85"/>
              <p:cNvSpPr txBox="1">
                <a:spLocks noChangeArrowheads="1"/>
              </p:cNvSpPr>
              <p:nvPr/>
            </p:nvSpPr>
            <p:spPr bwMode="auto">
              <a:xfrm>
                <a:off x="6607175" y="283845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p>
            </p:txBody>
          </p:sp>
          <p:sp>
            <p:nvSpPr>
              <p:cNvPr id="54" name="文本框 86"/>
              <p:cNvSpPr txBox="1">
                <a:spLocks noChangeArrowheads="1"/>
              </p:cNvSpPr>
              <p:nvPr/>
            </p:nvSpPr>
            <p:spPr bwMode="auto">
              <a:xfrm>
                <a:off x="6607175" y="5181600"/>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p>
            </p:txBody>
          </p:sp>
          <p:sp>
            <p:nvSpPr>
              <p:cNvPr id="55" name="文本框 87"/>
              <p:cNvSpPr txBox="1">
                <a:spLocks noChangeArrowheads="1"/>
              </p:cNvSpPr>
              <p:nvPr/>
            </p:nvSpPr>
            <p:spPr bwMode="auto">
              <a:xfrm>
                <a:off x="4119563" y="5148263"/>
                <a:ext cx="1214437" cy="4158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595959"/>
                    </a:solidFill>
                    <a:latin typeface="微软雅黑" panose="020B0503020204020204" pitchFamily="34" charset="-122"/>
                    <a:ea typeface="微软雅黑" panose="020B0503020204020204" pitchFamily="34" charset="-122"/>
                  </a:rPr>
                  <a:t>小标题</a:t>
                </a:r>
              </a:p>
            </p:txBody>
          </p:sp>
          <p:grpSp>
            <p:nvGrpSpPr>
              <p:cNvPr id="56" name="chenying0907 55"/>
              <p:cNvGrpSpPr/>
              <p:nvPr/>
            </p:nvGrpSpPr>
            <p:grpSpPr>
              <a:xfrm>
                <a:off x="6999907" y="2242244"/>
                <a:ext cx="517525" cy="604838"/>
                <a:chOff x="4741863" y="766763"/>
                <a:chExt cx="517525" cy="604838"/>
              </a:xfrm>
              <a:grpFill/>
            </p:grpSpPr>
            <p:sp>
              <p:nvSpPr>
                <p:cNvPr id="62" name="chenying0907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3" name="chenying0907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chenying0907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chenying0907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chenying0907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noFill/>
                  <a:round/>
                </a:ln>
              </p:spPr>
              <p:txBody>
                <a:bodyPr/>
                <a:lstStyle/>
                <a:p>
                  <a:pP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57" name="chenying0907 41"/>
              <p:cNvSpPr>
                <a:spLocks noEditPoints="1" noChangeArrowheads="1"/>
              </p:cNvSpPr>
              <p:nvPr/>
            </p:nvSpPr>
            <p:spPr bwMode="auto">
              <a:xfrm>
                <a:off x="4532313" y="4627563"/>
                <a:ext cx="434975" cy="554037"/>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grpFill/>
              <a:ln w="9525">
                <a:solidFill>
                  <a:srgbClr val="595959"/>
                </a:solidFill>
                <a:round/>
                <a:headEnd/>
                <a:tailEnd/>
              </a:ln>
            </p:spPr>
            <p:txBody>
              <a:bodyPr/>
              <a:lstStyle/>
              <a:p>
                <a:endParaRPr lang="zh-CN" altLang="en-US" sz="1400">
                  <a:solidFill>
                    <a:srgbClr val="595959"/>
                  </a:solidFill>
                  <a:latin typeface="微软雅黑" panose="020B0503020204020204" pitchFamily="34" charset="-122"/>
                  <a:ea typeface="微软雅黑" panose="020B0503020204020204" pitchFamily="34" charset="-122"/>
                </a:endParaRPr>
              </a:p>
            </p:txBody>
          </p:sp>
          <p:grpSp>
            <p:nvGrpSpPr>
              <p:cNvPr id="58" name="chenying0907 94"/>
              <p:cNvGrpSpPr>
                <a:grpSpLocks/>
              </p:cNvGrpSpPr>
              <p:nvPr/>
            </p:nvGrpSpPr>
            <p:grpSpPr bwMode="auto">
              <a:xfrm>
                <a:off x="6996113" y="4640263"/>
                <a:ext cx="557212" cy="498475"/>
                <a:chOff x="4577745" y="4336117"/>
                <a:chExt cx="557229" cy="497597"/>
              </a:xfrm>
              <a:grpFill/>
            </p:grpSpPr>
            <p:sp>
              <p:nvSpPr>
                <p:cNvPr id="60" name="任意多边形 59"/>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1" name="任意多边形 60"/>
                <p:cNvSpPr/>
                <p:nvPr/>
              </p:nvSpPr>
              <p:spPr>
                <a:xfrm>
                  <a:off x="4611083" y="4336117"/>
                  <a:ext cx="514366" cy="483334"/>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grp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pic>
          <p:nvPicPr>
            <p:cNvPr id="72" name="图片 71"/>
            <p:cNvPicPr>
              <a:picLocks noChangeAspect="1"/>
            </p:cNvPicPr>
            <p:nvPr/>
          </p:nvPicPr>
          <p:blipFill rotWithShape="1">
            <a:blip r:embed="rId9" cstate="print">
              <a:extLst>
                <a:ext uri="{28A0092B-C50C-407E-A947-70E740481C1C}">
                  <a14:useLocalDpi xmlns:a14="http://schemas.microsoft.com/office/drawing/2010/main" val="0"/>
                </a:ext>
              </a:extLst>
            </a:blip>
            <a:srcRect l="81007" t="40606" b="19974"/>
            <a:stretch/>
          </p:blipFill>
          <p:spPr>
            <a:xfrm>
              <a:off x="3740982" y="2125001"/>
              <a:ext cx="1189840" cy="1584176"/>
            </a:xfrm>
            <a:prstGeom prst="rect">
              <a:avLst/>
            </a:prstGeom>
          </p:spPr>
        </p:pic>
      </p:grpSp>
      <p:sp>
        <p:nvSpPr>
          <p:cNvPr id="73" name="PA_矩形 72"/>
          <p:cNvSpPr/>
          <p:nvPr>
            <p:custDataLst>
              <p:tags r:id="rId3"/>
            </p:custDataLst>
          </p:nvPr>
        </p:nvSpPr>
        <p:spPr>
          <a:xfrm>
            <a:off x="6095200" y="1710690"/>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74" name="PA_矩形 73"/>
          <p:cNvSpPr/>
          <p:nvPr>
            <p:custDataLst>
              <p:tags r:id="rId4"/>
            </p:custDataLst>
          </p:nvPr>
        </p:nvSpPr>
        <p:spPr>
          <a:xfrm>
            <a:off x="6095200" y="3389748"/>
            <a:ext cx="1861176"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75" name="PA_矩形 74"/>
          <p:cNvSpPr/>
          <p:nvPr>
            <p:custDataLst>
              <p:tags r:id="rId5"/>
            </p:custDataLst>
          </p:nvPr>
        </p:nvSpPr>
        <p:spPr>
          <a:xfrm>
            <a:off x="988020" y="3403340"/>
            <a:ext cx="1861176" cy="784830"/>
          </a:xfrm>
          <a:prstGeom prst="rect">
            <a:avLst/>
          </a:prstGeom>
        </p:spPr>
        <p:txBody>
          <a:bodyPr wrap="square">
            <a:spAutoFit/>
          </a:bodyPr>
          <a:lstStyle/>
          <a:p>
            <a:pPr algn="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
        <p:nvSpPr>
          <p:cNvPr id="76" name="PA_矩形 75"/>
          <p:cNvSpPr/>
          <p:nvPr>
            <p:custDataLst>
              <p:tags r:id="rId6"/>
            </p:custDataLst>
          </p:nvPr>
        </p:nvSpPr>
        <p:spPr>
          <a:xfrm>
            <a:off x="951772" y="1726124"/>
            <a:ext cx="1861176" cy="784830"/>
          </a:xfrm>
          <a:prstGeom prst="rect">
            <a:avLst/>
          </a:prstGeom>
        </p:spPr>
        <p:txBody>
          <a:bodyPr wrap="square">
            <a:spAutoFit/>
          </a:bodyPr>
          <a:lstStyle/>
          <a:p>
            <a:pPr algn="r">
              <a:lnSpc>
                <a:spcPct val="150000"/>
              </a:lnSpc>
            </a:pPr>
            <a:r>
              <a:rPr lang="zh-CN" altLang="en-US" sz="1000" dirty="0">
                <a:solidFill>
                  <a:schemeClr val="tx1">
                    <a:lumMod val="75000"/>
                    <a:lumOff val="25000"/>
                  </a:schemeClr>
                </a:solidFill>
                <a:latin typeface="微软雅黑" pitchFamily="34" charset="-122"/>
                <a:ea typeface="微软雅黑" pitchFamily="34" charset="-122"/>
              </a:rPr>
              <a:t>字信息请在这里输入文字信息。息请在这里输入文字信息请在这里输入文字信息请在。</a:t>
            </a:r>
            <a:endParaRPr lang="zh-CN" altLang="en-US" sz="1000" dirty="0"/>
          </a:p>
        </p:txBody>
      </p:sp>
    </p:spTree>
    <p:extLst>
      <p:ext uri="{BB962C8B-B14F-4D97-AF65-F5344CB8AC3E}">
        <p14:creationId xmlns:p14="http://schemas.microsoft.com/office/powerpoint/2010/main" val="3087016114"/>
      </p:ext>
    </p:extLst>
  </p:cSld>
  <p:clrMapOvr>
    <a:masterClrMapping/>
  </p:clrMapOvr>
  <mc:AlternateContent xmlns:mc="http://schemas.openxmlformats.org/markup-compatibility/2006">
    <mc:Choice xmlns:p14="http://schemas.microsoft.com/office/powerpoint/2010/main" Requires="p14">
      <p:transition spd="slow">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90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75"/>
                                        </p:tgtEl>
                                        <p:attrNameLst>
                                          <p:attrName>style.visibility</p:attrName>
                                        </p:attrNameLst>
                                      </p:cBhvr>
                                      <p:to>
                                        <p:strVal val="visible"/>
                                      </p:to>
                                    </p:set>
                                    <p:animEffect transition="in" filter="wipe(left)">
                                      <p:cBhvr>
                                        <p:cTn id="25" dur="500"/>
                                        <p:tgtEl>
                                          <p:spTgt spid="75"/>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76"/>
                                        </p:tgtEl>
                                        <p:attrNameLst>
                                          <p:attrName>style.visibility</p:attrName>
                                        </p:attrNameLst>
                                      </p:cBhvr>
                                      <p:to>
                                        <p:strVal val="visible"/>
                                      </p:to>
                                    </p:set>
                                    <p:animEffect transition="in" filter="wipe(left)">
                                      <p:cBhvr>
                                        <p:cTn id="2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animBg="1" autoUpdateAnimBg="0"/>
      <p:bldP spid="75" grpId="0"/>
      <p:bldP spid="7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7"/>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00.xml><?xml version="1.0" encoding="utf-8"?>
<p:tagLst xmlns:a="http://schemas.openxmlformats.org/drawingml/2006/main" xmlns:r="http://schemas.openxmlformats.org/officeDocument/2006/relationships" xmlns:p="http://schemas.openxmlformats.org/presentationml/2006/main">
  <p:tag name="PA" val="v3.0.0"/>
</p:tagLst>
</file>

<file path=ppt/tags/tag101.xml><?xml version="1.0" encoding="utf-8"?>
<p:tagLst xmlns:a="http://schemas.openxmlformats.org/drawingml/2006/main" xmlns:r="http://schemas.openxmlformats.org/officeDocument/2006/relationships" xmlns:p="http://schemas.openxmlformats.org/presentationml/2006/main">
  <p:tag name="PA" val="v3.0.0"/>
</p:tagLst>
</file>

<file path=ppt/tags/tag102.xml><?xml version="1.0" encoding="utf-8"?>
<p:tagLst xmlns:a="http://schemas.openxmlformats.org/drawingml/2006/main" xmlns:r="http://schemas.openxmlformats.org/officeDocument/2006/relationships" xmlns:p="http://schemas.openxmlformats.org/presentationml/2006/main">
  <p:tag name="PA" val="v3.0.0"/>
</p:tagLst>
</file>

<file path=ppt/tags/tag103.xml><?xml version="1.0" encoding="utf-8"?>
<p:tagLst xmlns:a="http://schemas.openxmlformats.org/drawingml/2006/main" xmlns:r="http://schemas.openxmlformats.org/officeDocument/2006/relationships" xmlns:p="http://schemas.openxmlformats.org/presentationml/2006/main">
  <p:tag name="PA" val="v3.0.0"/>
</p:tagLst>
</file>

<file path=ppt/tags/tag104.xml><?xml version="1.0" encoding="utf-8"?>
<p:tagLst xmlns:a="http://schemas.openxmlformats.org/drawingml/2006/main" xmlns:r="http://schemas.openxmlformats.org/officeDocument/2006/relationships" xmlns:p="http://schemas.openxmlformats.org/presentationml/2006/main">
  <p:tag name="PA" val="v3.0.0"/>
</p:tagLst>
</file>

<file path=ppt/tags/tag105.xml><?xml version="1.0" encoding="utf-8"?>
<p:tagLst xmlns:a="http://schemas.openxmlformats.org/drawingml/2006/main" xmlns:r="http://schemas.openxmlformats.org/officeDocument/2006/relationships" xmlns:p="http://schemas.openxmlformats.org/presentationml/2006/main">
  <p:tag name="PA" val="v3.0.0"/>
</p:tagLst>
</file>

<file path=ppt/tags/tag106.xml><?xml version="1.0" encoding="utf-8"?>
<p:tagLst xmlns:a="http://schemas.openxmlformats.org/drawingml/2006/main" xmlns:r="http://schemas.openxmlformats.org/officeDocument/2006/relationships" xmlns:p="http://schemas.openxmlformats.org/presentationml/2006/main">
  <p:tag name="PA" val="v3.0.0"/>
</p:tagLst>
</file>

<file path=ppt/tags/tag107.xml><?xml version="1.0" encoding="utf-8"?>
<p:tagLst xmlns:a="http://schemas.openxmlformats.org/drawingml/2006/main" xmlns:r="http://schemas.openxmlformats.org/officeDocument/2006/relationships" xmlns:p="http://schemas.openxmlformats.org/presentationml/2006/main">
  <p:tag name="PA" val="v3.0.0"/>
</p:tagLst>
</file>

<file path=ppt/tags/tag108.xml><?xml version="1.0" encoding="utf-8"?>
<p:tagLst xmlns:a="http://schemas.openxmlformats.org/drawingml/2006/main" xmlns:r="http://schemas.openxmlformats.org/officeDocument/2006/relationships" xmlns:p="http://schemas.openxmlformats.org/presentationml/2006/main">
  <p:tag name="PA" val="v3.0.0"/>
</p:tagLst>
</file>

<file path=ppt/tags/tag109.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10.xml><?xml version="1.0" encoding="utf-8"?>
<p:tagLst xmlns:a="http://schemas.openxmlformats.org/drawingml/2006/main" xmlns:r="http://schemas.openxmlformats.org/officeDocument/2006/relationships" xmlns:p="http://schemas.openxmlformats.org/presentationml/2006/main">
  <p:tag name="PA" val="v3.0.0"/>
</p:tagLst>
</file>

<file path=ppt/tags/tag111.xml><?xml version="1.0" encoding="utf-8"?>
<p:tagLst xmlns:a="http://schemas.openxmlformats.org/drawingml/2006/main" xmlns:r="http://schemas.openxmlformats.org/officeDocument/2006/relationships" xmlns:p="http://schemas.openxmlformats.org/presentationml/2006/main">
  <p:tag name="PA" val="v3.0.0"/>
</p:tagLst>
</file>

<file path=ppt/tags/tag112.xml><?xml version="1.0" encoding="utf-8"?>
<p:tagLst xmlns:a="http://schemas.openxmlformats.org/drawingml/2006/main" xmlns:r="http://schemas.openxmlformats.org/officeDocument/2006/relationships" xmlns:p="http://schemas.openxmlformats.org/presentationml/2006/main">
  <p:tag name="PA" val="v3.0.0"/>
</p:tagLst>
</file>

<file path=ppt/tags/tag113.xml><?xml version="1.0" encoding="utf-8"?>
<p:tagLst xmlns:a="http://schemas.openxmlformats.org/drawingml/2006/main" xmlns:r="http://schemas.openxmlformats.org/officeDocument/2006/relationships" xmlns:p="http://schemas.openxmlformats.org/presentationml/2006/main">
  <p:tag name="PA" val="v3.0.0"/>
</p:tagLst>
</file>

<file path=ppt/tags/tag114.xml><?xml version="1.0" encoding="utf-8"?>
<p:tagLst xmlns:a="http://schemas.openxmlformats.org/drawingml/2006/main" xmlns:r="http://schemas.openxmlformats.org/officeDocument/2006/relationships" xmlns:p="http://schemas.openxmlformats.org/presentationml/2006/main">
  <p:tag name="PA" val="v3.0.0"/>
</p:tagLst>
</file>

<file path=ppt/tags/tag115.xml><?xml version="1.0" encoding="utf-8"?>
<p:tagLst xmlns:a="http://schemas.openxmlformats.org/drawingml/2006/main" xmlns:r="http://schemas.openxmlformats.org/officeDocument/2006/relationships" xmlns:p="http://schemas.openxmlformats.org/presentationml/2006/main">
  <p:tag name="PA" val="v3.0.0"/>
</p:tagLst>
</file>

<file path=ppt/tags/tag116.xml><?xml version="1.0" encoding="utf-8"?>
<p:tagLst xmlns:a="http://schemas.openxmlformats.org/drawingml/2006/main" xmlns:r="http://schemas.openxmlformats.org/officeDocument/2006/relationships" xmlns:p="http://schemas.openxmlformats.org/presentationml/2006/main">
  <p:tag name="PA" val="v3.0.0"/>
</p:tagLst>
</file>

<file path=ppt/tags/tag117.xml><?xml version="1.0" encoding="utf-8"?>
<p:tagLst xmlns:a="http://schemas.openxmlformats.org/drawingml/2006/main" xmlns:r="http://schemas.openxmlformats.org/officeDocument/2006/relationships" xmlns:p="http://schemas.openxmlformats.org/presentationml/2006/main">
  <p:tag name="PA" val="v3.0.0"/>
</p:tagLst>
</file>

<file path=ppt/tags/tag118.xml><?xml version="1.0" encoding="utf-8"?>
<p:tagLst xmlns:a="http://schemas.openxmlformats.org/drawingml/2006/main" xmlns:r="http://schemas.openxmlformats.org/officeDocument/2006/relationships" xmlns:p="http://schemas.openxmlformats.org/presentationml/2006/main">
  <p:tag name="PA" val="v3.0.0"/>
</p:tagLst>
</file>

<file path=ppt/tags/tag119.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20.xml><?xml version="1.0" encoding="utf-8"?>
<p:tagLst xmlns:a="http://schemas.openxmlformats.org/drawingml/2006/main" xmlns:r="http://schemas.openxmlformats.org/officeDocument/2006/relationships" xmlns:p="http://schemas.openxmlformats.org/presentationml/2006/main">
  <p:tag name="PA" val="v3.0.0"/>
</p:tagLst>
</file>

<file path=ppt/tags/tag121.xml><?xml version="1.0" encoding="utf-8"?>
<p:tagLst xmlns:a="http://schemas.openxmlformats.org/drawingml/2006/main" xmlns:r="http://schemas.openxmlformats.org/officeDocument/2006/relationships" xmlns:p="http://schemas.openxmlformats.org/presentationml/2006/main">
  <p:tag name="PA" val="v3.0.0"/>
</p:tagLst>
</file>

<file path=ppt/tags/tag122.xml><?xml version="1.0" encoding="utf-8"?>
<p:tagLst xmlns:a="http://schemas.openxmlformats.org/drawingml/2006/main" xmlns:r="http://schemas.openxmlformats.org/officeDocument/2006/relationships" xmlns:p="http://schemas.openxmlformats.org/presentationml/2006/main">
  <p:tag name="PA" val="v3.0.0"/>
</p:tagLst>
</file>

<file path=ppt/tags/tag123.xml><?xml version="1.0" encoding="utf-8"?>
<p:tagLst xmlns:a="http://schemas.openxmlformats.org/drawingml/2006/main" xmlns:r="http://schemas.openxmlformats.org/officeDocument/2006/relationships" xmlns:p="http://schemas.openxmlformats.org/presentationml/2006/main">
  <p:tag name="PA" val="v3.0.0"/>
</p:tagLst>
</file>

<file path=ppt/tags/tag124.xml><?xml version="1.0" encoding="utf-8"?>
<p:tagLst xmlns:a="http://schemas.openxmlformats.org/drawingml/2006/main" xmlns:r="http://schemas.openxmlformats.org/officeDocument/2006/relationships" xmlns:p="http://schemas.openxmlformats.org/presentationml/2006/main">
  <p:tag name="PA" val="v3.0.0"/>
</p:tagLst>
</file>

<file path=ppt/tags/tag125.xml><?xml version="1.0" encoding="utf-8"?>
<p:tagLst xmlns:a="http://schemas.openxmlformats.org/drawingml/2006/main" xmlns:r="http://schemas.openxmlformats.org/officeDocument/2006/relationships" xmlns:p="http://schemas.openxmlformats.org/presentationml/2006/main">
  <p:tag name="PA" val="v3.0.0"/>
</p:tagLst>
</file>

<file path=ppt/tags/tag126.xml><?xml version="1.0" encoding="utf-8"?>
<p:tagLst xmlns:a="http://schemas.openxmlformats.org/drawingml/2006/main" xmlns:r="http://schemas.openxmlformats.org/officeDocument/2006/relationships" xmlns:p="http://schemas.openxmlformats.org/presentationml/2006/main">
  <p:tag name="PA" val="v3.0.0"/>
</p:tagLst>
</file>

<file path=ppt/tags/tag127.xml><?xml version="1.0" encoding="utf-8"?>
<p:tagLst xmlns:a="http://schemas.openxmlformats.org/drawingml/2006/main" xmlns:r="http://schemas.openxmlformats.org/officeDocument/2006/relationships" xmlns:p="http://schemas.openxmlformats.org/presentationml/2006/main">
  <p:tag name="PA" val="v3.0.0"/>
</p:tagLst>
</file>

<file path=ppt/tags/tag128.xml><?xml version="1.0" encoding="utf-8"?>
<p:tagLst xmlns:a="http://schemas.openxmlformats.org/drawingml/2006/main" xmlns:r="http://schemas.openxmlformats.org/officeDocument/2006/relationships" xmlns:p="http://schemas.openxmlformats.org/presentationml/2006/main">
  <p:tag name="PA" val="v3.0.0"/>
</p:tagLst>
</file>

<file path=ppt/tags/tag129.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30.xml><?xml version="1.0" encoding="utf-8"?>
<p:tagLst xmlns:a="http://schemas.openxmlformats.org/drawingml/2006/main" xmlns:r="http://schemas.openxmlformats.org/officeDocument/2006/relationships" xmlns:p="http://schemas.openxmlformats.org/presentationml/2006/main">
  <p:tag name="PA" val="v3.0.0"/>
</p:tagLst>
</file>

<file path=ppt/tags/tag131.xml><?xml version="1.0" encoding="utf-8"?>
<p:tagLst xmlns:a="http://schemas.openxmlformats.org/drawingml/2006/main" xmlns:r="http://schemas.openxmlformats.org/officeDocument/2006/relationships" xmlns:p="http://schemas.openxmlformats.org/presentationml/2006/main">
  <p:tag name="PA" val="v3.0.0"/>
</p:tagLst>
</file>

<file path=ppt/tags/tag132.xml><?xml version="1.0" encoding="utf-8"?>
<p:tagLst xmlns:a="http://schemas.openxmlformats.org/drawingml/2006/main" xmlns:r="http://schemas.openxmlformats.org/officeDocument/2006/relationships" xmlns:p="http://schemas.openxmlformats.org/presentationml/2006/main">
  <p:tag name="PA" val="v3.0.0"/>
</p:tagLst>
</file>

<file path=ppt/tags/tag133.xml><?xml version="1.0" encoding="utf-8"?>
<p:tagLst xmlns:a="http://schemas.openxmlformats.org/drawingml/2006/main" xmlns:r="http://schemas.openxmlformats.org/officeDocument/2006/relationships" xmlns:p="http://schemas.openxmlformats.org/presentationml/2006/main">
  <p:tag name="PA" val="v3.0.0"/>
</p:tagLst>
</file>

<file path=ppt/tags/tag134.xml><?xml version="1.0" encoding="utf-8"?>
<p:tagLst xmlns:a="http://schemas.openxmlformats.org/drawingml/2006/main" xmlns:r="http://schemas.openxmlformats.org/officeDocument/2006/relationships" xmlns:p="http://schemas.openxmlformats.org/presentationml/2006/main">
  <p:tag name="PA" val="v3.0.0"/>
</p:tagLst>
</file>

<file path=ppt/tags/tag135.xml><?xml version="1.0" encoding="utf-8"?>
<p:tagLst xmlns:a="http://schemas.openxmlformats.org/drawingml/2006/main" xmlns:r="http://schemas.openxmlformats.org/officeDocument/2006/relationships" xmlns:p="http://schemas.openxmlformats.org/presentationml/2006/main">
  <p:tag name="PA" val="v3.0.0"/>
</p:tagLst>
</file>

<file path=ppt/tags/tag136.xml><?xml version="1.0" encoding="utf-8"?>
<p:tagLst xmlns:a="http://schemas.openxmlformats.org/drawingml/2006/main" xmlns:r="http://schemas.openxmlformats.org/officeDocument/2006/relationships" xmlns:p="http://schemas.openxmlformats.org/presentationml/2006/main">
  <p:tag name="PA" val="v3.0.0"/>
</p:tagLst>
</file>

<file path=ppt/tags/tag137.xml><?xml version="1.0" encoding="utf-8"?>
<p:tagLst xmlns:a="http://schemas.openxmlformats.org/drawingml/2006/main" xmlns:r="http://schemas.openxmlformats.org/officeDocument/2006/relationships" xmlns:p="http://schemas.openxmlformats.org/presentationml/2006/main">
  <p:tag name="PA" val="v3.0.0"/>
</p:tagLst>
</file>

<file path=ppt/tags/tag138.xml><?xml version="1.0" encoding="utf-8"?>
<p:tagLst xmlns:a="http://schemas.openxmlformats.org/drawingml/2006/main" xmlns:r="http://schemas.openxmlformats.org/officeDocument/2006/relationships" xmlns:p="http://schemas.openxmlformats.org/presentationml/2006/main">
  <p:tag name="PA" val="v3.0.0"/>
</p:tagLst>
</file>

<file path=ppt/tags/tag139.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40.xml><?xml version="1.0" encoding="utf-8"?>
<p:tagLst xmlns:a="http://schemas.openxmlformats.org/drawingml/2006/main" xmlns:r="http://schemas.openxmlformats.org/officeDocument/2006/relationships" xmlns:p="http://schemas.openxmlformats.org/presentationml/2006/main">
  <p:tag name="PA" val="v3.0.0"/>
</p:tagLst>
</file>

<file path=ppt/tags/tag141.xml><?xml version="1.0" encoding="utf-8"?>
<p:tagLst xmlns:a="http://schemas.openxmlformats.org/drawingml/2006/main" xmlns:r="http://schemas.openxmlformats.org/officeDocument/2006/relationships" xmlns:p="http://schemas.openxmlformats.org/presentationml/2006/main">
  <p:tag name="PA" val="v3.0.0"/>
</p:tagLst>
</file>

<file path=ppt/tags/tag142.xml><?xml version="1.0" encoding="utf-8"?>
<p:tagLst xmlns:a="http://schemas.openxmlformats.org/drawingml/2006/main" xmlns:r="http://schemas.openxmlformats.org/officeDocument/2006/relationships" xmlns:p="http://schemas.openxmlformats.org/presentationml/2006/main">
  <p:tag name="PA" val="v3.0.0"/>
</p:tagLst>
</file>

<file path=ppt/tags/tag143.xml><?xml version="1.0" encoding="utf-8"?>
<p:tagLst xmlns:a="http://schemas.openxmlformats.org/drawingml/2006/main" xmlns:r="http://schemas.openxmlformats.org/officeDocument/2006/relationships" xmlns:p="http://schemas.openxmlformats.org/presentationml/2006/main">
  <p:tag name="PA" val="v3.0.0"/>
</p:tagLst>
</file>

<file path=ppt/tags/tag144.xml><?xml version="1.0" encoding="utf-8"?>
<p:tagLst xmlns:a="http://schemas.openxmlformats.org/drawingml/2006/main" xmlns:r="http://schemas.openxmlformats.org/officeDocument/2006/relationships" xmlns:p="http://schemas.openxmlformats.org/presentationml/2006/main">
  <p:tag name="PA" val="v3.0.0"/>
</p:tagLst>
</file>

<file path=ppt/tags/tag145.xml><?xml version="1.0" encoding="utf-8"?>
<p:tagLst xmlns:a="http://schemas.openxmlformats.org/drawingml/2006/main" xmlns:r="http://schemas.openxmlformats.org/officeDocument/2006/relationships" xmlns:p="http://schemas.openxmlformats.org/presentationml/2006/main">
  <p:tag name="PA" val="v3.0.0"/>
</p:tagLst>
</file>

<file path=ppt/tags/tag146.xml><?xml version="1.0" encoding="utf-8"?>
<p:tagLst xmlns:a="http://schemas.openxmlformats.org/drawingml/2006/main" xmlns:r="http://schemas.openxmlformats.org/officeDocument/2006/relationships" xmlns:p="http://schemas.openxmlformats.org/presentationml/2006/main">
  <p:tag name="PA" val="v3.0.0"/>
</p:tagLst>
</file>

<file path=ppt/tags/tag147.xml><?xml version="1.0" encoding="utf-8"?>
<p:tagLst xmlns:a="http://schemas.openxmlformats.org/drawingml/2006/main" xmlns:r="http://schemas.openxmlformats.org/officeDocument/2006/relationships" xmlns:p="http://schemas.openxmlformats.org/presentationml/2006/main">
  <p:tag name="PA" val="v3.0.0"/>
</p:tagLst>
</file>

<file path=ppt/tags/tag148.xml><?xml version="1.0" encoding="utf-8"?>
<p:tagLst xmlns:a="http://schemas.openxmlformats.org/drawingml/2006/main" xmlns:r="http://schemas.openxmlformats.org/officeDocument/2006/relationships" xmlns:p="http://schemas.openxmlformats.org/presentationml/2006/main">
  <p:tag name="PA" val="v3.0.0"/>
</p:tagLst>
</file>

<file path=ppt/tags/tag149.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50.xml><?xml version="1.0" encoding="utf-8"?>
<p:tagLst xmlns:a="http://schemas.openxmlformats.org/drawingml/2006/main" xmlns:r="http://schemas.openxmlformats.org/officeDocument/2006/relationships" xmlns:p="http://schemas.openxmlformats.org/presentationml/2006/main">
  <p:tag name="PA" val="v3.0.0"/>
</p:tagLst>
</file>

<file path=ppt/tags/tag151.xml><?xml version="1.0" encoding="utf-8"?>
<p:tagLst xmlns:a="http://schemas.openxmlformats.org/drawingml/2006/main" xmlns:r="http://schemas.openxmlformats.org/officeDocument/2006/relationships" xmlns:p="http://schemas.openxmlformats.org/presentationml/2006/main">
  <p:tag name="PA" val="v3.0.0"/>
</p:tagLst>
</file>

<file path=ppt/tags/tag152.xml><?xml version="1.0" encoding="utf-8"?>
<p:tagLst xmlns:a="http://schemas.openxmlformats.org/drawingml/2006/main" xmlns:r="http://schemas.openxmlformats.org/officeDocument/2006/relationships" xmlns:p="http://schemas.openxmlformats.org/presentationml/2006/main">
  <p:tag name="PA" val="v3.0.0"/>
</p:tagLst>
</file>

<file path=ppt/tags/tag153.xml><?xml version="1.0" encoding="utf-8"?>
<p:tagLst xmlns:a="http://schemas.openxmlformats.org/drawingml/2006/main" xmlns:r="http://schemas.openxmlformats.org/officeDocument/2006/relationships" xmlns:p="http://schemas.openxmlformats.org/presentationml/2006/main">
  <p:tag name="PA" val="v3.0.0"/>
</p:tagLst>
</file>

<file path=ppt/tags/tag154.xml><?xml version="1.0" encoding="utf-8"?>
<p:tagLst xmlns:a="http://schemas.openxmlformats.org/drawingml/2006/main" xmlns:r="http://schemas.openxmlformats.org/officeDocument/2006/relationships" xmlns:p="http://schemas.openxmlformats.org/presentationml/2006/main">
  <p:tag name="PA" val="v3.0.0"/>
</p:tagLst>
</file>

<file path=ppt/tags/tag155.xml><?xml version="1.0" encoding="utf-8"?>
<p:tagLst xmlns:a="http://schemas.openxmlformats.org/drawingml/2006/main" xmlns:r="http://schemas.openxmlformats.org/officeDocument/2006/relationships" xmlns:p="http://schemas.openxmlformats.org/presentationml/2006/main">
  <p:tag name="PA" val="v3.0.0"/>
</p:tagLst>
</file>

<file path=ppt/tags/tag156.xml><?xml version="1.0" encoding="utf-8"?>
<p:tagLst xmlns:a="http://schemas.openxmlformats.org/drawingml/2006/main" xmlns:r="http://schemas.openxmlformats.org/officeDocument/2006/relationships" xmlns:p="http://schemas.openxmlformats.org/presentationml/2006/main">
  <p:tag name="PA" val="v3.0.0"/>
</p:tagLst>
</file>

<file path=ppt/tags/tag157.xml><?xml version="1.0" encoding="utf-8"?>
<p:tagLst xmlns:a="http://schemas.openxmlformats.org/drawingml/2006/main" xmlns:r="http://schemas.openxmlformats.org/officeDocument/2006/relationships" xmlns:p="http://schemas.openxmlformats.org/presentationml/2006/main">
  <p:tag name="PA" val="v3.0.0"/>
</p:tagLst>
</file>

<file path=ppt/tags/tag158.xml><?xml version="1.0" encoding="utf-8"?>
<p:tagLst xmlns:a="http://schemas.openxmlformats.org/drawingml/2006/main" xmlns:r="http://schemas.openxmlformats.org/officeDocument/2006/relationships" xmlns:p="http://schemas.openxmlformats.org/presentationml/2006/main">
  <p:tag name="PA" val="v3.0.0"/>
</p:tagLst>
</file>

<file path=ppt/tags/tag159.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60.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19.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20.xml><?xml version="1.0" encoding="utf-8"?>
<p:tagLst xmlns:a="http://schemas.openxmlformats.org/drawingml/2006/main" xmlns:r="http://schemas.openxmlformats.org/officeDocument/2006/relationships" xmlns:p="http://schemas.openxmlformats.org/presentationml/2006/main">
  <p:tag name="PA" val="v3.0.0"/>
</p:tagLst>
</file>

<file path=ppt/tags/tag21.xml><?xml version="1.0" encoding="utf-8"?>
<p:tagLst xmlns:a="http://schemas.openxmlformats.org/drawingml/2006/main" xmlns:r="http://schemas.openxmlformats.org/officeDocument/2006/relationships" xmlns:p="http://schemas.openxmlformats.org/presentationml/2006/main">
  <p:tag name="PA" val="v3.0.0"/>
</p:tagLst>
</file>

<file path=ppt/tags/tag22.xml><?xml version="1.0" encoding="utf-8"?>
<p:tagLst xmlns:a="http://schemas.openxmlformats.org/drawingml/2006/main" xmlns:r="http://schemas.openxmlformats.org/officeDocument/2006/relationships" xmlns:p="http://schemas.openxmlformats.org/presentationml/2006/main">
  <p:tag name="PA" val="v3.0.0"/>
</p:tagLst>
</file>

<file path=ppt/tags/tag23.xml><?xml version="1.0" encoding="utf-8"?>
<p:tagLst xmlns:a="http://schemas.openxmlformats.org/drawingml/2006/main" xmlns:r="http://schemas.openxmlformats.org/officeDocument/2006/relationships" xmlns:p="http://schemas.openxmlformats.org/presentationml/2006/main">
  <p:tag name="PA" val="v3.0.0"/>
</p:tagLst>
</file>

<file path=ppt/tags/tag24.xml><?xml version="1.0" encoding="utf-8"?>
<p:tagLst xmlns:a="http://schemas.openxmlformats.org/drawingml/2006/main" xmlns:r="http://schemas.openxmlformats.org/officeDocument/2006/relationships" xmlns:p="http://schemas.openxmlformats.org/presentationml/2006/main">
  <p:tag name="PA" val="v3.0.0"/>
</p:tagLst>
</file>

<file path=ppt/tags/tag25.xml><?xml version="1.0" encoding="utf-8"?>
<p:tagLst xmlns:a="http://schemas.openxmlformats.org/drawingml/2006/main" xmlns:r="http://schemas.openxmlformats.org/officeDocument/2006/relationships" xmlns:p="http://schemas.openxmlformats.org/presentationml/2006/main">
  <p:tag name="PA" val="v3.0.0"/>
</p:tagLst>
</file>

<file path=ppt/tags/tag26.xml><?xml version="1.0" encoding="utf-8"?>
<p:tagLst xmlns:a="http://schemas.openxmlformats.org/drawingml/2006/main" xmlns:r="http://schemas.openxmlformats.org/officeDocument/2006/relationships" xmlns:p="http://schemas.openxmlformats.org/presentationml/2006/main">
  <p:tag name="PA" val="v3.0.0"/>
</p:tagLst>
</file>

<file path=ppt/tags/tag27.xml><?xml version="1.0" encoding="utf-8"?>
<p:tagLst xmlns:a="http://schemas.openxmlformats.org/drawingml/2006/main" xmlns:r="http://schemas.openxmlformats.org/officeDocument/2006/relationships" xmlns:p="http://schemas.openxmlformats.org/presentationml/2006/main">
  <p:tag name="PA" val="v3.0.0"/>
</p:tagLst>
</file>

<file path=ppt/tags/tag28.xml><?xml version="1.0" encoding="utf-8"?>
<p:tagLst xmlns:a="http://schemas.openxmlformats.org/drawingml/2006/main" xmlns:r="http://schemas.openxmlformats.org/officeDocument/2006/relationships" xmlns:p="http://schemas.openxmlformats.org/presentationml/2006/main">
  <p:tag name="PA" val="v3.0.0"/>
</p:tagLst>
</file>

<file path=ppt/tags/tag29.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30.xml><?xml version="1.0" encoding="utf-8"?>
<p:tagLst xmlns:a="http://schemas.openxmlformats.org/drawingml/2006/main" xmlns:r="http://schemas.openxmlformats.org/officeDocument/2006/relationships" xmlns:p="http://schemas.openxmlformats.org/presentationml/2006/main">
  <p:tag name="PA" val="v3.0.0"/>
</p:tagLst>
</file>

<file path=ppt/tags/tag31.xml><?xml version="1.0" encoding="utf-8"?>
<p:tagLst xmlns:a="http://schemas.openxmlformats.org/drawingml/2006/main" xmlns:r="http://schemas.openxmlformats.org/officeDocument/2006/relationships" xmlns:p="http://schemas.openxmlformats.org/presentationml/2006/main">
  <p:tag name="PA" val="v3.0.0"/>
</p:tagLst>
</file>

<file path=ppt/tags/tag32.xml><?xml version="1.0" encoding="utf-8"?>
<p:tagLst xmlns:a="http://schemas.openxmlformats.org/drawingml/2006/main" xmlns:r="http://schemas.openxmlformats.org/officeDocument/2006/relationships" xmlns:p="http://schemas.openxmlformats.org/presentationml/2006/main">
  <p:tag name="PA" val="v3.0.0"/>
</p:tagLst>
</file>

<file path=ppt/tags/tag33.xml><?xml version="1.0" encoding="utf-8"?>
<p:tagLst xmlns:a="http://schemas.openxmlformats.org/drawingml/2006/main" xmlns:r="http://schemas.openxmlformats.org/officeDocument/2006/relationships" xmlns:p="http://schemas.openxmlformats.org/presentationml/2006/main">
  <p:tag name="PA" val="v3.0.0"/>
</p:tagLst>
</file>

<file path=ppt/tags/tag34.xml><?xml version="1.0" encoding="utf-8"?>
<p:tagLst xmlns:a="http://schemas.openxmlformats.org/drawingml/2006/main" xmlns:r="http://schemas.openxmlformats.org/officeDocument/2006/relationships" xmlns:p="http://schemas.openxmlformats.org/presentationml/2006/main">
  <p:tag name="PA" val="v3.0.0"/>
</p:tagLst>
</file>

<file path=ppt/tags/tag35.xml><?xml version="1.0" encoding="utf-8"?>
<p:tagLst xmlns:a="http://schemas.openxmlformats.org/drawingml/2006/main" xmlns:r="http://schemas.openxmlformats.org/officeDocument/2006/relationships" xmlns:p="http://schemas.openxmlformats.org/presentationml/2006/main">
  <p:tag name="PA" val="v3.0.0"/>
</p:tagLst>
</file>

<file path=ppt/tags/tag36.xml><?xml version="1.0" encoding="utf-8"?>
<p:tagLst xmlns:a="http://schemas.openxmlformats.org/drawingml/2006/main" xmlns:r="http://schemas.openxmlformats.org/officeDocument/2006/relationships" xmlns:p="http://schemas.openxmlformats.org/presentationml/2006/main">
  <p:tag name="PA" val="v3.0.0"/>
</p:tagLst>
</file>

<file path=ppt/tags/tag37.xml><?xml version="1.0" encoding="utf-8"?>
<p:tagLst xmlns:a="http://schemas.openxmlformats.org/drawingml/2006/main" xmlns:r="http://schemas.openxmlformats.org/officeDocument/2006/relationships" xmlns:p="http://schemas.openxmlformats.org/presentationml/2006/main">
  <p:tag name="PA" val="v3.0.0"/>
</p:tagLst>
</file>

<file path=ppt/tags/tag38.xml><?xml version="1.0" encoding="utf-8"?>
<p:tagLst xmlns:a="http://schemas.openxmlformats.org/drawingml/2006/main" xmlns:r="http://schemas.openxmlformats.org/officeDocument/2006/relationships" xmlns:p="http://schemas.openxmlformats.org/presentationml/2006/main">
  <p:tag name="PA" val="v3.0.0"/>
</p:tagLst>
</file>

<file path=ppt/tags/tag39.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40.xml><?xml version="1.0" encoding="utf-8"?>
<p:tagLst xmlns:a="http://schemas.openxmlformats.org/drawingml/2006/main" xmlns:r="http://schemas.openxmlformats.org/officeDocument/2006/relationships" xmlns:p="http://schemas.openxmlformats.org/presentationml/2006/main">
  <p:tag name="PA" val="v3.0.0"/>
</p:tagLst>
</file>

<file path=ppt/tags/tag41.xml><?xml version="1.0" encoding="utf-8"?>
<p:tagLst xmlns:a="http://schemas.openxmlformats.org/drawingml/2006/main" xmlns:r="http://schemas.openxmlformats.org/officeDocument/2006/relationships" xmlns:p="http://schemas.openxmlformats.org/presentationml/2006/main">
  <p:tag name="PA" val="v3.0.0"/>
</p:tagLst>
</file>

<file path=ppt/tags/tag42.xml><?xml version="1.0" encoding="utf-8"?>
<p:tagLst xmlns:a="http://schemas.openxmlformats.org/drawingml/2006/main" xmlns:r="http://schemas.openxmlformats.org/officeDocument/2006/relationships" xmlns:p="http://schemas.openxmlformats.org/presentationml/2006/main">
  <p:tag name="PA" val="v3.0.0"/>
</p:tagLst>
</file>

<file path=ppt/tags/tag43.xml><?xml version="1.0" encoding="utf-8"?>
<p:tagLst xmlns:a="http://schemas.openxmlformats.org/drawingml/2006/main" xmlns:r="http://schemas.openxmlformats.org/officeDocument/2006/relationships" xmlns:p="http://schemas.openxmlformats.org/presentationml/2006/main">
  <p:tag name="PA" val="v3.0.0"/>
</p:tagLst>
</file>

<file path=ppt/tags/tag44.xml><?xml version="1.0" encoding="utf-8"?>
<p:tagLst xmlns:a="http://schemas.openxmlformats.org/drawingml/2006/main" xmlns:r="http://schemas.openxmlformats.org/officeDocument/2006/relationships" xmlns:p="http://schemas.openxmlformats.org/presentationml/2006/main">
  <p:tag name="PA" val="v3.0.0"/>
</p:tagLst>
</file>

<file path=ppt/tags/tag45.xml><?xml version="1.0" encoding="utf-8"?>
<p:tagLst xmlns:a="http://schemas.openxmlformats.org/drawingml/2006/main" xmlns:r="http://schemas.openxmlformats.org/officeDocument/2006/relationships" xmlns:p="http://schemas.openxmlformats.org/presentationml/2006/main">
  <p:tag name="PA" val="v3.0.0"/>
</p:tagLst>
</file>

<file path=ppt/tags/tag46.xml><?xml version="1.0" encoding="utf-8"?>
<p:tagLst xmlns:a="http://schemas.openxmlformats.org/drawingml/2006/main" xmlns:r="http://schemas.openxmlformats.org/officeDocument/2006/relationships" xmlns:p="http://schemas.openxmlformats.org/presentationml/2006/main">
  <p:tag name="PA" val="v3.0.0"/>
</p:tagLst>
</file>

<file path=ppt/tags/tag47.xml><?xml version="1.0" encoding="utf-8"?>
<p:tagLst xmlns:a="http://schemas.openxmlformats.org/drawingml/2006/main" xmlns:r="http://schemas.openxmlformats.org/officeDocument/2006/relationships" xmlns:p="http://schemas.openxmlformats.org/presentationml/2006/main">
  <p:tag name="PA" val="v3.0.0"/>
</p:tagLst>
</file>

<file path=ppt/tags/tag48.xml><?xml version="1.0" encoding="utf-8"?>
<p:tagLst xmlns:a="http://schemas.openxmlformats.org/drawingml/2006/main" xmlns:r="http://schemas.openxmlformats.org/officeDocument/2006/relationships" xmlns:p="http://schemas.openxmlformats.org/presentationml/2006/main">
  <p:tag name="PA" val="v3.0.0"/>
</p:tagLst>
</file>

<file path=ppt/tags/tag49.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50.xml><?xml version="1.0" encoding="utf-8"?>
<p:tagLst xmlns:a="http://schemas.openxmlformats.org/drawingml/2006/main" xmlns:r="http://schemas.openxmlformats.org/officeDocument/2006/relationships" xmlns:p="http://schemas.openxmlformats.org/presentationml/2006/main">
  <p:tag name="PA" val="v3.0.0"/>
</p:tagLst>
</file>

<file path=ppt/tags/tag51.xml><?xml version="1.0" encoding="utf-8"?>
<p:tagLst xmlns:a="http://schemas.openxmlformats.org/drawingml/2006/main" xmlns:r="http://schemas.openxmlformats.org/officeDocument/2006/relationships" xmlns:p="http://schemas.openxmlformats.org/presentationml/2006/main">
  <p:tag name="PA" val="v3.0.0"/>
</p:tagLst>
</file>

<file path=ppt/tags/tag52.xml><?xml version="1.0" encoding="utf-8"?>
<p:tagLst xmlns:a="http://schemas.openxmlformats.org/drawingml/2006/main" xmlns:r="http://schemas.openxmlformats.org/officeDocument/2006/relationships" xmlns:p="http://schemas.openxmlformats.org/presentationml/2006/main">
  <p:tag name="PA" val="v3.0.0"/>
</p:tagLst>
</file>

<file path=ppt/tags/tag53.xml><?xml version="1.0" encoding="utf-8"?>
<p:tagLst xmlns:a="http://schemas.openxmlformats.org/drawingml/2006/main" xmlns:r="http://schemas.openxmlformats.org/officeDocument/2006/relationships" xmlns:p="http://schemas.openxmlformats.org/presentationml/2006/main">
  <p:tag name="PA" val="v3.0.0"/>
</p:tagLst>
</file>

<file path=ppt/tags/tag54.xml><?xml version="1.0" encoding="utf-8"?>
<p:tagLst xmlns:a="http://schemas.openxmlformats.org/drawingml/2006/main" xmlns:r="http://schemas.openxmlformats.org/officeDocument/2006/relationships" xmlns:p="http://schemas.openxmlformats.org/presentationml/2006/main">
  <p:tag name="PA" val="v3.0.0"/>
</p:tagLst>
</file>

<file path=ppt/tags/tag55.xml><?xml version="1.0" encoding="utf-8"?>
<p:tagLst xmlns:a="http://schemas.openxmlformats.org/drawingml/2006/main" xmlns:r="http://schemas.openxmlformats.org/officeDocument/2006/relationships" xmlns:p="http://schemas.openxmlformats.org/presentationml/2006/main">
  <p:tag name="PA" val="v3.0.0"/>
</p:tagLst>
</file>

<file path=ppt/tags/tag56.xml><?xml version="1.0" encoding="utf-8"?>
<p:tagLst xmlns:a="http://schemas.openxmlformats.org/drawingml/2006/main" xmlns:r="http://schemas.openxmlformats.org/officeDocument/2006/relationships" xmlns:p="http://schemas.openxmlformats.org/presentationml/2006/main">
  <p:tag name="PA" val="v3.0.0"/>
</p:tagLst>
</file>

<file path=ppt/tags/tag57.xml><?xml version="1.0" encoding="utf-8"?>
<p:tagLst xmlns:a="http://schemas.openxmlformats.org/drawingml/2006/main" xmlns:r="http://schemas.openxmlformats.org/officeDocument/2006/relationships" xmlns:p="http://schemas.openxmlformats.org/presentationml/2006/main">
  <p:tag name="PA" val="v3.0.0"/>
</p:tagLst>
</file>

<file path=ppt/tags/tag58.xml><?xml version="1.0" encoding="utf-8"?>
<p:tagLst xmlns:a="http://schemas.openxmlformats.org/drawingml/2006/main" xmlns:r="http://schemas.openxmlformats.org/officeDocument/2006/relationships" xmlns:p="http://schemas.openxmlformats.org/presentationml/2006/main">
  <p:tag name="PA" val="v3.0.0"/>
</p:tagLst>
</file>

<file path=ppt/tags/tag59.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60.xml><?xml version="1.0" encoding="utf-8"?>
<p:tagLst xmlns:a="http://schemas.openxmlformats.org/drawingml/2006/main" xmlns:r="http://schemas.openxmlformats.org/officeDocument/2006/relationships" xmlns:p="http://schemas.openxmlformats.org/presentationml/2006/main">
  <p:tag name="PA" val="v3.0.0"/>
</p:tagLst>
</file>

<file path=ppt/tags/tag61.xml><?xml version="1.0" encoding="utf-8"?>
<p:tagLst xmlns:a="http://schemas.openxmlformats.org/drawingml/2006/main" xmlns:r="http://schemas.openxmlformats.org/officeDocument/2006/relationships" xmlns:p="http://schemas.openxmlformats.org/presentationml/2006/main">
  <p:tag name="PA" val="v3.0.0"/>
</p:tagLst>
</file>

<file path=ppt/tags/tag62.xml><?xml version="1.0" encoding="utf-8"?>
<p:tagLst xmlns:a="http://schemas.openxmlformats.org/drawingml/2006/main" xmlns:r="http://schemas.openxmlformats.org/officeDocument/2006/relationships" xmlns:p="http://schemas.openxmlformats.org/presentationml/2006/main">
  <p:tag name="PA" val="v3.0.0"/>
</p:tagLst>
</file>

<file path=ppt/tags/tag63.xml><?xml version="1.0" encoding="utf-8"?>
<p:tagLst xmlns:a="http://schemas.openxmlformats.org/drawingml/2006/main" xmlns:r="http://schemas.openxmlformats.org/officeDocument/2006/relationships" xmlns:p="http://schemas.openxmlformats.org/presentationml/2006/main">
  <p:tag name="PA" val="v3.0.0"/>
</p:tagLst>
</file>

<file path=ppt/tags/tag64.xml><?xml version="1.0" encoding="utf-8"?>
<p:tagLst xmlns:a="http://schemas.openxmlformats.org/drawingml/2006/main" xmlns:r="http://schemas.openxmlformats.org/officeDocument/2006/relationships" xmlns:p="http://schemas.openxmlformats.org/presentationml/2006/main">
  <p:tag name="PA" val="v3.0.0"/>
</p:tagLst>
</file>

<file path=ppt/tags/tag65.xml><?xml version="1.0" encoding="utf-8"?>
<p:tagLst xmlns:a="http://schemas.openxmlformats.org/drawingml/2006/main" xmlns:r="http://schemas.openxmlformats.org/officeDocument/2006/relationships" xmlns:p="http://schemas.openxmlformats.org/presentationml/2006/main">
  <p:tag name="PA" val="v3.0.0"/>
</p:tagLst>
</file>

<file path=ppt/tags/tag66.xml><?xml version="1.0" encoding="utf-8"?>
<p:tagLst xmlns:a="http://schemas.openxmlformats.org/drawingml/2006/main" xmlns:r="http://schemas.openxmlformats.org/officeDocument/2006/relationships" xmlns:p="http://schemas.openxmlformats.org/presentationml/2006/main">
  <p:tag name="PA" val="v3.0.0"/>
</p:tagLst>
</file>

<file path=ppt/tags/tag67.xml><?xml version="1.0" encoding="utf-8"?>
<p:tagLst xmlns:a="http://schemas.openxmlformats.org/drawingml/2006/main" xmlns:r="http://schemas.openxmlformats.org/officeDocument/2006/relationships" xmlns:p="http://schemas.openxmlformats.org/presentationml/2006/main">
  <p:tag name="PA" val="v3.0.0"/>
</p:tagLst>
</file>

<file path=ppt/tags/tag68.xml><?xml version="1.0" encoding="utf-8"?>
<p:tagLst xmlns:a="http://schemas.openxmlformats.org/drawingml/2006/main" xmlns:r="http://schemas.openxmlformats.org/officeDocument/2006/relationships" xmlns:p="http://schemas.openxmlformats.org/presentationml/2006/main">
  <p:tag name="PA" val="v3.0.0"/>
</p:tagLst>
</file>

<file path=ppt/tags/tag69.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70.xml><?xml version="1.0" encoding="utf-8"?>
<p:tagLst xmlns:a="http://schemas.openxmlformats.org/drawingml/2006/main" xmlns:r="http://schemas.openxmlformats.org/officeDocument/2006/relationships" xmlns:p="http://schemas.openxmlformats.org/presentationml/2006/main">
  <p:tag name="PA" val="v3.0.0"/>
</p:tagLst>
</file>

<file path=ppt/tags/tag71.xml><?xml version="1.0" encoding="utf-8"?>
<p:tagLst xmlns:a="http://schemas.openxmlformats.org/drawingml/2006/main" xmlns:r="http://schemas.openxmlformats.org/officeDocument/2006/relationships" xmlns:p="http://schemas.openxmlformats.org/presentationml/2006/main">
  <p:tag name="PA" val="v3.0.0"/>
</p:tagLst>
</file>

<file path=ppt/tags/tag72.xml><?xml version="1.0" encoding="utf-8"?>
<p:tagLst xmlns:a="http://schemas.openxmlformats.org/drawingml/2006/main" xmlns:r="http://schemas.openxmlformats.org/officeDocument/2006/relationships" xmlns:p="http://schemas.openxmlformats.org/presentationml/2006/main">
  <p:tag name="PA" val="v3.0.0"/>
</p:tagLst>
</file>

<file path=ppt/tags/tag73.xml><?xml version="1.0" encoding="utf-8"?>
<p:tagLst xmlns:a="http://schemas.openxmlformats.org/drawingml/2006/main" xmlns:r="http://schemas.openxmlformats.org/officeDocument/2006/relationships" xmlns:p="http://schemas.openxmlformats.org/presentationml/2006/main">
  <p:tag name="PA" val="v3.0.0"/>
</p:tagLst>
</file>

<file path=ppt/tags/tag74.xml><?xml version="1.0" encoding="utf-8"?>
<p:tagLst xmlns:a="http://schemas.openxmlformats.org/drawingml/2006/main" xmlns:r="http://schemas.openxmlformats.org/officeDocument/2006/relationships" xmlns:p="http://schemas.openxmlformats.org/presentationml/2006/main">
  <p:tag name="PA" val="v3.0.0"/>
</p:tagLst>
</file>

<file path=ppt/tags/tag75.xml><?xml version="1.0" encoding="utf-8"?>
<p:tagLst xmlns:a="http://schemas.openxmlformats.org/drawingml/2006/main" xmlns:r="http://schemas.openxmlformats.org/officeDocument/2006/relationships" xmlns:p="http://schemas.openxmlformats.org/presentationml/2006/main">
  <p:tag name="PA" val="v3.0.0"/>
</p:tagLst>
</file>

<file path=ppt/tags/tag76.xml><?xml version="1.0" encoding="utf-8"?>
<p:tagLst xmlns:a="http://schemas.openxmlformats.org/drawingml/2006/main" xmlns:r="http://schemas.openxmlformats.org/officeDocument/2006/relationships" xmlns:p="http://schemas.openxmlformats.org/presentationml/2006/main">
  <p:tag name="PA" val="v3.0.0"/>
</p:tagLst>
</file>

<file path=ppt/tags/tag77.xml><?xml version="1.0" encoding="utf-8"?>
<p:tagLst xmlns:a="http://schemas.openxmlformats.org/drawingml/2006/main" xmlns:r="http://schemas.openxmlformats.org/officeDocument/2006/relationships" xmlns:p="http://schemas.openxmlformats.org/presentationml/2006/main">
  <p:tag name="PA" val="v3.0.0"/>
</p:tagLst>
</file>

<file path=ppt/tags/tag78.xml><?xml version="1.0" encoding="utf-8"?>
<p:tagLst xmlns:a="http://schemas.openxmlformats.org/drawingml/2006/main" xmlns:r="http://schemas.openxmlformats.org/officeDocument/2006/relationships" xmlns:p="http://schemas.openxmlformats.org/presentationml/2006/main">
  <p:tag name="PA" val="v3.0.0"/>
</p:tagLst>
</file>

<file path=ppt/tags/tag79.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80.xml><?xml version="1.0" encoding="utf-8"?>
<p:tagLst xmlns:a="http://schemas.openxmlformats.org/drawingml/2006/main" xmlns:r="http://schemas.openxmlformats.org/officeDocument/2006/relationships" xmlns:p="http://schemas.openxmlformats.org/presentationml/2006/main">
  <p:tag name="PA" val="v3.0.0"/>
</p:tagLst>
</file>

<file path=ppt/tags/tag81.xml><?xml version="1.0" encoding="utf-8"?>
<p:tagLst xmlns:a="http://schemas.openxmlformats.org/drawingml/2006/main" xmlns:r="http://schemas.openxmlformats.org/officeDocument/2006/relationships" xmlns:p="http://schemas.openxmlformats.org/presentationml/2006/main">
  <p:tag name="PA" val="v3.0.0"/>
</p:tagLst>
</file>

<file path=ppt/tags/tag82.xml><?xml version="1.0" encoding="utf-8"?>
<p:tagLst xmlns:a="http://schemas.openxmlformats.org/drawingml/2006/main" xmlns:r="http://schemas.openxmlformats.org/officeDocument/2006/relationships" xmlns:p="http://schemas.openxmlformats.org/presentationml/2006/main">
  <p:tag name="PA" val="v3.0.0"/>
</p:tagLst>
</file>

<file path=ppt/tags/tag83.xml><?xml version="1.0" encoding="utf-8"?>
<p:tagLst xmlns:a="http://schemas.openxmlformats.org/drawingml/2006/main" xmlns:r="http://schemas.openxmlformats.org/officeDocument/2006/relationships" xmlns:p="http://schemas.openxmlformats.org/presentationml/2006/main">
  <p:tag name="PA" val="v3.0.0"/>
</p:tagLst>
</file>

<file path=ppt/tags/tag84.xml><?xml version="1.0" encoding="utf-8"?>
<p:tagLst xmlns:a="http://schemas.openxmlformats.org/drawingml/2006/main" xmlns:r="http://schemas.openxmlformats.org/officeDocument/2006/relationships" xmlns:p="http://schemas.openxmlformats.org/presentationml/2006/main">
  <p:tag name="PA" val="v3.0.0"/>
</p:tagLst>
</file>

<file path=ppt/tags/tag85.xml><?xml version="1.0" encoding="utf-8"?>
<p:tagLst xmlns:a="http://schemas.openxmlformats.org/drawingml/2006/main" xmlns:r="http://schemas.openxmlformats.org/officeDocument/2006/relationships" xmlns:p="http://schemas.openxmlformats.org/presentationml/2006/main">
  <p:tag name="PA" val="v3.0.0"/>
</p:tagLst>
</file>

<file path=ppt/tags/tag86.xml><?xml version="1.0" encoding="utf-8"?>
<p:tagLst xmlns:a="http://schemas.openxmlformats.org/drawingml/2006/main" xmlns:r="http://schemas.openxmlformats.org/officeDocument/2006/relationships" xmlns:p="http://schemas.openxmlformats.org/presentationml/2006/main">
  <p:tag name="PA" val="v3.0.0"/>
</p:tagLst>
</file>

<file path=ppt/tags/tag87.xml><?xml version="1.0" encoding="utf-8"?>
<p:tagLst xmlns:a="http://schemas.openxmlformats.org/drawingml/2006/main" xmlns:r="http://schemas.openxmlformats.org/officeDocument/2006/relationships" xmlns:p="http://schemas.openxmlformats.org/presentationml/2006/main">
  <p:tag name="PA" val="v3.0.0"/>
</p:tagLst>
</file>

<file path=ppt/tags/tag88.xml><?xml version="1.0" encoding="utf-8"?>
<p:tagLst xmlns:a="http://schemas.openxmlformats.org/drawingml/2006/main" xmlns:r="http://schemas.openxmlformats.org/officeDocument/2006/relationships" xmlns:p="http://schemas.openxmlformats.org/presentationml/2006/main">
  <p:tag name="PA" val="v3.0.0"/>
</p:tagLst>
</file>

<file path=ppt/tags/tag89.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ags/tag90.xml><?xml version="1.0" encoding="utf-8"?>
<p:tagLst xmlns:a="http://schemas.openxmlformats.org/drawingml/2006/main" xmlns:r="http://schemas.openxmlformats.org/officeDocument/2006/relationships" xmlns:p="http://schemas.openxmlformats.org/presentationml/2006/main">
  <p:tag name="PA" val="v3.0.0"/>
</p:tagLst>
</file>

<file path=ppt/tags/tag91.xml><?xml version="1.0" encoding="utf-8"?>
<p:tagLst xmlns:a="http://schemas.openxmlformats.org/drawingml/2006/main" xmlns:r="http://schemas.openxmlformats.org/officeDocument/2006/relationships" xmlns:p="http://schemas.openxmlformats.org/presentationml/2006/main">
  <p:tag name="PA" val="v3.0.0"/>
</p:tagLst>
</file>

<file path=ppt/tags/tag92.xml><?xml version="1.0" encoding="utf-8"?>
<p:tagLst xmlns:a="http://schemas.openxmlformats.org/drawingml/2006/main" xmlns:r="http://schemas.openxmlformats.org/officeDocument/2006/relationships" xmlns:p="http://schemas.openxmlformats.org/presentationml/2006/main">
  <p:tag name="PA" val="v3.0.0"/>
</p:tagLst>
</file>

<file path=ppt/tags/tag93.xml><?xml version="1.0" encoding="utf-8"?>
<p:tagLst xmlns:a="http://schemas.openxmlformats.org/drawingml/2006/main" xmlns:r="http://schemas.openxmlformats.org/officeDocument/2006/relationships" xmlns:p="http://schemas.openxmlformats.org/presentationml/2006/main">
  <p:tag name="PA" val="v3.0.0"/>
</p:tagLst>
</file>

<file path=ppt/tags/tag94.xml><?xml version="1.0" encoding="utf-8"?>
<p:tagLst xmlns:a="http://schemas.openxmlformats.org/drawingml/2006/main" xmlns:r="http://schemas.openxmlformats.org/officeDocument/2006/relationships" xmlns:p="http://schemas.openxmlformats.org/presentationml/2006/main">
  <p:tag name="PA" val="v3.0.0"/>
</p:tagLst>
</file>

<file path=ppt/tags/tag95.xml><?xml version="1.0" encoding="utf-8"?>
<p:tagLst xmlns:a="http://schemas.openxmlformats.org/drawingml/2006/main" xmlns:r="http://schemas.openxmlformats.org/officeDocument/2006/relationships" xmlns:p="http://schemas.openxmlformats.org/presentationml/2006/main">
  <p:tag name="PA" val="v3.0.0"/>
</p:tagLst>
</file>

<file path=ppt/tags/tag96.xml><?xml version="1.0" encoding="utf-8"?>
<p:tagLst xmlns:a="http://schemas.openxmlformats.org/drawingml/2006/main" xmlns:r="http://schemas.openxmlformats.org/officeDocument/2006/relationships" xmlns:p="http://schemas.openxmlformats.org/presentationml/2006/main">
  <p:tag name="PA" val="v3.0.0"/>
</p:tagLst>
</file>

<file path=ppt/tags/tag97.xml><?xml version="1.0" encoding="utf-8"?>
<p:tagLst xmlns:a="http://schemas.openxmlformats.org/drawingml/2006/main" xmlns:r="http://schemas.openxmlformats.org/officeDocument/2006/relationships" xmlns:p="http://schemas.openxmlformats.org/presentationml/2006/main">
  <p:tag name="PA" val="v3.0.0"/>
</p:tagLst>
</file>

<file path=ppt/tags/tag98.xml><?xml version="1.0" encoding="utf-8"?>
<p:tagLst xmlns:a="http://schemas.openxmlformats.org/drawingml/2006/main" xmlns:r="http://schemas.openxmlformats.org/officeDocument/2006/relationships" xmlns:p="http://schemas.openxmlformats.org/presentationml/2006/main">
  <p:tag name="PA" val="v3.0.0"/>
</p:tagLst>
</file>

<file path=ppt/tags/tag9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570</TotalTime>
  <Words>2595</Words>
  <Application>Microsoft Office PowerPoint</Application>
  <PresentationFormat>全屏显示(16:9)</PresentationFormat>
  <Paragraphs>179</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Meiryo</vt:lpstr>
      <vt:lpstr>方正静蕾简体</vt:lpstr>
      <vt:lpstr>华文行楷</vt:lpstr>
      <vt:lpstr>落落补 汤圆</vt:lpstr>
      <vt:lpstr>宋体</vt:lpstr>
      <vt:lpstr>微软雅黑</vt:lpstr>
      <vt:lpstr>Agency FB</vt:lpstr>
      <vt:lpstr>Arial</vt:lpstr>
      <vt:lpstr>Calibri</vt:lpstr>
      <vt:lpstr>Calibri Light</vt:lpstr>
      <vt:lpstr>Impact</vt:lpstr>
      <vt:lpstr>千图网海量PPT模板www.58pic.com​​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91</cp:revision>
  <dcterms:created xsi:type="dcterms:W3CDTF">2016-05-27T01:57:29Z</dcterms:created>
  <dcterms:modified xsi:type="dcterms:W3CDTF">2019-01-03T00:32:56Z</dcterms:modified>
</cp:coreProperties>
</file>