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27"/>
  </p:notesMasterIdLst>
  <p:sldIdLst>
    <p:sldId id="836" r:id="rId3"/>
    <p:sldId id="961" r:id="rId4"/>
    <p:sldId id="963" r:id="rId5"/>
    <p:sldId id="981" r:id="rId6"/>
    <p:sldId id="971" r:id="rId7"/>
    <p:sldId id="979" r:id="rId8"/>
    <p:sldId id="980" r:id="rId9"/>
    <p:sldId id="983" r:id="rId10"/>
    <p:sldId id="969" r:id="rId11"/>
    <p:sldId id="970" r:id="rId12"/>
    <p:sldId id="972" r:id="rId13"/>
    <p:sldId id="975" r:id="rId14"/>
    <p:sldId id="984" r:id="rId15"/>
    <p:sldId id="978" r:id="rId16"/>
    <p:sldId id="974" r:id="rId17"/>
    <p:sldId id="977" r:id="rId18"/>
    <p:sldId id="968" r:id="rId19"/>
    <p:sldId id="985" r:id="rId20"/>
    <p:sldId id="973" r:id="rId21"/>
    <p:sldId id="976" r:id="rId22"/>
    <p:sldId id="967" r:id="rId23"/>
    <p:sldId id="944" r:id="rId24"/>
    <p:sldId id="982" r:id="rId25"/>
    <p:sldId id="986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84" autoAdjust="0"/>
    <p:restoredTop sz="93354" autoAdjust="0"/>
  </p:normalViewPr>
  <p:slideViewPr>
    <p:cSldViewPr>
      <p:cViewPr varScale="1">
        <p:scale>
          <a:sx n="109" d="100"/>
          <a:sy n="109" d="100"/>
        </p:scale>
        <p:origin x="47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AC6-447D-9A0A-9BEE2DFBAAE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0AC6-447D-9A0A-9BEE2DFBAAE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0AC6-447D-9A0A-9BEE2DFBA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14181328"/>
        <c:axId val="714181888"/>
      </c:barChart>
      <c:catAx>
        <c:axId val="714181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en-US"/>
          </a:p>
        </c:txPr>
        <c:crossAx val="714181888"/>
        <c:crosses val="autoZero"/>
        <c:auto val="1"/>
        <c:lblAlgn val="ctr"/>
        <c:lblOffset val="100"/>
        <c:noMultiLvlLbl val="0"/>
      </c:catAx>
      <c:valAx>
        <c:axId val="714181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en-US"/>
          </a:p>
        </c:txPr>
        <c:crossAx val="71418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9F-4CBF-A9A5-556CC45D212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9F-4CBF-A9A5-556CC45D212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9F-4CBF-A9A5-556CC45D212B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B9F-4CBF-A9A5-556CC45D212B}"/>
              </c:ext>
            </c:extLst>
          </c:dPt>
          <c:dLbls>
            <c:dLbl>
              <c:idx val="0"/>
              <c:layout>
                <c:manualLayout>
                  <c:x val="0.13815790449632948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B9F-4CBF-A9A5-556CC45D212B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82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B9F-4CBF-A9A5-556CC45D212B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B9F-4CBF-A9A5-556CC45D212B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4971825018321026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baseline="0">
                          <a:solidFill>
                            <a:srgbClr val="FFFFFF">
                              <a:lumMod val="65000"/>
                            </a:srgb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B9F-4CBF-A9A5-556CC45D212B}"/>
                </c:ex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B9F-4CBF-A9A5-556CC45D212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87473678995412452"/>
          <c:y val="0.62934520711861808"/>
          <c:w val="6.7702007702854783E-2"/>
          <c:h val="0.347686455034387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 cmpd="sng" algn="ctr">
              <a:solidFill>
                <a:schemeClr val="accent4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7"/>
            <c:spPr>
              <a:solidFill>
                <a:srgbClr val="2F5EB0"/>
              </a:solidFill>
              <a:ln w="25400">
                <a:solidFill>
                  <a:schemeClr val="accent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numFmt formatCode="General" sourceLinked="0"/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 cmpd="sng" algn="ctr">
              <a:solidFill>
                <a:schemeClr val="bg1">
                  <a:lumMod val="65000"/>
                  <a:alpha val="67059"/>
                </a:schemeClr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7"/>
            <c:spPr>
              <a:solidFill>
                <a:schemeClr val="bg1">
                  <a:lumMod val="65000"/>
                </a:schemeClr>
              </a:solidFill>
              <a:ln w="25400">
                <a:solidFill>
                  <a:schemeClr val="bg1">
                    <a:lumMod val="65000"/>
                    <a:alpha val="67059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12700">
                      <a:solidFill>
                        <a:schemeClr val="accent3"/>
                      </a:solidFill>
                      <a:tailEnd type="oval"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93251328"/>
        <c:axId val="593263088"/>
      </c:lineChart>
      <c:catAx>
        <c:axId val="59325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  <a:headEnd type="oval" w="sm" len="sm"/>
            <a:tailEnd type="oval" w="sm" len="sm"/>
          </a:ln>
          <a:effectLst/>
        </c:spPr>
        <c:txPr>
          <a:bodyPr rot="-60000000" vert="horz"/>
          <a:lstStyle/>
          <a:p>
            <a:pPr>
              <a:defRPr sz="1400">
                <a:solidFill>
                  <a:schemeClr val="accent1"/>
                </a:solidFill>
              </a:defRPr>
            </a:pPr>
            <a:endParaRPr lang="en-US"/>
          </a:p>
        </c:txPr>
        <c:crossAx val="593263088"/>
        <c:crosses val="autoZero"/>
        <c:auto val="1"/>
        <c:lblAlgn val="ctr"/>
        <c:lblOffset val="100"/>
        <c:noMultiLvlLbl val="0"/>
      </c:catAx>
      <c:valAx>
        <c:axId val="59326308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one"/>
        <c:crossAx val="59325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08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51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84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70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48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7043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424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139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5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718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738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454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677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213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1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387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29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2" name="组合 3"/>
          <p:cNvGrpSpPr/>
          <p:nvPr userDrawn="1"/>
        </p:nvGrpSpPr>
        <p:grpSpPr bwMode="auto">
          <a:xfrm flipH="1">
            <a:off x="-1" y="248018"/>
            <a:ext cx="179513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25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388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849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90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942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50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4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pPr/>
              <a:t>‹#›</a:t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7" name="组合 3"/>
          <p:cNvGrpSpPr/>
          <p:nvPr userDrawn="1"/>
        </p:nvGrpSpPr>
        <p:grpSpPr bwMode="auto">
          <a:xfrm flipH="1">
            <a:off x="-1" y="248018"/>
            <a:ext cx="179513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8" name="矩形 7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5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05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08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5" r:id="rId3"/>
    <p:sldLayoutId id="2147483668" r:id="rId4"/>
    <p:sldLayoutId id="2147483669" r:id="rId5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2019/2/19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20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新建文件夹 (3)\1357d39a269cf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0"/>
            <a:ext cx="3707904" cy="5143500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753670" y="3770625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ypppt.com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753669" y="2965119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</a:p>
          <a:p>
            <a:pPr>
              <a:buNone/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753668" y="2269195"/>
            <a:ext cx="51864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击此处添加您的标题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755576" y="1059582"/>
            <a:ext cx="2664296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2019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1025565" y="1665453"/>
          <a:ext cx="4494870" cy="1825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6386057" y="2062971"/>
            <a:ext cx="201990" cy="20200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5502" y="2037085"/>
            <a:ext cx="139698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86057" y="2494914"/>
            <a:ext cx="201990" cy="20200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13640" y="2477062"/>
            <a:ext cx="1388557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86057" y="2926858"/>
            <a:ext cx="201990" cy="202001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13640" y="2917039"/>
            <a:ext cx="1388557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053527" y="3853163"/>
            <a:ext cx="7064909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053527" y="3683529"/>
            <a:ext cx="7064909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48782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3963582" y="1496372"/>
          <a:ext cx="4549978" cy="2666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300886" y="1763968"/>
            <a:ext cx="2256963" cy="2215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289665" y="2391120"/>
            <a:ext cx="2256963" cy="2215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89665" y="3018272"/>
            <a:ext cx="2256963" cy="2215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300886" y="3645425"/>
            <a:ext cx="2256963" cy="2215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4453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0723" y="1048692"/>
            <a:ext cx="1970682" cy="1932726"/>
          </a:xfrm>
          <a:prstGeom prst="rect">
            <a:avLst/>
          </a:prstGeom>
          <a:blipFill dpi="0"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919797" y="975428"/>
            <a:ext cx="2133486" cy="2978952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7991" y="4183006"/>
            <a:ext cx="7988018" cy="4154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26"/>
          <p:cNvGrpSpPr>
            <a:grpSpLocks/>
          </p:cNvGrpSpPr>
          <p:nvPr/>
        </p:nvGrpSpPr>
        <p:grpSpPr bwMode="auto">
          <a:xfrm>
            <a:off x="1052716" y="3099737"/>
            <a:ext cx="1858278" cy="637239"/>
            <a:chOff x="680210" y="1949615"/>
            <a:chExt cx="1718591" cy="637702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80210" y="2171517"/>
              <a:ext cx="1718591" cy="4158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6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210" y="1949615"/>
              <a:ext cx="1330361" cy="1533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3604910" y="1048692"/>
            <a:ext cx="1970682" cy="1932726"/>
          </a:xfrm>
          <a:prstGeom prst="rect">
            <a:avLst/>
          </a:prstGeom>
          <a:blipFill dpi="0"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3513984" y="975428"/>
            <a:ext cx="2133486" cy="2978952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31"/>
          <p:cNvGrpSpPr>
            <a:grpSpLocks/>
          </p:cNvGrpSpPr>
          <p:nvPr/>
        </p:nvGrpSpPr>
        <p:grpSpPr bwMode="auto">
          <a:xfrm>
            <a:off x="3679103" y="3099734"/>
            <a:ext cx="1827494" cy="775742"/>
            <a:chOff x="578159" y="1949614"/>
            <a:chExt cx="1777231" cy="776305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19"/>
              <a:ext cx="1777231" cy="5544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6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6199096" y="1048692"/>
            <a:ext cx="1970682" cy="1932726"/>
          </a:xfrm>
          <a:prstGeom prst="rect">
            <a:avLst/>
          </a:prstGeom>
          <a:blipFill dpi="0"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6108170" y="975428"/>
            <a:ext cx="2133486" cy="2978952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6"/>
          <p:cNvGrpSpPr>
            <a:grpSpLocks/>
          </p:cNvGrpSpPr>
          <p:nvPr/>
        </p:nvGrpSpPr>
        <p:grpSpPr bwMode="auto">
          <a:xfrm>
            <a:off x="6274705" y="3099734"/>
            <a:ext cx="1827492" cy="775742"/>
            <a:chOff x="578159" y="1949614"/>
            <a:chExt cx="1971069" cy="776305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19"/>
              <a:ext cx="1971069" cy="55440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6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6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225598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20" grpId="0"/>
      <p:bldP spid="30" grpId="0" animBg="1"/>
      <p:bldP spid="31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1" y="3003799"/>
            <a:ext cx="9504040" cy="3719578"/>
            <a:chOff x="1" y="3003799"/>
            <a:chExt cx="9504040" cy="3719578"/>
          </a:xfrm>
        </p:grpSpPr>
        <p:pic>
          <p:nvPicPr>
            <p:cNvPr id="20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5322247" y="2541583"/>
              <a:ext cx="3503555" cy="4860033"/>
            </a:xfrm>
            <a:prstGeom prst="rect">
              <a:avLst/>
            </a:prstGeom>
            <a:noFill/>
          </p:spPr>
        </p:pic>
        <p:pic>
          <p:nvPicPr>
            <p:cNvPr id="19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678240" y="2325560"/>
              <a:ext cx="3503555" cy="4860033"/>
            </a:xfrm>
            <a:prstGeom prst="rect">
              <a:avLst/>
            </a:prstGeom>
            <a:noFill/>
          </p:spPr>
        </p:pic>
      </p:grpSp>
      <p:sp>
        <p:nvSpPr>
          <p:cNvPr id="13" name="矩形 12"/>
          <p:cNvSpPr/>
          <p:nvPr/>
        </p:nvSpPr>
        <p:spPr>
          <a:xfrm>
            <a:off x="3055603" y="1964141"/>
            <a:ext cx="396466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292226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60928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92226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0928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55776" y="771550"/>
            <a:ext cx="3744416" cy="374441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38108" y="1606965"/>
            <a:ext cx="2462446" cy="240077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5166748" y="3426775"/>
            <a:ext cx="248827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4005951" y="1885350"/>
            <a:ext cx="221444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4932695" y="1885149"/>
            <a:ext cx="235135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3737986" y="3375578"/>
            <a:ext cx="221444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4414856" y="3743482"/>
            <a:ext cx="338714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5376287" y="2511780"/>
            <a:ext cx="248827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3489159" y="2497492"/>
            <a:ext cx="248827" cy="244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7" tIns="26787" rIns="26787" bIns="26787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1600880" y="1921825"/>
            <a:ext cx="1307748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1920521" y="1708703"/>
            <a:ext cx="989296" cy="171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2988395" y="1739065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6238941" y="1921825"/>
            <a:ext cx="1272547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6234179" y="1708703"/>
            <a:ext cx="1016793" cy="1916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6030593" y="1739065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1602071" y="2804674"/>
            <a:ext cx="1307748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1923255" y="2591552"/>
            <a:ext cx="991324" cy="171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2989585" y="2621913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6218701" y="2804674"/>
            <a:ext cx="1272023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6213344" y="2591552"/>
            <a:ext cx="1016792" cy="1916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6009758" y="2621913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1602071" y="3680378"/>
            <a:ext cx="1307748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1921738" y="3467852"/>
            <a:ext cx="988079" cy="171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2989585" y="3497618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6218701" y="3680378"/>
            <a:ext cx="1272023" cy="390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7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6213344" y="3467852"/>
            <a:ext cx="1016792" cy="1916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6009758" y="3497618"/>
            <a:ext cx="161916" cy="16192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lnSpc>
                <a:spcPct val="120000"/>
              </a:lnSpc>
              <a:defRPr/>
            </a:pPr>
            <a:endParaRPr lang="es-ES" sz="15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53417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4596246" y="1685718"/>
            <a:ext cx="1" cy="1022604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4596244" y="1685720"/>
            <a:ext cx="3103473" cy="1017083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4600695" y="1685718"/>
            <a:ext cx="1561084" cy="101708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3041748" y="1685718"/>
            <a:ext cx="1555067" cy="101156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1487253" y="1685718"/>
            <a:ext cx="3108992" cy="1022604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171418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786853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2333569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3869410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5385783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6920452" y="2516519"/>
            <a:ext cx="1418945" cy="4417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1688785" y="3272382"/>
            <a:ext cx="5805395" cy="1013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14286" tIns="14286" rIns="14286" bIns="14286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4144853" y="1272684"/>
            <a:ext cx="893258" cy="893307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2166741" y="3495129"/>
            <a:ext cx="4796453" cy="5675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2339382" y="2584113"/>
            <a:ext cx="1407316" cy="306542"/>
          </a:xfrm>
          <a:prstGeom prst="rect">
            <a:avLst/>
          </a:prstGeom>
        </p:spPr>
        <p:txBody>
          <a:bodyPr lIns="65023" tIns="32511" rIns="65023" bIns="32511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875222" y="258411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5391595" y="258411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04442" y="258411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931026" y="2583393"/>
            <a:ext cx="1407316" cy="30654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20555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429654" y="1094151"/>
            <a:ext cx="2340929" cy="3451341"/>
            <a:chOff x="1904856" y="1458758"/>
            <a:chExt cx="3518629" cy="5187394"/>
          </a:xfrm>
        </p:grpSpPr>
        <p:grpSp>
          <p:nvGrpSpPr>
            <p:cNvPr id="3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41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04856" y="2478964"/>
              <a:ext cx="383586" cy="416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04856" y="3381429"/>
              <a:ext cx="383586" cy="416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04856" y="4283895"/>
              <a:ext cx="383586" cy="416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04856" y="5186363"/>
              <a:ext cx="383586" cy="416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41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41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41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171497" y="1430741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173491" y="1674418"/>
            <a:ext cx="3113065" cy="2872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4222032" y="2348058"/>
            <a:ext cx="515196" cy="51522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368349" y="2488469"/>
            <a:ext cx="222562" cy="234403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4348187" y="3573074"/>
            <a:ext cx="252666" cy="20429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6296314" y="3571282"/>
            <a:ext cx="168804" cy="247305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6289110" y="2497609"/>
            <a:ext cx="178480" cy="216123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7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6123119" y="3426900"/>
            <a:ext cx="515196" cy="51522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4218178" y="3427009"/>
            <a:ext cx="515196" cy="51522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6119062" y="2348058"/>
            <a:ext cx="515196" cy="51522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32078" y="2567095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91274" y="2375636"/>
            <a:ext cx="386194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01557" y="2567095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600824" y="2375636"/>
            <a:ext cx="386194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32078" y="3652273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91274" y="3449026"/>
            <a:ext cx="386194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0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42449" y="3652273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02469" y="3449026"/>
            <a:ext cx="386194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0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0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184259" y="2870614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184259" y="3954084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078880" y="2870614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074522" y="3954084"/>
            <a:ext cx="1706862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66952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17" y="1038397"/>
            <a:ext cx="4864540" cy="3261428"/>
          </a:xfrm>
          <a:prstGeom prst="rect">
            <a:avLst/>
          </a:prstGeom>
          <a:blipFill dpi="0"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341147" y="3815077"/>
            <a:ext cx="1642972" cy="48474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圆角矩形 12"/>
          <p:cNvSpPr/>
          <p:nvPr/>
        </p:nvSpPr>
        <p:spPr>
          <a:xfrm>
            <a:off x="6984119" y="3815077"/>
            <a:ext cx="1981046" cy="48474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5914872" y="3918952"/>
            <a:ext cx="667135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7069" y="3918952"/>
            <a:ext cx="666628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76938" y="1240329"/>
            <a:ext cx="1305069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76938" y="1457703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76938" y="2242275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1" y="3003799"/>
            <a:ext cx="9504040" cy="3719578"/>
            <a:chOff x="1" y="3003799"/>
            <a:chExt cx="9504040" cy="3719578"/>
          </a:xfrm>
        </p:grpSpPr>
        <p:pic>
          <p:nvPicPr>
            <p:cNvPr id="20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5322247" y="2541583"/>
              <a:ext cx="3503555" cy="4860033"/>
            </a:xfrm>
            <a:prstGeom prst="rect">
              <a:avLst/>
            </a:prstGeom>
            <a:noFill/>
          </p:spPr>
        </p:pic>
        <p:pic>
          <p:nvPicPr>
            <p:cNvPr id="19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678240" y="2325560"/>
              <a:ext cx="3503555" cy="4860033"/>
            </a:xfrm>
            <a:prstGeom prst="rect">
              <a:avLst/>
            </a:prstGeom>
            <a:noFill/>
          </p:spPr>
        </p:pic>
      </p:grpSp>
      <p:sp>
        <p:nvSpPr>
          <p:cNvPr id="13" name="矩形 12"/>
          <p:cNvSpPr/>
          <p:nvPr/>
        </p:nvSpPr>
        <p:spPr>
          <a:xfrm>
            <a:off x="3055603" y="1964141"/>
            <a:ext cx="396466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292226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60928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92226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0928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55776" y="771550"/>
            <a:ext cx="3744416" cy="374441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>
            <a:spLocks/>
          </p:cNvSpPr>
          <p:nvPr/>
        </p:nvSpPr>
        <p:spPr bwMode="auto">
          <a:xfrm rot="10800000">
            <a:off x="1168872" y="1625762"/>
            <a:ext cx="1038057" cy="1408278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 rot="5400000" flipH="1">
            <a:off x="1353915" y="2848997"/>
            <a:ext cx="1038115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 flipH="1">
            <a:off x="2577073" y="2663878"/>
            <a:ext cx="1038058" cy="1408278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 rot="5400000">
            <a:off x="2762117" y="1440718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 rot="10800000">
            <a:off x="3985275" y="1625762"/>
            <a:ext cx="1038057" cy="1408278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5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 rot="5400000" flipH="1">
            <a:off x="4170318" y="2848996"/>
            <a:ext cx="1038115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3"/>
          <p:cNvGrpSpPr>
            <a:grpSpLocks noChangeAspect="1"/>
          </p:cNvGrpSpPr>
          <p:nvPr/>
        </p:nvGrpSpPr>
        <p:grpSpPr>
          <a:xfrm>
            <a:off x="1350755" y="2064594"/>
            <a:ext cx="188260" cy="164134"/>
            <a:chOff x="7540014" y="4306907"/>
            <a:chExt cx="389342" cy="339426"/>
          </a:xfrm>
          <a:solidFill>
            <a:schemeClr val="accent1"/>
          </a:solidFill>
        </p:grpSpPr>
        <p:sp>
          <p:nvSpPr>
            <p:cNvPr id="35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5"/>
          <p:cNvGrpSpPr>
            <a:grpSpLocks noChangeAspect="1"/>
          </p:cNvGrpSpPr>
          <p:nvPr/>
        </p:nvGrpSpPr>
        <p:grpSpPr>
          <a:xfrm>
            <a:off x="2755594" y="3471030"/>
            <a:ext cx="160948" cy="164134"/>
            <a:chOff x="7160655" y="2178006"/>
            <a:chExt cx="379359" cy="386846"/>
          </a:xfrm>
          <a:solidFill>
            <a:schemeClr val="accent3"/>
          </a:solidFill>
        </p:grpSpPr>
        <p:sp>
          <p:nvSpPr>
            <p:cNvPr id="47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9"/>
          <p:cNvGrpSpPr>
            <a:grpSpLocks noChangeAspect="1"/>
          </p:cNvGrpSpPr>
          <p:nvPr/>
        </p:nvGrpSpPr>
        <p:grpSpPr>
          <a:xfrm>
            <a:off x="1594799" y="3203883"/>
            <a:ext cx="186424" cy="164134"/>
            <a:chOff x="6040049" y="4182118"/>
            <a:chExt cx="521619" cy="459224"/>
          </a:xfrm>
          <a:solidFill>
            <a:schemeClr val="accent2"/>
          </a:solidFill>
        </p:grpSpPr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Freeform 21"/>
          <p:cNvSpPr>
            <a:spLocks noChangeAspect="1" noEditPoints="1"/>
          </p:cNvSpPr>
          <p:nvPr/>
        </p:nvSpPr>
        <p:spPr bwMode="auto">
          <a:xfrm>
            <a:off x="3000733" y="2316674"/>
            <a:ext cx="184372" cy="164134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49"/>
          <p:cNvSpPr>
            <a:spLocks noChangeAspect="1" noEditPoints="1"/>
          </p:cNvSpPr>
          <p:nvPr/>
        </p:nvSpPr>
        <p:spPr bwMode="auto">
          <a:xfrm>
            <a:off x="4407952" y="3201037"/>
            <a:ext cx="192703" cy="164134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6"/>
          <p:cNvSpPr>
            <a:spLocks noChangeAspect="1" noEditPoints="1"/>
          </p:cNvSpPr>
          <p:nvPr/>
        </p:nvSpPr>
        <p:spPr bwMode="auto">
          <a:xfrm>
            <a:off x="4152763" y="2065801"/>
            <a:ext cx="163740" cy="164134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1576500" y="2054339"/>
            <a:ext cx="630430" cy="51706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372686" y="3467333"/>
            <a:ext cx="630430" cy="51706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2945709" y="3467333"/>
            <a:ext cx="630430" cy="51706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2737603" y="2057990"/>
            <a:ext cx="756758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4348086" y="2055946"/>
            <a:ext cx="630430" cy="51706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4189088" y="3467333"/>
            <a:ext cx="630430" cy="51706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5361054" y="1586934"/>
            <a:ext cx="1133365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5361055" y="1775709"/>
            <a:ext cx="2546099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61053" y="2346254"/>
            <a:ext cx="2546100" cy="1808530"/>
          </a:xfrm>
          <a:prstGeom prst="rect">
            <a:avLst/>
          </a:prstGeom>
          <a:blipFill dpi="0"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84679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6" grpId="0"/>
      <p:bldP spid="67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Users\Administrator\Desktop\新建文件夹 (3)\1357d39a269cfd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8520" y="0"/>
            <a:ext cx="3707904" cy="5143500"/>
          </a:xfrm>
          <a:prstGeom prst="rect">
            <a:avLst/>
          </a:prstGeom>
          <a:noFill/>
        </p:spPr>
      </p:pic>
      <p:sp>
        <p:nvSpPr>
          <p:cNvPr id="17" name="圆角矩形 16"/>
          <p:cNvSpPr/>
          <p:nvPr/>
        </p:nvSpPr>
        <p:spPr>
          <a:xfrm>
            <a:off x="4515452" y="1669965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4515452" y="2284147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 b="1" dirty="0"/>
          </a:p>
        </p:txBody>
      </p:sp>
      <p:sp>
        <p:nvSpPr>
          <p:cNvPr id="101" name="圆角矩形 100"/>
          <p:cNvSpPr/>
          <p:nvPr/>
        </p:nvSpPr>
        <p:spPr>
          <a:xfrm>
            <a:off x="4515452" y="2898328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4515452" y="3512510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80"/>
          <p:cNvSpPr/>
          <p:nvPr/>
        </p:nvSpPr>
        <p:spPr bwMode="auto">
          <a:xfrm>
            <a:off x="4499992" y="163228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椭圆 80"/>
          <p:cNvSpPr/>
          <p:nvPr/>
        </p:nvSpPr>
        <p:spPr bwMode="auto">
          <a:xfrm>
            <a:off x="4499992" y="224984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椭圆 80"/>
          <p:cNvSpPr/>
          <p:nvPr/>
        </p:nvSpPr>
        <p:spPr bwMode="auto">
          <a:xfrm>
            <a:off x="4499992" y="2864026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椭圆 80"/>
          <p:cNvSpPr/>
          <p:nvPr/>
        </p:nvSpPr>
        <p:spPr bwMode="auto">
          <a:xfrm>
            <a:off x="4499992" y="349189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39"/>
          <p:cNvSpPr>
            <a:spLocks noChangeArrowheads="1"/>
          </p:cNvSpPr>
          <p:nvPr/>
        </p:nvSpPr>
        <p:spPr bwMode="auto">
          <a:xfrm>
            <a:off x="5649764" y="1640344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22" name="矩形 39"/>
          <p:cNvSpPr>
            <a:spLocks noChangeArrowheads="1"/>
          </p:cNvSpPr>
          <p:nvPr/>
        </p:nvSpPr>
        <p:spPr bwMode="auto">
          <a:xfrm>
            <a:off x="5649764" y="2263502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23" name="矩形 39"/>
          <p:cNvSpPr>
            <a:spLocks noChangeArrowheads="1"/>
          </p:cNvSpPr>
          <p:nvPr/>
        </p:nvSpPr>
        <p:spPr bwMode="auto">
          <a:xfrm>
            <a:off x="5649764" y="2878480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24" name="矩形 39"/>
          <p:cNvSpPr>
            <a:spLocks noChangeArrowheads="1"/>
          </p:cNvSpPr>
          <p:nvPr/>
        </p:nvSpPr>
        <p:spPr bwMode="auto">
          <a:xfrm>
            <a:off x="5649764" y="3498543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9" name="MH_Others_1"/>
          <p:cNvSpPr txBox="1"/>
          <p:nvPr>
            <p:custDataLst>
              <p:tags r:id="rId1"/>
            </p:custDataLst>
          </p:nvPr>
        </p:nvSpPr>
        <p:spPr>
          <a:xfrm>
            <a:off x="2627784" y="2211710"/>
            <a:ext cx="1141603" cy="6154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39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30" name="MH_Others_2"/>
          <p:cNvSpPr txBox="1"/>
          <p:nvPr>
            <p:custDataLst>
              <p:tags r:id="rId2"/>
            </p:custDataLst>
          </p:nvPr>
        </p:nvSpPr>
        <p:spPr>
          <a:xfrm>
            <a:off x="2195736" y="2840037"/>
            <a:ext cx="187220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18824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6" grpId="0" animBg="1"/>
      <p:bldP spid="101" grpId="0" animBg="1"/>
      <p:bldP spid="102" grpId="0" animBg="1"/>
      <p:bldP spid="116" grpId="0"/>
      <p:bldP spid="117" grpId="0"/>
      <p:bldP spid="118" grpId="0"/>
      <p:bldP spid="119" grpId="0"/>
      <p:bldP spid="121" grpId="0"/>
      <p:bldP spid="122" grpId="0"/>
      <p:bldP spid="123" grpId="0"/>
      <p:bldP spid="124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90"/>
          <p:cNvGrpSpPr/>
          <p:nvPr/>
        </p:nvGrpSpPr>
        <p:grpSpPr>
          <a:xfrm>
            <a:off x="0" y="972689"/>
            <a:ext cx="4542262" cy="3751254"/>
            <a:chOff x="-1646303" y="0"/>
            <a:chExt cx="12113363" cy="10003343"/>
          </a:xfrm>
        </p:grpSpPr>
        <p:sp>
          <p:nvSpPr>
            <p:cNvPr id="3271" name="Shape 3271"/>
            <p:cNvSpPr/>
            <p:nvPr/>
          </p:nvSpPr>
          <p:spPr>
            <a:xfrm>
              <a:off x="-1636724" y="1991671"/>
              <a:ext cx="3756471" cy="120572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2" name="Shape 3272"/>
            <p:cNvSpPr/>
            <p:nvPr/>
          </p:nvSpPr>
          <p:spPr>
            <a:xfrm>
              <a:off x="-1646303" y="3188891"/>
              <a:ext cx="3778204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3" name="Shape 3273"/>
            <p:cNvSpPr/>
            <p:nvPr/>
          </p:nvSpPr>
          <p:spPr>
            <a:xfrm>
              <a:off x="-1646303" y="4386111"/>
              <a:ext cx="3778204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4" name="Shape 3274"/>
            <p:cNvSpPr/>
            <p:nvPr/>
          </p:nvSpPr>
          <p:spPr>
            <a:xfrm>
              <a:off x="-1646303" y="5555779"/>
              <a:ext cx="3778204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5" name="Shape 3275"/>
            <p:cNvSpPr/>
            <p:nvPr/>
          </p:nvSpPr>
          <p:spPr>
            <a:xfrm>
              <a:off x="-1636724" y="6764597"/>
              <a:ext cx="3756471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59" name="Shape 3259"/>
            <p:cNvSpPr/>
            <p:nvPr/>
          </p:nvSpPr>
          <p:spPr>
            <a:xfrm>
              <a:off x="6065230" y="6821586"/>
              <a:ext cx="4381730" cy="114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0" name="Shape 3260"/>
            <p:cNvSpPr/>
            <p:nvPr/>
          </p:nvSpPr>
          <p:spPr>
            <a:xfrm>
              <a:off x="6085331" y="5620846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1" name="Shape 3261"/>
            <p:cNvSpPr/>
            <p:nvPr/>
          </p:nvSpPr>
          <p:spPr>
            <a:xfrm>
              <a:off x="6085325" y="4401350"/>
              <a:ext cx="4381729" cy="1209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2" name="Shape 3262"/>
            <p:cNvSpPr/>
            <p:nvPr/>
          </p:nvSpPr>
          <p:spPr>
            <a:xfrm>
              <a:off x="6067213" y="4386181"/>
              <a:ext cx="3478230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3" name="Shape 3263"/>
            <p:cNvSpPr/>
            <p:nvPr/>
          </p:nvSpPr>
          <p:spPr>
            <a:xfrm>
              <a:off x="6085325" y="3173320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4" name="Shape 3264"/>
            <p:cNvSpPr/>
            <p:nvPr/>
          </p:nvSpPr>
          <p:spPr>
            <a:xfrm>
              <a:off x="6082670" y="1951919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265" name="image2.png"/>
            <p:cNvPicPr/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0"/>
              <a:ext cx="7991742" cy="10003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66" name="Shape 3266"/>
            <p:cNvSpPr/>
            <p:nvPr/>
          </p:nvSpPr>
          <p:spPr>
            <a:xfrm>
              <a:off x="2387685" y="1991672"/>
              <a:ext cx="3377551" cy="1205719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7" name="Shape 3267"/>
            <p:cNvSpPr/>
            <p:nvPr/>
          </p:nvSpPr>
          <p:spPr>
            <a:xfrm>
              <a:off x="2382945" y="3187673"/>
              <a:ext cx="3389692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8" name="Shape 3268"/>
            <p:cNvSpPr/>
            <p:nvPr/>
          </p:nvSpPr>
          <p:spPr>
            <a:xfrm>
              <a:off x="2370245" y="4386112"/>
              <a:ext cx="3412431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9" name="Shape 3269"/>
            <p:cNvSpPr/>
            <p:nvPr/>
          </p:nvSpPr>
          <p:spPr>
            <a:xfrm>
              <a:off x="2374985" y="5555778"/>
              <a:ext cx="3402951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0" name="Shape 3270"/>
            <p:cNvSpPr/>
            <p:nvPr/>
          </p:nvSpPr>
          <p:spPr>
            <a:xfrm>
              <a:off x="2374985" y="6759738"/>
              <a:ext cx="3397652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6" name="Shape 3276"/>
            <p:cNvSpPr/>
            <p:nvPr/>
          </p:nvSpPr>
          <p:spPr>
            <a:xfrm>
              <a:off x="6064558" y="1940941"/>
              <a:ext cx="3478231" cy="120572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7" name="Shape 3277"/>
            <p:cNvSpPr/>
            <p:nvPr/>
          </p:nvSpPr>
          <p:spPr>
            <a:xfrm>
              <a:off x="6067213" y="3162342"/>
              <a:ext cx="3478230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" name="Shape 3278"/>
            <p:cNvSpPr/>
            <p:nvPr/>
          </p:nvSpPr>
          <p:spPr>
            <a:xfrm>
              <a:off x="6067219" y="5609868"/>
              <a:ext cx="3478230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9" name="Shape 3279"/>
            <p:cNvSpPr/>
            <p:nvPr/>
          </p:nvSpPr>
          <p:spPr>
            <a:xfrm>
              <a:off x="6072518" y="6810608"/>
              <a:ext cx="3478229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0" name="Shape 3280"/>
            <p:cNvSpPr/>
            <p:nvPr/>
          </p:nvSpPr>
          <p:spPr>
            <a:xfrm>
              <a:off x="10181681" y="2385692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1" name="Shape 3281"/>
            <p:cNvSpPr/>
            <p:nvPr/>
          </p:nvSpPr>
          <p:spPr>
            <a:xfrm>
              <a:off x="10194381" y="3608243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2" name="Shape 3282"/>
            <p:cNvSpPr/>
            <p:nvPr/>
          </p:nvSpPr>
          <p:spPr>
            <a:xfrm>
              <a:off x="10181681" y="4833156"/>
              <a:ext cx="256817" cy="341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3" name="Shape 3283"/>
            <p:cNvSpPr/>
            <p:nvPr/>
          </p:nvSpPr>
          <p:spPr>
            <a:xfrm>
              <a:off x="10181681" y="6049166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4" name="Shape 3284"/>
            <p:cNvSpPr/>
            <p:nvPr/>
          </p:nvSpPr>
          <p:spPr>
            <a:xfrm>
              <a:off x="10168982" y="7199887"/>
              <a:ext cx="256816" cy="341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5" name="Shape 3285"/>
            <p:cNvSpPr/>
            <p:nvPr/>
          </p:nvSpPr>
          <p:spPr>
            <a:xfrm>
              <a:off x="2891591" y="2357072"/>
              <a:ext cx="2393950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6" name="Shape 3286"/>
            <p:cNvSpPr/>
            <p:nvPr/>
          </p:nvSpPr>
          <p:spPr>
            <a:xfrm>
              <a:off x="2891591" y="4755450"/>
              <a:ext cx="2393950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7" name="Shape 3287"/>
            <p:cNvSpPr/>
            <p:nvPr/>
          </p:nvSpPr>
          <p:spPr>
            <a:xfrm>
              <a:off x="2921273" y="3510677"/>
              <a:ext cx="2393950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8" name="Shape 3288"/>
            <p:cNvSpPr/>
            <p:nvPr/>
          </p:nvSpPr>
          <p:spPr>
            <a:xfrm>
              <a:off x="2890060" y="7174221"/>
              <a:ext cx="2393950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9" name="Shape 3289"/>
            <p:cNvSpPr/>
            <p:nvPr/>
          </p:nvSpPr>
          <p:spPr>
            <a:xfrm>
              <a:off x="2838487" y="6000223"/>
              <a:ext cx="2393950" cy="492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295"/>
          <p:cNvGrpSpPr/>
          <p:nvPr/>
        </p:nvGrpSpPr>
        <p:grpSpPr>
          <a:xfrm>
            <a:off x="5284860" y="1581101"/>
            <a:ext cx="2369808" cy="755731"/>
            <a:chOff x="0" y="0"/>
            <a:chExt cx="6319834" cy="2015277"/>
          </a:xfrm>
        </p:grpSpPr>
        <p:sp>
          <p:nvSpPr>
            <p:cNvPr id="3291" name="Shape 3291"/>
            <p:cNvSpPr/>
            <p:nvPr/>
          </p:nvSpPr>
          <p:spPr>
            <a:xfrm>
              <a:off x="0" y="242490"/>
              <a:ext cx="864618" cy="1772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2" name="Shape 3292"/>
            <p:cNvSpPr/>
            <p:nvPr/>
          </p:nvSpPr>
          <p:spPr>
            <a:xfrm>
              <a:off x="211870" y="348548"/>
              <a:ext cx="760935" cy="984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3" name="Shape 3293"/>
            <p:cNvSpPr/>
            <p:nvPr/>
          </p:nvSpPr>
          <p:spPr>
            <a:xfrm>
              <a:off x="1231281" y="0"/>
              <a:ext cx="2393950" cy="492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4" name="Shape 3294"/>
            <p:cNvSpPr/>
            <p:nvPr/>
          </p:nvSpPr>
          <p:spPr>
            <a:xfrm>
              <a:off x="1269381" y="539889"/>
              <a:ext cx="5050453" cy="886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300"/>
          <p:cNvGrpSpPr/>
          <p:nvPr/>
        </p:nvGrpSpPr>
        <p:grpSpPr>
          <a:xfrm>
            <a:off x="5284859" y="2091971"/>
            <a:ext cx="2376951" cy="753812"/>
            <a:chOff x="0" y="0"/>
            <a:chExt cx="6338884" cy="2010163"/>
          </a:xfrm>
        </p:grpSpPr>
        <p:sp>
          <p:nvSpPr>
            <p:cNvPr id="3296" name="Shape 3296"/>
            <p:cNvSpPr/>
            <p:nvPr/>
          </p:nvSpPr>
          <p:spPr>
            <a:xfrm>
              <a:off x="0" y="237373"/>
              <a:ext cx="864618" cy="177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7" name="Shape 3297"/>
            <p:cNvSpPr/>
            <p:nvPr/>
          </p:nvSpPr>
          <p:spPr>
            <a:xfrm>
              <a:off x="211873" y="310448"/>
              <a:ext cx="760935" cy="984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8" name="Shape 3298"/>
            <p:cNvSpPr/>
            <p:nvPr/>
          </p:nvSpPr>
          <p:spPr>
            <a:xfrm>
              <a:off x="1250330" y="0"/>
              <a:ext cx="2393950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9" name="Shape 3299"/>
            <p:cNvSpPr/>
            <p:nvPr/>
          </p:nvSpPr>
          <p:spPr>
            <a:xfrm>
              <a:off x="1288431" y="539890"/>
              <a:ext cx="5050453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305"/>
          <p:cNvGrpSpPr/>
          <p:nvPr/>
        </p:nvGrpSpPr>
        <p:grpSpPr>
          <a:xfrm>
            <a:off x="5284859" y="2593315"/>
            <a:ext cx="2376951" cy="764012"/>
            <a:chOff x="0" y="0"/>
            <a:chExt cx="6338884" cy="2037361"/>
          </a:xfrm>
        </p:grpSpPr>
        <p:sp>
          <p:nvSpPr>
            <p:cNvPr id="3301" name="Shape 3301"/>
            <p:cNvSpPr/>
            <p:nvPr/>
          </p:nvSpPr>
          <p:spPr>
            <a:xfrm>
              <a:off x="0" y="264573"/>
              <a:ext cx="864618" cy="1772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2" name="Shape 3302"/>
            <p:cNvSpPr/>
            <p:nvPr/>
          </p:nvSpPr>
          <p:spPr>
            <a:xfrm>
              <a:off x="211873" y="297749"/>
              <a:ext cx="760935" cy="984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3" name="Shape 3303"/>
            <p:cNvSpPr/>
            <p:nvPr/>
          </p:nvSpPr>
          <p:spPr>
            <a:xfrm>
              <a:off x="1250330" y="0"/>
              <a:ext cx="2393950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4" name="Shape 3304"/>
            <p:cNvSpPr/>
            <p:nvPr/>
          </p:nvSpPr>
          <p:spPr>
            <a:xfrm>
              <a:off x="1288431" y="539892"/>
              <a:ext cx="5050453" cy="886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310"/>
          <p:cNvGrpSpPr/>
          <p:nvPr/>
        </p:nvGrpSpPr>
        <p:grpSpPr>
          <a:xfrm>
            <a:off x="5284859" y="3105558"/>
            <a:ext cx="2359876" cy="755087"/>
            <a:chOff x="0" y="0"/>
            <a:chExt cx="6293347" cy="2013563"/>
          </a:xfrm>
        </p:grpSpPr>
        <p:sp>
          <p:nvSpPr>
            <p:cNvPr id="3306" name="Shape 3306"/>
            <p:cNvSpPr/>
            <p:nvPr/>
          </p:nvSpPr>
          <p:spPr>
            <a:xfrm>
              <a:off x="0" y="240773"/>
              <a:ext cx="864618" cy="177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7" name="Shape 3307"/>
            <p:cNvSpPr/>
            <p:nvPr/>
          </p:nvSpPr>
          <p:spPr>
            <a:xfrm>
              <a:off x="211870" y="310904"/>
              <a:ext cx="760935" cy="984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8" name="Shape 3308"/>
            <p:cNvSpPr/>
            <p:nvPr/>
          </p:nvSpPr>
          <p:spPr>
            <a:xfrm>
              <a:off x="1204794" y="0"/>
              <a:ext cx="2393950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9" name="Shape 3309"/>
            <p:cNvSpPr/>
            <p:nvPr/>
          </p:nvSpPr>
          <p:spPr>
            <a:xfrm>
              <a:off x="1242895" y="539890"/>
              <a:ext cx="5050452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315"/>
          <p:cNvGrpSpPr/>
          <p:nvPr/>
        </p:nvGrpSpPr>
        <p:grpSpPr>
          <a:xfrm>
            <a:off x="5284859" y="3617798"/>
            <a:ext cx="2369808" cy="740409"/>
            <a:chOff x="0" y="0"/>
            <a:chExt cx="6319833" cy="1974421"/>
          </a:xfrm>
        </p:grpSpPr>
        <p:sp>
          <p:nvSpPr>
            <p:cNvPr id="3311" name="Shape 3311"/>
            <p:cNvSpPr/>
            <p:nvPr/>
          </p:nvSpPr>
          <p:spPr>
            <a:xfrm>
              <a:off x="0" y="201632"/>
              <a:ext cx="864618" cy="1772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12" name="Shape 3312"/>
            <p:cNvSpPr/>
            <p:nvPr/>
          </p:nvSpPr>
          <p:spPr>
            <a:xfrm>
              <a:off x="211873" y="256957"/>
              <a:ext cx="760935" cy="984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13" name="Shape 3313"/>
            <p:cNvSpPr/>
            <p:nvPr/>
          </p:nvSpPr>
          <p:spPr>
            <a:xfrm>
              <a:off x="1231278" y="0"/>
              <a:ext cx="2393949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314" name="Shape 3314"/>
            <p:cNvSpPr/>
            <p:nvPr/>
          </p:nvSpPr>
          <p:spPr>
            <a:xfrm>
              <a:off x="1269381" y="539893"/>
              <a:ext cx="5050452" cy="8863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8421414"/>
      </p:ext>
    </p:extLst>
  </p:cSld>
  <p:clrMapOvr>
    <a:masterClrMapping/>
  </p:clrMapOvr>
  <p:transition spd="med">
    <p:random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3" grpId="0" advAuto="0"/>
      <p:bldP spid="4" grpId="0" advAuto="0"/>
      <p:bldP spid="5" grpId="0" advAuto="0"/>
      <p:bldP spid="6" grpId="0" advAuto="0"/>
      <p:bldP spid="7" grpId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2609216" y="1574887"/>
            <a:ext cx="2981157" cy="4108378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348143" y="3833118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44620" y="3644985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6295" y="3721208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828584" y="3032246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25060" y="2844113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6735" y="2920336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316259" y="2222644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12736" y="2034511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24411" y="2110734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821062" y="3833118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17539" y="3644985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229214" y="3721208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301502" y="3032246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297979" y="2844113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09654" y="2920336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789178" y="2222644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85655" y="2034511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97330" y="2110734"/>
            <a:ext cx="551433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201N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6436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Chart 6"/>
          <p:cNvGraphicFramePr/>
          <p:nvPr>
            <p:extLst/>
          </p:nvPr>
        </p:nvGraphicFramePr>
        <p:xfrm>
          <a:off x="831941" y="624018"/>
          <a:ext cx="7587246" cy="2174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6" name="Rektangel 76"/>
          <p:cNvSpPr>
            <a:spLocks noChangeArrowheads="1"/>
          </p:cNvSpPr>
          <p:nvPr/>
        </p:nvSpPr>
        <p:spPr bwMode="auto">
          <a:xfrm>
            <a:off x="3753165" y="2796004"/>
            <a:ext cx="971263" cy="273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accent1"/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altLang="zh-CN" sz="33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47" name="Oval 175"/>
          <p:cNvSpPr>
            <a:spLocks noChangeArrowheads="1"/>
          </p:cNvSpPr>
          <p:nvPr/>
        </p:nvSpPr>
        <p:spPr bwMode="auto">
          <a:xfrm>
            <a:off x="3600145" y="2841053"/>
            <a:ext cx="153020" cy="153028"/>
          </a:xfrm>
          <a:prstGeom prst="ellipse">
            <a:avLst/>
          </a:prstGeom>
          <a:solidFill>
            <a:srgbClr val="2F5EB0"/>
          </a:solidFill>
          <a:ln w="9525">
            <a:solidFill>
              <a:srgbClr val="FFFFFF"/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65023" tIns="32511" rIns="65023" bIns="32511"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685602" eaLnBrk="1" hangingPunct="1"/>
            <a:endParaRPr lang="nb-NO" altLang="id-ID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48" name="Rektangel 76"/>
          <p:cNvSpPr>
            <a:spLocks noChangeArrowheads="1"/>
          </p:cNvSpPr>
          <p:nvPr/>
        </p:nvSpPr>
        <p:spPr bwMode="auto">
          <a:xfrm>
            <a:off x="4749115" y="2796004"/>
            <a:ext cx="971263" cy="273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accent1"/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altLang="zh-CN" sz="33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49" name="Oval 175"/>
          <p:cNvSpPr>
            <a:spLocks noChangeArrowheads="1"/>
          </p:cNvSpPr>
          <p:nvPr/>
        </p:nvSpPr>
        <p:spPr bwMode="auto">
          <a:xfrm>
            <a:off x="4616456" y="2841054"/>
            <a:ext cx="147401" cy="147409"/>
          </a:xfrm>
          <a:prstGeom prst="ellipse">
            <a:avLst/>
          </a:prstGeom>
          <a:solidFill>
            <a:schemeClr val="bg1">
              <a:lumMod val="65000"/>
              <a:alpha val="67059"/>
            </a:schemeClr>
          </a:solidFill>
          <a:ln w="9525">
            <a:solidFill>
              <a:srgbClr val="FFFFFF"/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65023" tIns="32511" rIns="65023" bIns="32511"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685602" eaLnBrk="1" hangingPunct="1"/>
            <a:endParaRPr lang="nb-NO" altLang="id-ID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494459" y="3761814"/>
            <a:ext cx="61280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3810778" y="3435669"/>
            <a:ext cx="1544105" cy="230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accent1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317999407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5" grpId="0">
        <p:bldAsOne/>
      </p:bldGraphic>
      <p:bldP spid="146" grpId="0"/>
      <p:bldP spid="147" grpId="0" animBg="1"/>
      <p:bldP spid="148" grpId="0"/>
      <p:bldP spid="149" grpId="0" animBg="1"/>
      <p:bldP spid="167" grpId="0"/>
      <p:bldP spid="1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新建文件夹 (3)\1357d39a269cf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0"/>
            <a:ext cx="3707904" cy="5143500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753670" y="3770625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优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品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PPT  Report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ypppt.com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753669" y="2965119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</a:p>
          <a:p>
            <a:pPr>
              <a:buNone/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753668" y="2269195"/>
            <a:ext cx="51864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演讲完毕，谢谢观看！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755576" y="1059582"/>
            <a:ext cx="2664296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2019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34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" y="3003799"/>
            <a:ext cx="9504040" cy="3719578"/>
            <a:chOff x="1" y="3003799"/>
            <a:chExt cx="9504040" cy="3719578"/>
          </a:xfrm>
        </p:grpSpPr>
        <p:pic>
          <p:nvPicPr>
            <p:cNvPr id="20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5322247" y="2541583"/>
              <a:ext cx="3503555" cy="4860033"/>
            </a:xfrm>
            <a:prstGeom prst="rect">
              <a:avLst/>
            </a:prstGeom>
            <a:noFill/>
          </p:spPr>
        </p:pic>
        <p:pic>
          <p:nvPicPr>
            <p:cNvPr id="19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678240" y="2325560"/>
              <a:ext cx="3503555" cy="4860033"/>
            </a:xfrm>
            <a:prstGeom prst="rect">
              <a:avLst/>
            </a:prstGeom>
            <a:noFill/>
          </p:spPr>
        </p:pic>
      </p:grpSp>
      <p:sp>
        <p:nvSpPr>
          <p:cNvPr id="13" name="矩形 12"/>
          <p:cNvSpPr/>
          <p:nvPr/>
        </p:nvSpPr>
        <p:spPr>
          <a:xfrm>
            <a:off x="3055603" y="1964141"/>
            <a:ext cx="396466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292226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60928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92226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0928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55776" y="771550"/>
            <a:ext cx="3744416" cy="374441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461960" y="1637035"/>
            <a:ext cx="2199151" cy="2197203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631523" y="1811260"/>
            <a:ext cx="2477276" cy="1853405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780926" y="1960670"/>
            <a:ext cx="1876567" cy="1955770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472817" y="2110079"/>
            <a:ext cx="1745776" cy="1805326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016858" y="2263109"/>
            <a:ext cx="2049232" cy="977626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472300" y="1634449"/>
            <a:ext cx="1443871" cy="1455841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82">
                <a:defRPr/>
              </a:pPr>
              <a:endParaRPr lang="es-ES" sz="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6010060" y="1817463"/>
            <a:ext cx="1019484" cy="31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6005924" y="1632898"/>
            <a:ext cx="845745" cy="1664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5829123" y="1658748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6361593" y="2818354"/>
            <a:ext cx="1019064" cy="31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6356939" y="2633789"/>
            <a:ext cx="845746" cy="1664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6180139" y="2659639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5902532" y="3841993"/>
            <a:ext cx="1019484" cy="311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5897879" y="3657427"/>
            <a:ext cx="846298" cy="1664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5721079" y="3683277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13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093639" y="3882317"/>
            <a:ext cx="1055044" cy="2714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2269331" y="3697236"/>
            <a:ext cx="874699" cy="144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3203998" y="3723602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1699199" y="2853509"/>
            <a:ext cx="1055044" cy="2714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1874891" y="2668428"/>
            <a:ext cx="874698" cy="144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2793014" y="2694794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096740" y="1821599"/>
            <a:ext cx="1055044" cy="2714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en-US" altLang="zh-CN" sz="5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2273794" y="1637034"/>
            <a:ext cx="879023" cy="144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3207099" y="1662884"/>
            <a:ext cx="140613" cy="1406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38">
              <a:lnSpc>
                <a:spcPct val="120000"/>
              </a:lnSpc>
              <a:defRPr/>
            </a:pPr>
            <a:endParaRPr lang="es-ES" sz="9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49717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260657" y="3287010"/>
            <a:ext cx="396979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095788" y="130465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1568923" y="1837388"/>
            <a:ext cx="317818" cy="230285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2623185" y="2163713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3190373" y="1552453"/>
            <a:ext cx="318347" cy="230814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3677444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1951786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1432879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2478651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3003393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3533442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4177250" y="1550330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404925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1589086" y="2137183"/>
            <a:ext cx="275371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116481" y="1531759"/>
            <a:ext cx="275371" cy="18550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2643877" y="2462977"/>
            <a:ext cx="275371" cy="92378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3171272" y="1834206"/>
            <a:ext cx="275371" cy="15525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3699199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4200066" y="1826247"/>
            <a:ext cx="274840" cy="15525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4777866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4755581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462652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5675605" y="1788574"/>
            <a:ext cx="2219943" cy="6647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5675605" y="1608165"/>
            <a:ext cx="1041483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244209" y="4020840"/>
            <a:ext cx="6655584" cy="415997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3576698" y="3715020"/>
            <a:ext cx="1313648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-Turn Arrow 64"/>
          <p:cNvSpPr/>
          <p:nvPr/>
        </p:nvSpPr>
        <p:spPr>
          <a:xfrm rot="10800000">
            <a:off x="1581322" y="3652461"/>
            <a:ext cx="1402787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U-Turn Arrow 92"/>
          <p:cNvSpPr/>
          <p:nvPr/>
        </p:nvSpPr>
        <p:spPr>
          <a:xfrm rot="10800000">
            <a:off x="3139444" y="3652461"/>
            <a:ext cx="1373013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U-Turn Arrow 94"/>
          <p:cNvSpPr/>
          <p:nvPr/>
        </p:nvSpPr>
        <p:spPr>
          <a:xfrm rot="10800000">
            <a:off x="4606521" y="3652461"/>
            <a:ext cx="1301960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U-Turn Arrow 95"/>
          <p:cNvSpPr/>
          <p:nvPr/>
        </p:nvSpPr>
        <p:spPr>
          <a:xfrm rot="10800000">
            <a:off x="5977810" y="3652461"/>
            <a:ext cx="1497067" cy="396997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47"/>
          <p:cNvGrpSpPr/>
          <p:nvPr/>
        </p:nvGrpSpPr>
        <p:grpSpPr>
          <a:xfrm>
            <a:off x="1093937" y="2452847"/>
            <a:ext cx="1420448" cy="1190987"/>
            <a:chOff x="836612" y="1047750"/>
            <a:chExt cx="1635947" cy="1371600"/>
          </a:xfrm>
        </p:grpSpPr>
        <p:sp>
          <p:nvSpPr>
            <p:cNvPr id="44" name="Rounded Rectangle 43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010063" y="1310076"/>
              <a:ext cx="1024697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2534345" y="2452847"/>
            <a:ext cx="1420448" cy="1190987"/>
            <a:chOff x="836612" y="1047750"/>
            <a:chExt cx="1635947" cy="1371600"/>
          </a:xfrm>
        </p:grpSpPr>
        <p:sp>
          <p:nvSpPr>
            <p:cNvPr id="52" name="Isosceles Triangle 51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986322" y="1310075"/>
              <a:ext cx="1072178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2"/>
          <p:cNvGrpSpPr/>
          <p:nvPr/>
        </p:nvGrpSpPr>
        <p:grpSpPr>
          <a:xfrm>
            <a:off x="3979604" y="2452847"/>
            <a:ext cx="1420448" cy="1190987"/>
            <a:chOff x="836612" y="1047750"/>
            <a:chExt cx="1635947" cy="1371600"/>
          </a:xfrm>
        </p:grpSpPr>
        <p:sp>
          <p:nvSpPr>
            <p:cNvPr id="54" name="Isosceles Triangle 53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999136" y="1337156"/>
              <a:ext cx="1046551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5417614" y="2452847"/>
            <a:ext cx="1420448" cy="1190987"/>
            <a:chOff x="836612" y="1047750"/>
            <a:chExt cx="1635947" cy="1371600"/>
          </a:xfrm>
        </p:grpSpPr>
        <p:sp>
          <p:nvSpPr>
            <p:cNvPr id="58" name="Isosceles Triangle 57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993277" y="1337156"/>
              <a:ext cx="1058269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0"/>
          <p:cNvGrpSpPr/>
          <p:nvPr/>
        </p:nvGrpSpPr>
        <p:grpSpPr>
          <a:xfrm>
            <a:off x="6838062" y="2452847"/>
            <a:ext cx="1190923" cy="1190987"/>
            <a:chOff x="836612" y="1047750"/>
            <a:chExt cx="1371600" cy="1371600"/>
          </a:xfrm>
        </p:grpSpPr>
        <p:sp>
          <p:nvSpPr>
            <p:cNvPr id="63" name="Rounded Rectangle 62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998167" y="1337156"/>
              <a:ext cx="1048492" cy="638012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7939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1373184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69" name="Teardrop 6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8" name="Group 279"/>
          <p:cNvGrpSpPr/>
          <p:nvPr/>
        </p:nvGrpSpPr>
        <p:grpSpPr>
          <a:xfrm>
            <a:off x="2801432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74" name="Teardrop 7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9" name="Group 279"/>
          <p:cNvGrpSpPr/>
          <p:nvPr/>
        </p:nvGrpSpPr>
        <p:grpSpPr>
          <a:xfrm>
            <a:off x="4229678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81" name="Teardrop 8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0" name="Group 279"/>
          <p:cNvGrpSpPr/>
          <p:nvPr/>
        </p:nvGrpSpPr>
        <p:grpSpPr>
          <a:xfrm>
            <a:off x="5657925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88" name="Teardrop 8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grpSp>
        <p:nvGrpSpPr>
          <p:cNvPr id="11" name="Group 279"/>
          <p:cNvGrpSpPr/>
          <p:nvPr/>
        </p:nvGrpSpPr>
        <p:grpSpPr>
          <a:xfrm>
            <a:off x="7086175" y="1606697"/>
            <a:ext cx="673130" cy="673163"/>
            <a:chOff x="846989" y="1401020"/>
            <a:chExt cx="877416" cy="877416"/>
          </a:xfrm>
          <a:effectLst/>
        </p:grpSpPr>
        <p:sp>
          <p:nvSpPr>
            <p:cNvPr id="91" name="Teardrop 9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173125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3" grpId="0" animBg="1"/>
      <p:bldP spid="95" grpId="0" animBg="1"/>
      <p:bldP spid="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4577" y="2111539"/>
            <a:ext cx="754718" cy="754759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4"/>
          <p:cNvGrpSpPr/>
          <p:nvPr/>
        </p:nvGrpSpPr>
        <p:grpSpPr>
          <a:xfrm>
            <a:off x="1053533" y="3370097"/>
            <a:ext cx="754718" cy="754759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1964220" y="2135865"/>
            <a:ext cx="3039828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964220" y="3394679"/>
            <a:ext cx="3039828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64220" y="1635646"/>
            <a:ext cx="1622849" cy="2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0072" y="1774421"/>
            <a:ext cx="3384376" cy="2403969"/>
          </a:xfrm>
          <a:prstGeom prst="rect">
            <a:avLst/>
          </a:prstGeom>
          <a:blipFill dpi="0"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90937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1" y="3003799"/>
            <a:ext cx="9504040" cy="3719578"/>
            <a:chOff x="1" y="3003799"/>
            <a:chExt cx="9504040" cy="3719578"/>
          </a:xfrm>
        </p:grpSpPr>
        <p:pic>
          <p:nvPicPr>
            <p:cNvPr id="20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5322247" y="2541583"/>
              <a:ext cx="3503555" cy="4860033"/>
            </a:xfrm>
            <a:prstGeom prst="rect">
              <a:avLst/>
            </a:prstGeom>
            <a:noFill/>
          </p:spPr>
        </p:pic>
        <p:pic>
          <p:nvPicPr>
            <p:cNvPr id="19" name="Picture 3" descr="C:\Users\Administrator\Desktop\新建文件夹 (3)\1357d39a269cfd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200000">
              <a:off x="678240" y="2325560"/>
              <a:ext cx="3503555" cy="4860033"/>
            </a:xfrm>
            <a:prstGeom prst="rect">
              <a:avLst/>
            </a:prstGeom>
            <a:noFill/>
          </p:spPr>
        </p:pic>
      </p:grpSp>
      <p:sp>
        <p:nvSpPr>
          <p:cNvPr id="13" name="矩形 12"/>
          <p:cNvSpPr/>
          <p:nvPr/>
        </p:nvSpPr>
        <p:spPr>
          <a:xfrm>
            <a:off x="3055603" y="1964141"/>
            <a:ext cx="396466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292226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609288" y="2711683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92226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09288" y="2981309"/>
            <a:ext cx="140423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55776" y="771550"/>
            <a:ext cx="3744416" cy="374441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143" y="1503363"/>
            <a:ext cx="2514462" cy="2133600"/>
          </a:xfrm>
          <a:prstGeom prst="rect">
            <a:avLst/>
          </a:prstGeom>
          <a:blipFill dpi="0"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14769" y="1503363"/>
            <a:ext cx="2514462" cy="2133600"/>
          </a:xfrm>
          <a:prstGeom prst="rect">
            <a:avLst/>
          </a:prstGeom>
          <a:blipFill dpi="0"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000396" y="1503363"/>
            <a:ext cx="2514462" cy="2133600"/>
          </a:xfrm>
          <a:prstGeom prst="rect">
            <a:avLst/>
          </a:prstGeom>
          <a:blipFill dpi="0"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038807" y="4140105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038808" y="3912017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3714274" y="4140105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3714274" y="3912017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6450701" y="4140105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6450701" y="3912017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6483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自定义 928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7F7F7F"/>
      </a:accent1>
      <a:accent2>
        <a:srgbClr val="A5A5A5"/>
      </a:accent2>
      <a:accent3>
        <a:srgbClr val="7F7F7F"/>
      </a:accent3>
      <a:accent4>
        <a:srgbClr val="A5A5A5"/>
      </a:accent4>
      <a:accent5>
        <a:srgbClr val="7F7F7F"/>
      </a:accent5>
      <a:accent6>
        <a:srgbClr val="A5A5A5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3823</TotalTime>
  <Words>3616</Words>
  <Application>Microsoft Office PowerPoint</Application>
  <PresentationFormat>全屏显示(16:9)</PresentationFormat>
  <Paragraphs>243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Gill Sans</vt:lpstr>
      <vt:lpstr>Meiryo</vt:lpstr>
      <vt:lpstr>ＭＳ Ｐゴシック</vt:lpstr>
      <vt:lpstr>STIXGeneral-Bold</vt:lpstr>
      <vt:lpstr>STIXGeneral-Regular</vt:lpstr>
      <vt:lpstr>冬青黑体简体中文 W3</vt:lpstr>
      <vt:lpstr>宋体</vt:lpstr>
      <vt:lpstr>微软雅黑</vt:lpstr>
      <vt:lpstr>Arial</vt:lpstr>
      <vt:lpstr>Calibri</vt:lpstr>
      <vt:lpstr>Calibri Light</vt:lpstr>
      <vt:lpstr>FontAwesome</vt:lpstr>
      <vt:lpstr>Impact MT Std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402</cp:revision>
  <dcterms:created xsi:type="dcterms:W3CDTF">2014-11-09T01:07:25Z</dcterms:created>
  <dcterms:modified xsi:type="dcterms:W3CDTF">2019-02-19T00:58:32Z</dcterms:modified>
</cp:coreProperties>
</file>