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31"/>
  </p:notesMasterIdLst>
  <p:sldIdLst>
    <p:sldId id="256" r:id="rId3"/>
    <p:sldId id="259" r:id="rId4"/>
    <p:sldId id="257" r:id="rId5"/>
    <p:sldId id="258" r:id="rId6"/>
    <p:sldId id="269" r:id="rId7"/>
    <p:sldId id="267" r:id="rId8"/>
    <p:sldId id="266" r:id="rId9"/>
    <p:sldId id="268" r:id="rId10"/>
    <p:sldId id="292" r:id="rId11"/>
    <p:sldId id="261" r:id="rId12"/>
    <p:sldId id="270" r:id="rId13"/>
    <p:sldId id="271" r:id="rId14"/>
    <p:sldId id="280" r:id="rId15"/>
    <p:sldId id="273" r:id="rId16"/>
    <p:sldId id="293" r:id="rId17"/>
    <p:sldId id="282" r:id="rId18"/>
    <p:sldId id="274" r:id="rId19"/>
    <p:sldId id="276" r:id="rId20"/>
    <p:sldId id="262" r:id="rId21"/>
    <p:sldId id="275" r:id="rId22"/>
    <p:sldId id="294" r:id="rId23"/>
    <p:sldId id="278" r:id="rId24"/>
    <p:sldId id="265" r:id="rId25"/>
    <p:sldId id="279" r:id="rId26"/>
    <p:sldId id="277" r:id="rId27"/>
    <p:sldId id="286" r:id="rId28"/>
    <p:sldId id="288" r:id="rId29"/>
    <p:sldId id="295" r:id="rId30"/>
  </p:sldIdLst>
  <p:sldSz cx="12192000" cy="6858000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14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82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56" Type="http://schemas.microsoft.com/office/2015/10/relationships/revisionInfo" Target="revisionInfo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444-45A7-94DE-3BE7EE450A72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444-45A7-94DE-3BE7EE450A72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F444-45A7-94DE-3BE7EE450A72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815495856"/>
        <c:axId val="1815492048"/>
      </c:barChart>
      <c:catAx>
        <c:axId val="18154958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2">
                <a:lumMod val="9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1815492048"/>
        <c:crosses val="autoZero"/>
        <c:auto val="1"/>
        <c:lblAlgn val="ctr"/>
        <c:lblOffset val="100"/>
        <c:noMultiLvlLbl val="0"/>
      </c:catAx>
      <c:valAx>
        <c:axId val="18154920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bg2">
                <a:lumMod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18154958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A4811F-CAB1-4812-B4AF-79ED042F4B54}" type="datetimeFigureOut">
              <a:rPr lang="zh-CN" altLang="en-US" smtClean="0"/>
              <a:t>2020/5/31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11F463-F21C-4814-9DA1-D48C43CF3C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1935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11F463-F21C-4814-9DA1-D48C43CF3C4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67453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11F463-F21C-4814-9DA1-D48C43CF3C4C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01304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11F463-F21C-4814-9DA1-D48C43CF3C4C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41608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11F463-F21C-4814-9DA1-D48C43CF3C4C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50114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11F463-F21C-4814-9DA1-D48C43CF3C4C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94008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11F463-F21C-4814-9DA1-D48C43CF3C4C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06933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11F463-F21C-4814-9DA1-D48C43CF3C4C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43623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11F463-F21C-4814-9DA1-D48C43CF3C4C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22565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11F463-F21C-4814-9DA1-D48C43CF3C4C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411556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11F463-F21C-4814-9DA1-D48C43CF3C4C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60686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11F463-F21C-4814-9DA1-D48C43CF3C4C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33698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11F463-F21C-4814-9DA1-D48C43CF3C4C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29086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11F463-F21C-4814-9DA1-D48C43CF3C4C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260774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11F463-F21C-4814-9DA1-D48C43CF3C4C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759567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11F463-F21C-4814-9DA1-D48C43CF3C4C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643715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11F463-F21C-4814-9DA1-D48C43CF3C4C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610424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11F463-F21C-4814-9DA1-D48C43CF3C4C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243056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11F463-F21C-4814-9DA1-D48C43CF3C4C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282259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11F463-F21C-4814-9DA1-D48C43CF3C4C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930888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11F463-F21C-4814-9DA1-D48C43CF3C4C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437408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015619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11F463-F21C-4814-9DA1-D48C43CF3C4C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53818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11F463-F21C-4814-9DA1-D48C43CF3C4C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11821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11F463-F21C-4814-9DA1-D48C43CF3C4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76909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11F463-F21C-4814-9DA1-D48C43CF3C4C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418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11F463-F21C-4814-9DA1-D48C43CF3C4C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78802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11F463-F21C-4814-9DA1-D48C43CF3C4C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59776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11F463-F21C-4814-9DA1-D48C43CF3C4C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53869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5E5742-384E-4BF6-8204-B5078C002E53}" type="datetimeFigureOut">
              <a:rPr lang="zh-CN" altLang="en-US" smtClean="0"/>
              <a:t>2020/5/31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47737D-260F-4A36-952A-5FA327F54D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37031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5E5742-384E-4BF6-8204-B5078C002E53}" type="datetimeFigureOut">
              <a:rPr lang="zh-CN" altLang="en-US" smtClean="0"/>
              <a:t>2020/5/31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47737D-260F-4A36-952A-5FA327F54D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0600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5E5742-384E-4BF6-8204-B5078C002E53}" type="datetimeFigureOut">
              <a:rPr lang="zh-CN" altLang="en-US" smtClean="0"/>
              <a:t>2020/5/31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47737D-260F-4A36-952A-5FA327F54D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29181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5E5742-384E-4BF6-8204-B5078C002E53}" type="datetimeFigureOut">
              <a:rPr lang="zh-CN" altLang="en-US" smtClean="0"/>
              <a:t>2020/5/31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47737D-260F-4A36-952A-5FA327F54D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02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5E5742-384E-4BF6-8204-B5078C002E53}" type="datetimeFigureOut">
              <a:rPr lang="zh-CN" altLang="en-US" smtClean="0"/>
              <a:t>2020/5/31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47737D-260F-4A36-952A-5FA327F54D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9160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7755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4140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3699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8121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3424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464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3767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2469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8250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9240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3711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2075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296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>
            <a:cxnSpLocks/>
          </p:cNvCxnSpPr>
          <p:nvPr userDrawn="1"/>
        </p:nvCxnSpPr>
        <p:spPr>
          <a:xfrm>
            <a:off x="590959" y="1132153"/>
            <a:ext cx="110100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244" y="384324"/>
            <a:ext cx="891043" cy="1014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91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2644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5E5742-384E-4BF6-8204-B5078C002E53}" type="datetimeFigureOut">
              <a:rPr lang="zh-CN" altLang="en-US" smtClean="0"/>
              <a:t>2020/5/31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47737D-260F-4A36-952A-5FA327F54D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1753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5E5742-384E-4BF6-8204-B5078C002E53}" type="datetimeFigureOut">
              <a:rPr lang="zh-CN" altLang="en-US" smtClean="0"/>
              <a:t>2020/5/31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47737D-260F-4A36-952A-5FA327F54D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9208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5E5742-384E-4BF6-8204-B5078C002E53}" type="datetimeFigureOut">
              <a:rPr lang="zh-CN" altLang="en-US" smtClean="0"/>
              <a:t>2020/5/31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47737D-260F-4A36-952A-5FA327F54D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6912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5E5742-384E-4BF6-8204-B5078C002E53}" type="datetimeFigureOut">
              <a:rPr lang="zh-CN" altLang="en-US" smtClean="0"/>
              <a:t>2020/5/31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47737D-260F-4A36-952A-5FA327F54D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656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09"/>
            <a:ext cx="12192000" cy="6856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933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6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416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154715" y="2601553"/>
            <a:ext cx="756403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8000" dirty="0">
                <a:solidFill>
                  <a:schemeClr val="bg1"/>
                </a:solidFill>
                <a:latin typeface="+mj-ea"/>
                <a:ea typeface="+mj-ea"/>
              </a:rPr>
              <a:t>电影</a:t>
            </a:r>
            <a:r>
              <a:rPr lang="zh-CN" altLang="en-US" sz="8000" dirty="0" smtClean="0">
                <a:solidFill>
                  <a:schemeClr val="bg1"/>
                </a:solidFill>
                <a:latin typeface="+mj-ea"/>
                <a:ea typeface="+mj-ea"/>
              </a:rPr>
              <a:t>影视</a:t>
            </a:r>
            <a:r>
              <a:rPr lang="zh-CN" altLang="en-US" sz="8000" dirty="0">
                <a:solidFill>
                  <a:schemeClr val="bg1"/>
                </a:solidFill>
                <a:latin typeface="+mj-ea"/>
                <a:ea typeface="+mj-ea"/>
              </a:rPr>
              <a:t>主题</a:t>
            </a:r>
            <a:endParaRPr lang="zh-CN" altLang="en-US" sz="8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436770" y="3924992"/>
            <a:ext cx="52565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dirty="0">
                <a:solidFill>
                  <a:schemeClr val="bg1"/>
                </a:solidFill>
                <a:latin typeface="+mn-ea"/>
              </a:rPr>
              <a:t>适用年度总结｜工作计划｜述职报告｜电影演示</a:t>
            </a:r>
          </a:p>
        </p:txBody>
      </p:sp>
      <p:sp>
        <p:nvSpPr>
          <p:cNvPr id="14" name="矩形 13"/>
          <p:cNvSpPr/>
          <p:nvPr/>
        </p:nvSpPr>
        <p:spPr>
          <a:xfrm>
            <a:off x="8086975" y="4605127"/>
            <a:ext cx="1669143" cy="2902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ctr"/>
          <a:lstStyle/>
          <a:p>
            <a:pPr algn="ctr"/>
            <a:r>
              <a:rPr lang="zh-CN" altLang="en-US" sz="1600" dirty="0">
                <a:solidFill>
                  <a:srgbClr val="0070C0"/>
                </a:solidFill>
              </a:rPr>
              <a:t>部门</a:t>
            </a:r>
            <a:r>
              <a:rPr lang="zh-CN" altLang="en-US" sz="1600" dirty="0" smtClean="0">
                <a:solidFill>
                  <a:srgbClr val="0070C0"/>
                </a:solidFill>
              </a:rPr>
              <a:t>：</a:t>
            </a:r>
            <a:r>
              <a:rPr lang="zh-CN" altLang="en-US" sz="1600" dirty="0">
                <a:solidFill>
                  <a:srgbClr val="0070C0"/>
                </a:solidFill>
              </a:rPr>
              <a:t>优</a:t>
            </a:r>
            <a:r>
              <a:rPr lang="zh-CN" altLang="en-US" sz="1600" dirty="0" smtClean="0">
                <a:solidFill>
                  <a:srgbClr val="0070C0"/>
                </a:solidFill>
              </a:rPr>
              <a:t>品</a:t>
            </a:r>
            <a:r>
              <a:rPr lang="en-US" altLang="zh-CN" sz="1600" dirty="0" smtClean="0">
                <a:solidFill>
                  <a:srgbClr val="0070C0"/>
                </a:solidFill>
              </a:rPr>
              <a:t>PPT</a:t>
            </a:r>
            <a:endParaRPr lang="zh-CN" altLang="en-US" sz="1600" dirty="0">
              <a:solidFill>
                <a:srgbClr val="0070C0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9890773" y="4605127"/>
            <a:ext cx="1669143" cy="29028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ctr"/>
          <a:lstStyle/>
          <a:p>
            <a:pPr algn="ctr"/>
            <a:r>
              <a:rPr lang="en-US" altLang="zh-CN" sz="1600" dirty="0" smtClean="0">
                <a:solidFill>
                  <a:schemeClr val="bg1"/>
                </a:solidFill>
              </a:rPr>
              <a:t>202X.10.10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921500" y="1415101"/>
            <a:ext cx="477185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9600" dirty="0">
                <a:solidFill>
                  <a:schemeClr val="bg1"/>
                </a:solidFill>
                <a:latin typeface="+mj-lt"/>
              </a:rPr>
              <a:t>MEDIA</a:t>
            </a:r>
            <a:endParaRPr lang="zh-CN" altLang="en-US" sz="96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550" y="844817"/>
            <a:ext cx="5295283" cy="5168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963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75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25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25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14" grpId="0" animBg="1"/>
      <p:bldP spid="1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06287" y="485117"/>
            <a:ext cx="43542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/>
              <a:t>单击添加标题内容</a:t>
            </a:r>
          </a:p>
        </p:txBody>
      </p:sp>
      <p:sp>
        <p:nvSpPr>
          <p:cNvPr id="3" name="椭圆 2"/>
          <p:cNvSpPr/>
          <p:nvPr/>
        </p:nvSpPr>
        <p:spPr>
          <a:xfrm>
            <a:off x="5682000" y="1979620"/>
            <a:ext cx="828000" cy="828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28"/>
          <p:cNvSpPr>
            <a:spLocks/>
          </p:cNvSpPr>
          <p:nvPr/>
        </p:nvSpPr>
        <p:spPr bwMode="auto">
          <a:xfrm>
            <a:off x="5934075" y="2231695"/>
            <a:ext cx="323850" cy="323850"/>
          </a:xfrm>
          <a:custGeom>
            <a:avLst/>
            <a:gdLst>
              <a:gd name="T0" fmla="*/ 1012 w 1017"/>
              <a:gd name="T1" fmla="*/ 49 h 1018"/>
              <a:gd name="T2" fmla="*/ 994 w 1017"/>
              <a:gd name="T3" fmla="*/ 24 h 1018"/>
              <a:gd name="T4" fmla="*/ 981 w 1017"/>
              <a:gd name="T5" fmla="*/ 13 h 1018"/>
              <a:gd name="T6" fmla="*/ 946 w 1017"/>
              <a:gd name="T7" fmla="*/ 0 h 1018"/>
              <a:gd name="T8" fmla="*/ 929 w 1017"/>
              <a:gd name="T9" fmla="*/ 1 h 1018"/>
              <a:gd name="T10" fmla="*/ 691 w 1017"/>
              <a:gd name="T11" fmla="*/ 100 h 1018"/>
              <a:gd name="T12" fmla="*/ 647 w 1017"/>
              <a:gd name="T13" fmla="*/ 101 h 1018"/>
              <a:gd name="T14" fmla="*/ 406 w 1017"/>
              <a:gd name="T15" fmla="*/ 1 h 1018"/>
              <a:gd name="T16" fmla="*/ 397 w 1017"/>
              <a:gd name="T17" fmla="*/ 0 h 1018"/>
              <a:gd name="T18" fmla="*/ 372 w 1017"/>
              <a:gd name="T19" fmla="*/ 4 h 1018"/>
              <a:gd name="T20" fmla="*/ 328 w 1017"/>
              <a:gd name="T21" fmla="*/ 4 h 1018"/>
              <a:gd name="T22" fmla="*/ 301 w 1017"/>
              <a:gd name="T23" fmla="*/ 0 h 1018"/>
              <a:gd name="T24" fmla="*/ 55 w 1017"/>
              <a:gd name="T25" fmla="*/ 100 h 1018"/>
              <a:gd name="T26" fmla="*/ 16 w 1017"/>
              <a:gd name="T27" fmla="*/ 127 h 1018"/>
              <a:gd name="T28" fmla="*/ 0 w 1017"/>
              <a:gd name="T29" fmla="*/ 938 h 1018"/>
              <a:gd name="T30" fmla="*/ 6 w 1017"/>
              <a:gd name="T31" fmla="*/ 968 h 1018"/>
              <a:gd name="T32" fmla="*/ 6 w 1017"/>
              <a:gd name="T33" fmla="*/ 969 h 1018"/>
              <a:gd name="T34" fmla="*/ 21 w 1017"/>
              <a:gd name="T35" fmla="*/ 990 h 1018"/>
              <a:gd name="T36" fmla="*/ 36 w 1017"/>
              <a:gd name="T37" fmla="*/ 1004 h 1018"/>
              <a:gd name="T38" fmla="*/ 58 w 1017"/>
              <a:gd name="T39" fmla="*/ 1015 h 1018"/>
              <a:gd name="T40" fmla="*/ 81 w 1017"/>
              <a:gd name="T41" fmla="*/ 1017 h 1018"/>
              <a:gd name="T42" fmla="*/ 328 w 1017"/>
              <a:gd name="T43" fmla="*/ 918 h 1018"/>
              <a:gd name="T44" fmla="*/ 360 w 1017"/>
              <a:gd name="T45" fmla="*/ 913 h 1018"/>
              <a:gd name="T46" fmla="*/ 604 w 1017"/>
              <a:gd name="T47" fmla="*/ 1016 h 1018"/>
              <a:gd name="T48" fmla="*/ 620 w 1017"/>
              <a:gd name="T49" fmla="*/ 1018 h 1018"/>
              <a:gd name="T50" fmla="*/ 645 w 1017"/>
              <a:gd name="T51" fmla="*/ 1013 h 1018"/>
              <a:gd name="T52" fmla="*/ 664 w 1017"/>
              <a:gd name="T53" fmla="*/ 1004 h 1018"/>
              <a:gd name="T54" fmla="*/ 672 w 1017"/>
              <a:gd name="T55" fmla="*/ 1004 h 1018"/>
              <a:gd name="T56" fmla="*/ 694 w 1017"/>
              <a:gd name="T57" fmla="*/ 1015 h 1018"/>
              <a:gd name="T58" fmla="*/ 717 w 1017"/>
              <a:gd name="T59" fmla="*/ 1017 h 1018"/>
              <a:gd name="T60" fmla="*/ 746 w 1017"/>
              <a:gd name="T61" fmla="*/ 1012 h 1018"/>
              <a:gd name="T62" fmla="*/ 994 w 1017"/>
              <a:gd name="T63" fmla="*/ 900 h 1018"/>
              <a:gd name="T64" fmla="*/ 1017 w 1017"/>
              <a:gd name="T65" fmla="*/ 845 h 1018"/>
              <a:gd name="T66" fmla="*/ 1014 w 1017"/>
              <a:gd name="T67" fmla="*/ 57 h 1018"/>
              <a:gd name="T68" fmla="*/ 86 w 1017"/>
              <a:gd name="T69" fmla="*/ 953 h 1018"/>
              <a:gd name="T70" fmla="*/ 67 w 1017"/>
              <a:gd name="T71" fmla="*/ 947 h 1018"/>
              <a:gd name="T72" fmla="*/ 64 w 1017"/>
              <a:gd name="T73" fmla="*/ 174 h 1018"/>
              <a:gd name="T74" fmla="*/ 296 w 1017"/>
              <a:gd name="T75" fmla="*/ 64 h 1018"/>
              <a:gd name="T76" fmla="*/ 314 w 1017"/>
              <a:gd name="T77" fmla="*/ 69 h 1018"/>
              <a:gd name="T78" fmla="*/ 318 w 1017"/>
              <a:gd name="T79" fmla="*/ 843 h 1018"/>
              <a:gd name="T80" fmla="*/ 305 w 1017"/>
              <a:gd name="T81" fmla="*/ 858 h 1018"/>
              <a:gd name="T82" fmla="*/ 634 w 1017"/>
              <a:gd name="T83" fmla="*/ 944 h 1018"/>
              <a:gd name="T84" fmla="*/ 620 w 1017"/>
              <a:gd name="T85" fmla="*/ 954 h 1018"/>
              <a:gd name="T86" fmla="*/ 389 w 1017"/>
              <a:gd name="T87" fmla="*/ 856 h 1018"/>
              <a:gd name="T88" fmla="*/ 381 w 1017"/>
              <a:gd name="T89" fmla="*/ 79 h 1018"/>
              <a:gd name="T90" fmla="*/ 390 w 1017"/>
              <a:gd name="T91" fmla="*/ 65 h 1018"/>
              <a:gd name="T92" fmla="*/ 404 w 1017"/>
              <a:gd name="T93" fmla="*/ 64 h 1018"/>
              <a:gd name="T94" fmla="*/ 635 w 1017"/>
              <a:gd name="T95" fmla="*/ 170 h 1018"/>
              <a:gd name="T96" fmla="*/ 721 w 1017"/>
              <a:gd name="T97" fmla="*/ 953 h 1018"/>
              <a:gd name="T98" fmla="*/ 702 w 1017"/>
              <a:gd name="T99" fmla="*/ 947 h 1018"/>
              <a:gd name="T100" fmla="*/ 700 w 1017"/>
              <a:gd name="T101" fmla="*/ 174 h 1018"/>
              <a:gd name="T102" fmla="*/ 933 w 1017"/>
              <a:gd name="T103" fmla="*/ 64 h 1018"/>
              <a:gd name="T104" fmla="*/ 950 w 1017"/>
              <a:gd name="T105" fmla="*/ 69 h 1018"/>
              <a:gd name="T106" fmla="*/ 954 w 1017"/>
              <a:gd name="T107" fmla="*/ 843 h 1018"/>
              <a:gd name="T108" fmla="*/ 940 w 1017"/>
              <a:gd name="T109" fmla="*/ 858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17" h="1018">
                <a:moveTo>
                  <a:pt x="1012" y="49"/>
                </a:moveTo>
                <a:lnTo>
                  <a:pt x="1012" y="49"/>
                </a:lnTo>
                <a:lnTo>
                  <a:pt x="1012" y="49"/>
                </a:lnTo>
                <a:lnTo>
                  <a:pt x="1012" y="49"/>
                </a:lnTo>
                <a:lnTo>
                  <a:pt x="1012" y="49"/>
                </a:lnTo>
                <a:lnTo>
                  <a:pt x="1012" y="49"/>
                </a:lnTo>
                <a:lnTo>
                  <a:pt x="1008" y="42"/>
                </a:lnTo>
                <a:lnTo>
                  <a:pt x="1005" y="35"/>
                </a:lnTo>
                <a:lnTo>
                  <a:pt x="999" y="29"/>
                </a:lnTo>
                <a:lnTo>
                  <a:pt x="994" y="24"/>
                </a:lnTo>
                <a:lnTo>
                  <a:pt x="994" y="24"/>
                </a:lnTo>
                <a:lnTo>
                  <a:pt x="993" y="21"/>
                </a:lnTo>
                <a:lnTo>
                  <a:pt x="993" y="21"/>
                </a:lnTo>
                <a:lnTo>
                  <a:pt x="986" y="17"/>
                </a:lnTo>
                <a:lnTo>
                  <a:pt x="981" y="13"/>
                </a:lnTo>
                <a:lnTo>
                  <a:pt x="975" y="9"/>
                </a:lnTo>
                <a:lnTo>
                  <a:pt x="968" y="5"/>
                </a:lnTo>
                <a:lnTo>
                  <a:pt x="961" y="3"/>
                </a:lnTo>
                <a:lnTo>
                  <a:pt x="953" y="1"/>
                </a:lnTo>
                <a:lnTo>
                  <a:pt x="946" y="0"/>
                </a:lnTo>
                <a:lnTo>
                  <a:pt x="938" y="0"/>
                </a:lnTo>
                <a:lnTo>
                  <a:pt x="938" y="0"/>
                </a:lnTo>
                <a:lnTo>
                  <a:pt x="937" y="0"/>
                </a:lnTo>
                <a:lnTo>
                  <a:pt x="937" y="0"/>
                </a:lnTo>
                <a:lnTo>
                  <a:pt x="929" y="1"/>
                </a:lnTo>
                <a:lnTo>
                  <a:pt x="922" y="2"/>
                </a:lnTo>
                <a:lnTo>
                  <a:pt x="914" y="3"/>
                </a:lnTo>
                <a:lnTo>
                  <a:pt x="908" y="6"/>
                </a:lnTo>
                <a:lnTo>
                  <a:pt x="691" y="100"/>
                </a:lnTo>
                <a:lnTo>
                  <a:pt x="691" y="100"/>
                </a:lnTo>
                <a:lnTo>
                  <a:pt x="679" y="104"/>
                </a:lnTo>
                <a:lnTo>
                  <a:pt x="669" y="112"/>
                </a:lnTo>
                <a:lnTo>
                  <a:pt x="669" y="112"/>
                </a:lnTo>
                <a:lnTo>
                  <a:pt x="658" y="105"/>
                </a:lnTo>
                <a:lnTo>
                  <a:pt x="647" y="101"/>
                </a:lnTo>
                <a:lnTo>
                  <a:pt x="428" y="6"/>
                </a:lnTo>
                <a:lnTo>
                  <a:pt x="428" y="6"/>
                </a:lnTo>
                <a:lnTo>
                  <a:pt x="421" y="3"/>
                </a:lnTo>
                <a:lnTo>
                  <a:pt x="413" y="2"/>
                </a:lnTo>
                <a:lnTo>
                  <a:pt x="406" y="1"/>
                </a:lnTo>
                <a:lnTo>
                  <a:pt x="398" y="0"/>
                </a:lnTo>
                <a:lnTo>
                  <a:pt x="398" y="0"/>
                </a:lnTo>
                <a:lnTo>
                  <a:pt x="397" y="0"/>
                </a:lnTo>
                <a:lnTo>
                  <a:pt x="397" y="0"/>
                </a:lnTo>
                <a:lnTo>
                  <a:pt x="397" y="0"/>
                </a:lnTo>
                <a:lnTo>
                  <a:pt x="397" y="0"/>
                </a:lnTo>
                <a:lnTo>
                  <a:pt x="396" y="0"/>
                </a:lnTo>
                <a:lnTo>
                  <a:pt x="396" y="0"/>
                </a:lnTo>
                <a:lnTo>
                  <a:pt x="383" y="1"/>
                </a:lnTo>
                <a:lnTo>
                  <a:pt x="372" y="4"/>
                </a:lnTo>
                <a:lnTo>
                  <a:pt x="360" y="10"/>
                </a:lnTo>
                <a:lnTo>
                  <a:pt x="350" y="16"/>
                </a:lnTo>
                <a:lnTo>
                  <a:pt x="350" y="16"/>
                </a:lnTo>
                <a:lnTo>
                  <a:pt x="339" y="10"/>
                </a:lnTo>
                <a:lnTo>
                  <a:pt x="328" y="4"/>
                </a:lnTo>
                <a:lnTo>
                  <a:pt x="316" y="1"/>
                </a:lnTo>
                <a:lnTo>
                  <a:pt x="302" y="0"/>
                </a:lnTo>
                <a:lnTo>
                  <a:pt x="302" y="0"/>
                </a:lnTo>
                <a:lnTo>
                  <a:pt x="301" y="0"/>
                </a:lnTo>
                <a:lnTo>
                  <a:pt x="301" y="0"/>
                </a:lnTo>
                <a:lnTo>
                  <a:pt x="293" y="1"/>
                </a:lnTo>
                <a:lnTo>
                  <a:pt x="286" y="2"/>
                </a:lnTo>
                <a:lnTo>
                  <a:pt x="278" y="3"/>
                </a:lnTo>
                <a:lnTo>
                  <a:pt x="272" y="6"/>
                </a:lnTo>
                <a:lnTo>
                  <a:pt x="55" y="100"/>
                </a:lnTo>
                <a:lnTo>
                  <a:pt x="55" y="100"/>
                </a:lnTo>
                <a:lnTo>
                  <a:pt x="43" y="104"/>
                </a:lnTo>
                <a:lnTo>
                  <a:pt x="34" y="111"/>
                </a:lnTo>
                <a:lnTo>
                  <a:pt x="24" y="118"/>
                </a:lnTo>
                <a:lnTo>
                  <a:pt x="16" y="127"/>
                </a:lnTo>
                <a:lnTo>
                  <a:pt x="10" y="137"/>
                </a:lnTo>
                <a:lnTo>
                  <a:pt x="5" y="148"/>
                </a:lnTo>
                <a:lnTo>
                  <a:pt x="1" y="160"/>
                </a:lnTo>
                <a:lnTo>
                  <a:pt x="0" y="173"/>
                </a:lnTo>
                <a:lnTo>
                  <a:pt x="0" y="938"/>
                </a:lnTo>
                <a:lnTo>
                  <a:pt x="0" y="938"/>
                </a:lnTo>
                <a:lnTo>
                  <a:pt x="0" y="946"/>
                </a:lnTo>
                <a:lnTo>
                  <a:pt x="1" y="954"/>
                </a:lnTo>
                <a:lnTo>
                  <a:pt x="3" y="961"/>
                </a:lnTo>
                <a:lnTo>
                  <a:pt x="6" y="968"/>
                </a:lnTo>
                <a:lnTo>
                  <a:pt x="6" y="968"/>
                </a:lnTo>
                <a:lnTo>
                  <a:pt x="6" y="969"/>
                </a:lnTo>
                <a:lnTo>
                  <a:pt x="6" y="969"/>
                </a:lnTo>
                <a:lnTo>
                  <a:pt x="6" y="969"/>
                </a:lnTo>
                <a:lnTo>
                  <a:pt x="6" y="969"/>
                </a:lnTo>
                <a:lnTo>
                  <a:pt x="11" y="978"/>
                </a:lnTo>
                <a:lnTo>
                  <a:pt x="17" y="987"/>
                </a:lnTo>
                <a:lnTo>
                  <a:pt x="17" y="987"/>
                </a:lnTo>
                <a:lnTo>
                  <a:pt x="21" y="990"/>
                </a:lnTo>
                <a:lnTo>
                  <a:pt x="21" y="990"/>
                </a:lnTo>
                <a:lnTo>
                  <a:pt x="27" y="998"/>
                </a:lnTo>
                <a:lnTo>
                  <a:pt x="36" y="1004"/>
                </a:lnTo>
                <a:lnTo>
                  <a:pt x="36" y="1004"/>
                </a:lnTo>
                <a:lnTo>
                  <a:pt x="36" y="1004"/>
                </a:lnTo>
                <a:lnTo>
                  <a:pt x="36" y="1004"/>
                </a:lnTo>
                <a:lnTo>
                  <a:pt x="45" y="1010"/>
                </a:lnTo>
                <a:lnTo>
                  <a:pt x="55" y="1014"/>
                </a:lnTo>
                <a:lnTo>
                  <a:pt x="55" y="1014"/>
                </a:lnTo>
                <a:lnTo>
                  <a:pt x="58" y="1015"/>
                </a:lnTo>
                <a:lnTo>
                  <a:pt x="58" y="1015"/>
                </a:lnTo>
                <a:lnTo>
                  <a:pt x="69" y="1017"/>
                </a:lnTo>
                <a:lnTo>
                  <a:pt x="80" y="1018"/>
                </a:lnTo>
                <a:lnTo>
                  <a:pt x="80" y="1018"/>
                </a:lnTo>
                <a:lnTo>
                  <a:pt x="81" y="1017"/>
                </a:lnTo>
                <a:lnTo>
                  <a:pt x="81" y="1017"/>
                </a:lnTo>
                <a:lnTo>
                  <a:pt x="88" y="1017"/>
                </a:lnTo>
                <a:lnTo>
                  <a:pt x="96" y="1016"/>
                </a:lnTo>
                <a:lnTo>
                  <a:pt x="103" y="1014"/>
                </a:lnTo>
                <a:lnTo>
                  <a:pt x="111" y="1012"/>
                </a:lnTo>
                <a:lnTo>
                  <a:pt x="328" y="918"/>
                </a:lnTo>
                <a:lnTo>
                  <a:pt x="328" y="918"/>
                </a:lnTo>
                <a:lnTo>
                  <a:pt x="339" y="913"/>
                </a:lnTo>
                <a:lnTo>
                  <a:pt x="350" y="907"/>
                </a:lnTo>
                <a:lnTo>
                  <a:pt x="350" y="907"/>
                </a:lnTo>
                <a:lnTo>
                  <a:pt x="360" y="913"/>
                </a:lnTo>
                <a:lnTo>
                  <a:pt x="370" y="917"/>
                </a:lnTo>
                <a:lnTo>
                  <a:pt x="590" y="1012"/>
                </a:lnTo>
                <a:lnTo>
                  <a:pt x="590" y="1012"/>
                </a:lnTo>
                <a:lnTo>
                  <a:pt x="597" y="1014"/>
                </a:lnTo>
                <a:lnTo>
                  <a:pt x="604" y="1016"/>
                </a:lnTo>
                <a:lnTo>
                  <a:pt x="612" y="1017"/>
                </a:lnTo>
                <a:lnTo>
                  <a:pt x="619" y="1017"/>
                </a:lnTo>
                <a:lnTo>
                  <a:pt x="619" y="1017"/>
                </a:lnTo>
                <a:lnTo>
                  <a:pt x="620" y="1018"/>
                </a:lnTo>
                <a:lnTo>
                  <a:pt x="620" y="1018"/>
                </a:lnTo>
                <a:lnTo>
                  <a:pt x="631" y="1017"/>
                </a:lnTo>
                <a:lnTo>
                  <a:pt x="641" y="1015"/>
                </a:lnTo>
                <a:lnTo>
                  <a:pt x="641" y="1015"/>
                </a:lnTo>
                <a:lnTo>
                  <a:pt x="645" y="1013"/>
                </a:lnTo>
                <a:lnTo>
                  <a:pt x="645" y="1013"/>
                </a:lnTo>
                <a:lnTo>
                  <a:pt x="655" y="1010"/>
                </a:lnTo>
                <a:lnTo>
                  <a:pt x="663" y="1004"/>
                </a:lnTo>
                <a:lnTo>
                  <a:pt x="663" y="1004"/>
                </a:lnTo>
                <a:lnTo>
                  <a:pt x="664" y="1004"/>
                </a:lnTo>
                <a:lnTo>
                  <a:pt x="664" y="1004"/>
                </a:lnTo>
                <a:lnTo>
                  <a:pt x="668" y="1001"/>
                </a:lnTo>
                <a:lnTo>
                  <a:pt x="668" y="1001"/>
                </a:lnTo>
                <a:lnTo>
                  <a:pt x="672" y="1004"/>
                </a:lnTo>
                <a:lnTo>
                  <a:pt x="672" y="1004"/>
                </a:lnTo>
                <a:lnTo>
                  <a:pt x="672" y="1004"/>
                </a:lnTo>
                <a:lnTo>
                  <a:pt x="672" y="1004"/>
                </a:lnTo>
                <a:lnTo>
                  <a:pt x="682" y="1010"/>
                </a:lnTo>
                <a:lnTo>
                  <a:pt x="691" y="1014"/>
                </a:lnTo>
                <a:lnTo>
                  <a:pt x="691" y="1014"/>
                </a:lnTo>
                <a:lnTo>
                  <a:pt x="694" y="1015"/>
                </a:lnTo>
                <a:lnTo>
                  <a:pt x="694" y="1015"/>
                </a:lnTo>
                <a:lnTo>
                  <a:pt x="705" y="1017"/>
                </a:lnTo>
                <a:lnTo>
                  <a:pt x="716" y="1018"/>
                </a:lnTo>
                <a:lnTo>
                  <a:pt x="716" y="1018"/>
                </a:lnTo>
                <a:lnTo>
                  <a:pt x="717" y="1017"/>
                </a:lnTo>
                <a:lnTo>
                  <a:pt x="717" y="1017"/>
                </a:lnTo>
                <a:lnTo>
                  <a:pt x="725" y="1017"/>
                </a:lnTo>
                <a:lnTo>
                  <a:pt x="732" y="1016"/>
                </a:lnTo>
                <a:lnTo>
                  <a:pt x="740" y="1014"/>
                </a:lnTo>
                <a:lnTo>
                  <a:pt x="746" y="1012"/>
                </a:lnTo>
                <a:lnTo>
                  <a:pt x="963" y="918"/>
                </a:lnTo>
                <a:lnTo>
                  <a:pt x="963" y="918"/>
                </a:lnTo>
                <a:lnTo>
                  <a:pt x="975" y="914"/>
                </a:lnTo>
                <a:lnTo>
                  <a:pt x="984" y="908"/>
                </a:lnTo>
                <a:lnTo>
                  <a:pt x="994" y="900"/>
                </a:lnTo>
                <a:lnTo>
                  <a:pt x="1001" y="891"/>
                </a:lnTo>
                <a:lnTo>
                  <a:pt x="1008" y="881"/>
                </a:lnTo>
                <a:lnTo>
                  <a:pt x="1013" y="870"/>
                </a:lnTo>
                <a:lnTo>
                  <a:pt x="1016" y="857"/>
                </a:lnTo>
                <a:lnTo>
                  <a:pt x="1017" y="845"/>
                </a:lnTo>
                <a:lnTo>
                  <a:pt x="1017" y="79"/>
                </a:lnTo>
                <a:lnTo>
                  <a:pt x="1017" y="79"/>
                </a:lnTo>
                <a:lnTo>
                  <a:pt x="1017" y="72"/>
                </a:lnTo>
                <a:lnTo>
                  <a:pt x="1016" y="64"/>
                </a:lnTo>
                <a:lnTo>
                  <a:pt x="1014" y="57"/>
                </a:lnTo>
                <a:lnTo>
                  <a:pt x="1012" y="49"/>
                </a:lnTo>
                <a:lnTo>
                  <a:pt x="1012" y="49"/>
                </a:lnTo>
                <a:close/>
                <a:moveTo>
                  <a:pt x="305" y="858"/>
                </a:moveTo>
                <a:lnTo>
                  <a:pt x="86" y="953"/>
                </a:lnTo>
                <a:lnTo>
                  <a:pt x="86" y="953"/>
                </a:lnTo>
                <a:lnTo>
                  <a:pt x="83" y="954"/>
                </a:lnTo>
                <a:lnTo>
                  <a:pt x="80" y="954"/>
                </a:lnTo>
                <a:lnTo>
                  <a:pt x="73" y="953"/>
                </a:lnTo>
                <a:lnTo>
                  <a:pt x="68" y="950"/>
                </a:lnTo>
                <a:lnTo>
                  <a:pt x="67" y="947"/>
                </a:lnTo>
                <a:lnTo>
                  <a:pt x="65" y="944"/>
                </a:lnTo>
                <a:lnTo>
                  <a:pt x="65" y="944"/>
                </a:lnTo>
                <a:lnTo>
                  <a:pt x="64" y="938"/>
                </a:lnTo>
                <a:lnTo>
                  <a:pt x="64" y="174"/>
                </a:lnTo>
                <a:lnTo>
                  <a:pt x="64" y="174"/>
                </a:lnTo>
                <a:lnTo>
                  <a:pt x="65" y="170"/>
                </a:lnTo>
                <a:lnTo>
                  <a:pt x="67" y="165"/>
                </a:lnTo>
                <a:lnTo>
                  <a:pt x="71" y="162"/>
                </a:lnTo>
                <a:lnTo>
                  <a:pt x="78" y="159"/>
                </a:lnTo>
                <a:lnTo>
                  <a:pt x="296" y="64"/>
                </a:lnTo>
                <a:lnTo>
                  <a:pt x="296" y="64"/>
                </a:lnTo>
                <a:lnTo>
                  <a:pt x="300" y="64"/>
                </a:lnTo>
                <a:lnTo>
                  <a:pt x="302" y="63"/>
                </a:lnTo>
                <a:lnTo>
                  <a:pt x="308" y="64"/>
                </a:lnTo>
                <a:lnTo>
                  <a:pt x="314" y="69"/>
                </a:lnTo>
                <a:lnTo>
                  <a:pt x="316" y="71"/>
                </a:lnTo>
                <a:lnTo>
                  <a:pt x="317" y="73"/>
                </a:lnTo>
                <a:lnTo>
                  <a:pt x="317" y="73"/>
                </a:lnTo>
                <a:lnTo>
                  <a:pt x="318" y="79"/>
                </a:lnTo>
                <a:lnTo>
                  <a:pt x="318" y="843"/>
                </a:lnTo>
                <a:lnTo>
                  <a:pt x="318" y="843"/>
                </a:lnTo>
                <a:lnTo>
                  <a:pt x="317" y="849"/>
                </a:lnTo>
                <a:lnTo>
                  <a:pt x="315" y="853"/>
                </a:lnTo>
                <a:lnTo>
                  <a:pt x="310" y="856"/>
                </a:lnTo>
                <a:lnTo>
                  <a:pt x="305" y="858"/>
                </a:lnTo>
                <a:lnTo>
                  <a:pt x="305" y="858"/>
                </a:lnTo>
                <a:close/>
                <a:moveTo>
                  <a:pt x="637" y="938"/>
                </a:moveTo>
                <a:lnTo>
                  <a:pt x="637" y="938"/>
                </a:lnTo>
                <a:lnTo>
                  <a:pt x="634" y="944"/>
                </a:lnTo>
                <a:lnTo>
                  <a:pt x="634" y="944"/>
                </a:lnTo>
                <a:lnTo>
                  <a:pt x="633" y="947"/>
                </a:lnTo>
                <a:lnTo>
                  <a:pt x="631" y="950"/>
                </a:lnTo>
                <a:lnTo>
                  <a:pt x="626" y="953"/>
                </a:lnTo>
                <a:lnTo>
                  <a:pt x="626" y="953"/>
                </a:lnTo>
                <a:lnTo>
                  <a:pt x="620" y="954"/>
                </a:lnTo>
                <a:lnTo>
                  <a:pt x="620" y="954"/>
                </a:lnTo>
                <a:lnTo>
                  <a:pt x="615" y="953"/>
                </a:lnTo>
                <a:lnTo>
                  <a:pt x="393" y="858"/>
                </a:lnTo>
                <a:lnTo>
                  <a:pt x="393" y="858"/>
                </a:lnTo>
                <a:lnTo>
                  <a:pt x="389" y="856"/>
                </a:lnTo>
                <a:lnTo>
                  <a:pt x="384" y="853"/>
                </a:lnTo>
                <a:lnTo>
                  <a:pt x="382" y="849"/>
                </a:lnTo>
                <a:lnTo>
                  <a:pt x="381" y="845"/>
                </a:lnTo>
                <a:lnTo>
                  <a:pt x="381" y="79"/>
                </a:lnTo>
                <a:lnTo>
                  <a:pt x="381" y="79"/>
                </a:lnTo>
                <a:lnTo>
                  <a:pt x="383" y="73"/>
                </a:lnTo>
                <a:lnTo>
                  <a:pt x="383" y="73"/>
                </a:lnTo>
                <a:lnTo>
                  <a:pt x="384" y="71"/>
                </a:lnTo>
                <a:lnTo>
                  <a:pt x="387" y="68"/>
                </a:lnTo>
                <a:lnTo>
                  <a:pt x="390" y="65"/>
                </a:lnTo>
                <a:lnTo>
                  <a:pt x="392" y="64"/>
                </a:lnTo>
                <a:lnTo>
                  <a:pt x="392" y="64"/>
                </a:lnTo>
                <a:lnTo>
                  <a:pt x="397" y="63"/>
                </a:lnTo>
                <a:lnTo>
                  <a:pt x="397" y="63"/>
                </a:lnTo>
                <a:lnTo>
                  <a:pt x="404" y="64"/>
                </a:lnTo>
                <a:lnTo>
                  <a:pt x="625" y="160"/>
                </a:lnTo>
                <a:lnTo>
                  <a:pt x="625" y="160"/>
                </a:lnTo>
                <a:lnTo>
                  <a:pt x="630" y="162"/>
                </a:lnTo>
                <a:lnTo>
                  <a:pt x="633" y="165"/>
                </a:lnTo>
                <a:lnTo>
                  <a:pt x="635" y="170"/>
                </a:lnTo>
                <a:lnTo>
                  <a:pt x="637" y="173"/>
                </a:lnTo>
                <a:lnTo>
                  <a:pt x="637" y="938"/>
                </a:lnTo>
                <a:close/>
                <a:moveTo>
                  <a:pt x="940" y="858"/>
                </a:moveTo>
                <a:lnTo>
                  <a:pt x="721" y="953"/>
                </a:lnTo>
                <a:lnTo>
                  <a:pt x="721" y="953"/>
                </a:lnTo>
                <a:lnTo>
                  <a:pt x="719" y="954"/>
                </a:lnTo>
                <a:lnTo>
                  <a:pt x="716" y="954"/>
                </a:lnTo>
                <a:lnTo>
                  <a:pt x="709" y="953"/>
                </a:lnTo>
                <a:lnTo>
                  <a:pt x="704" y="950"/>
                </a:lnTo>
                <a:lnTo>
                  <a:pt x="702" y="947"/>
                </a:lnTo>
                <a:lnTo>
                  <a:pt x="701" y="944"/>
                </a:lnTo>
                <a:lnTo>
                  <a:pt x="701" y="944"/>
                </a:lnTo>
                <a:lnTo>
                  <a:pt x="700" y="938"/>
                </a:lnTo>
                <a:lnTo>
                  <a:pt x="700" y="174"/>
                </a:lnTo>
                <a:lnTo>
                  <a:pt x="700" y="174"/>
                </a:lnTo>
                <a:lnTo>
                  <a:pt x="701" y="170"/>
                </a:lnTo>
                <a:lnTo>
                  <a:pt x="703" y="165"/>
                </a:lnTo>
                <a:lnTo>
                  <a:pt x="707" y="162"/>
                </a:lnTo>
                <a:lnTo>
                  <a:pt x="713" y="159"/>
                </a:lnTo>
                <a:lnTo>
                  <a:pt x="933" y="64"/>
                </a:lnTo>
                <a:lnTo>
                  <a:pt x="933" y="64"/>
                </a:lnTo>
                <a:lnTo>
                  <a:pt x="935" y="64"/>
                </a:lnTo>
                <a:lnTo>
                  <a:pt x="938" y="63"/>
                </a:lnTo>
                <a:lnTo>
                  <a:pt x="944" y="64"/>
                </a:lnTo>
                <a:lnTo>
                  <a:pt x="950" y="69"/>
                </a:lnTo>
                <a:lnTo>
                  <a:pt x="951" y="71"/>
                </a:lnTo>
                <a:lnTo>
                  <a:pt x="953" y="73"/>
                </a:lnTo>
                <a:lnTo>
                  <a:pt x="953" y="73"/>
                </a:lnTo>
                <a:lnTo>
                  <a:pt x="954" y="79"/>
                </a:lnTo>
                <a:lnTo>
                  <a:pt x="954" y="843"/>
                </a:lnTo>
                <a:lnTo>
                  <a:pt x="954" y="843"/>
                </a:lnTo>
                <a:lnTo>
                  <a:pt x="953" y="849"/>
                </a:lnTo>
                <a:lnTo>
                  <a:pt x="951" y="853"/>
                </a:lnTo>
                <a:lnTo>
                  <a:pt x="947" y="856"/>
                </a:lnTo>
                <a:lnTo>
                  <a:pt x="940" y="858"/>
                </a:lnTo>
                <a:lnTo>
                  <a:pt x="940" y="8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2"/>
              </a:solidFill>
            </a:endParaRPr>
          </a:p>
        </p:txBody>
      </p:sp>
      <p:sp>
        <p:nvSpPr>
          <p:cNvPr id="5" name="椭圆 4"/>
          <p:cNvSpPr/>
          <p:nvPr/>
        </p:nvSpPr>
        <p:spPr>
          <a:xfrm>
            <a:off x="9291340" y="1979620"/>
            <a:ext cx="828000" cy="828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7"/>
          <p:cNvSpPr>
            <a:spLocks/>
          </p:cNvSpPr>
          <p:nvPr/>
        </p:nvSpPr>
        <p:spPr bwMode="auto">
          <a:xfrm>
            <a:off x="9544209" y="2231695"/>
            <a:ext cx="322263" cy="323850"/>
          </a:xfrm>
          <a:custGeom>
            <a:avLst/>
            <a:gdLst>
              <a:gd name="T0" fmla="*/ 912 w 1018"/>
              <a:gd name="T1" fmla="*/ 322 h 1018"/>
              <a:gd name="T2" fmla="*/ 779 w 1018"/>
              <a:gd name="T3" fmla="*/ 156 h 1018"/>
              <a:gd name="T4" fmla="*/ 582 w 1018"/>
              <a:gd name="T5" fmla="*/ 70 h 1018"/>
              <a:gd name="T6" fmla="*/ 515 w 1018"/>
              <a:gd name="T7" fmla="*/ 1 h 1018"/>
              <a:gd name="T8" fmla="*/ 478 w 1018"/>
              <a:gd name="T9" fmla="*/ 65 h 1018"/>
              <a:gd name="T10" fmla="*/ 288 w 1018"/>
              <a:gd name="T11" fmla="*/ 123 h 1018"/>
              <a:gd name="T12" fmla="*/ 133 w 1018"/>
              <a:gd name="T13" fmla="*/ 270 h 1018"/>
              <a:gd name="T14" fmla="*/ 66 w 1018"/>
              <a:gd name="T15" fmla="*/ 477 h 1018"/>
              <a:gd name="T16" fmla="*/ 0 w 1018"/>
              <a:gd name="T17" fmla="*/ 509 h 1018"/>
              <a:gd name="T18" fmla="*/ 68 w 1018"/>
              <a:gd name="T19" fmla="*/ 561 h 1018"/>
              <a:gd name="T20" fmla="*/ 145 w 1018"/>
              <a:gd name="T21" fmla="*/ 764 h 1018"/>
              <a:gd name="T22" fmla="*/ 305 w 1018"/>
              <a:gd name="T23" fmla="*/ 903 h 1018"/>
              <a:gd name="T24" fmla="*/ 478 w 1018"/>
              <a:gd name="T25" fmla="*/ 986 h 1018"/>
              <a:gd name="T26" fmla="*/ 522 w 1018"/>
              <a:gd name="T27" fmla="*/ 1015 h 1018"/>
              <a:gd name="T28" fmla="*/ 601 w 1018"/>
              <a:gd name="T29" fmla="*/ 944 h 1018"/>
              <a:gd name="T30" fmla="*/ 795 w 1018"/>
              <a:gd name="T31" fmla="*/ 850 h 1018"/>
              <a:gd name="T32" fmla="*/ 921 w 1018"/>
              <a:gd name="T33" fmla="*/ 678 h 1018"/>
              <a:gd name="T34" fmla="*/ 998 w 1018"/>
              <a:gd name="T35" fmla="*/ 539 h 1018"/>
              <a:gd name="T36" fmla="*/ 1009 w 1018"/>
              <a:gd name="T37" fmla="*/ 486 h 1018"/>
              <a:gd name="T38" fmla="*/ 881 w 1018"/>
              <a:gd name="T39" fmla="*/ 591 h 1018"/>
              <a:gd name="T40" fmla="*/ 800 w 1018"/>
              <a:gd name="T41" fmla="*/ 754 h 1018"/>
              <a:gd name="T42" fmla="*/ 656 w 1018"/>
              <a:gd name="T43" fmla="*/ 860 h 1018"/>
              <a:gd name="T44" fmla="*/ 539 w 1018"/>
              <a:gd name="T45" fmla="*/ 814 h 1018"/>
              <a:gd name="T46" fmla="*/ 486 w 1018"/>
              <a:gd name="T47" fmla="*/ 805 h 1018"/>
              <a:gd name="T48" fmla="*/ 394 w 1018"/>
              <a:gd name="T49" fmla="*/ 872 h 1018"/>
              <a:gd name="T50" fmla="*/ 239 w 1018"/>
              <a:gd name="T51" fmla="*/ 778 h 1018"/>
              <a:gd name="T52" fmla="*/ 145 w 1018"/>
              <a:gd name="T53" fmla="*/ 624 h 1018"/>
              <a:gd name="T54" fmla="*/ 214 w 1018"/>
              <a:gd name="T55" fmla="*/ 531 h 1018"/>
              <a:gd name="T56" fmla="*/ 203 w 1018"/>
              <a:gd name="T57" fmla="*/ 480 h 1018"/>
              <a:gd name="T58" fmla="*/ 157 w 1018"/>
              <a:gd name="T59" fmla="*/ 362 h 1018"/>
              <a:gd name="T60" fmla="*/ 264 w 1018"/>
              <a:gd name="T61" fmla="*/ 217 h 1018"/>
              <a:gd name="T62" fmla="*/ 426 w 1018"/>
              <a:gd name="T63" fmla="*/ 136 h 1018"/>
              <a:gd name="T64" fmla="*/ 497 w 1018"/>
              <a:gd name="T65" fmla="*/ 220 h 1018"/>
              <a:gd name="T66" fmla="*/ 541 w 1018"/>
              <a:gd name="T67" fmla="*/ 191 h 1018"/>
              <a:gd name="T68" fmla="*/ 686 w 1018"/>
              <a:gd name="T69" fmla="*/ 171 h 1018"/>
              <a:gd name="T70" fmla="*/ 821 w 1018"/>
              <a:gd name="T71" fmla="*/ 290 h 1018"/>
              <a:gd name="T72" fmla="*/ 887 w 1018"/>
              <a:gd name="T73" fmla="*/ 460 h 1018"/>
              <a:gd name="T74" fmla="*/ 795 w 1018"/>
              <a:gd name="T75" fmla="*/ 509 h 1018"/>
              <a:gd name="T76" fmla="*/ 604 w 1018"/>
              <a:gd name="T77" fmla="*/ 509 h 1018"/>
              <a:gd name="T78" fmla="*/ 562 w 1018"/>
              <a:gd name="T79" fmla="*/ 430 h 1018"/>
              <a:gd name="T80" fmla="*/ 472 w 1018"/>
              <a:gd name="T81" fmla="*/ 421 h 1018"/>
              <a:gd name="T82" fmla="*/ 414 w 1018"/>
              <a:gd name="T83" fmla="*/ 499 h 1018"/>
              <a:gd name="T84" fmla="*/ 449 w 1018"/>
              <a:gd name="T85" fmla="*/ 583 h 1018"/>
              <a:gd name="T86" fmla="*/ 538 w 1018"/>
              <a:gd name="T87" fmla="*/ 600 h 1018"/>
              <a:gd name="T88" fmla="*/ 602 w 1018"/>
              <a:gd name="T89" fmla="*/ 528 h 1018"/>
              <a:gd name="T90" fmla="*/ 497 w 1018"/>
              <a:gd name="T91" fmla="*/ 480 h 1018"/>
              <a:gd name="T92" fmla="*/ 541 w 1018"/>
              <a:gd name="T93" fmla="*/ 509 h 1018"/>
              <a:gd name="T94" fmla="*/ 502 w 1018"/>
              <a:gd name="T95" fmla="*/ 540 h 1018"/>
              <a:gd name="T96" fmla="*/ 540 w 1018"/>
              <a:gd name="T97" fmla="*/ 311 h 1018"/>
              <a:gd name="T98" fmla="*/ 443 w 1018"/>
              <a:gd name="T99" fmla="*/ 296 h 1018"/>
              <a:gd name="T100" fmla="*/ 291 w 1018"/>
              <a:gd name="T101" fmla="*/ 463 h 1018"/>
              <a:gd name="T102" fmla="*/ 318 w 1018"/>
              <a:gd name="T103" fmla="*/ 541 h 1018"/>
              <a:gd name="T104" fmla="*/ 351 w 1018"/>
              <a:gd name="T105" fmla="*/ 492 h 1018"/>
              <a:gd name="T106" fmla="*/ 447 w 1018"/>
              <a:gd name="T107" fmla="*/ 363 h 1018"/>
              <a:gd name="T108" fmla="*/ 539 w 1018"/>
              <a:gd name="T109" fmla="*/ 330 h 1018"/>
              <a:gd name="T110" fmla="*/ 671 w 1018"/>
              <a:gd name="T111" fmla="*/ 497 h 1018"/>
              <a:gd name="T112" fmla="*/ 621 w 1018"/>
              <a:gd name="T113" fmla="*/ 621 h 1018"/>
              <a:gd name="T114" fmla="*/ 497 w 1018"/>
              <a:gd name="T115" fmla="*/ 671 h 1018"/>
              <a:gd name="T116" fmla="*/ 486 w 1018"/>
              <a:gd name="T117" fmla="*/ 722 h 1018"/>
              <a:gd name="T118" fmla="*/ 633 w 1018"/>
              <a:gd name="T119" fmla="*/ 693 h 1018"/>
              <a:gd name="T120" fmla="*/ 732 w 1018"/>
              <a:gd name="T121" fmla="*/ 509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18" h="1018">
                <a:moveTo>
                  <a:pt x="986" y="477"/>
                </a:moveTo>
                <a:lnTo>
                  <a:pt x="953" y="477"/>
                </a:lnTo>
                <a:lnTo>
                  <a:pt x="953" y="477"/>
                </a:lnTo>
                <a:lnTo>
                  <a:pt x="951" y="456"/>
                </a:lnTo>
                <a:lnTo>
                  <a:pt x="947" y="437"/>
                </a:lnTo>
                <a:lnTo>
                  <a:pt x="944" y="416"/>
                </a:lnTo>
                <a:lnTo>
                  <a:pt x="939" y="397"/>
                </a:lnTo>
                <a:lnTo>
                  <a:pt x="934" y="378"/>
                </a:lnTo>
                <a:lnTo>
                  <a:pt x="927" y="358"/>
                </a:lnTo>
                <a:lnTo>
                  <a:pt x="921" y="340"/>
                </a:lnTo>
                <a:lnTo>
                  <a:pt x="912" y="322"/>
                </a:lnTo>
                <a:lnTo>
                  <a:pt x="903" y="305"/>
                </a:lnTo>
                <a:lnTo>
                  <a:pt x="895" y="288"/>
                </a:lnTo>
                <a:lnTo>
                  <a:pt x="884" y="270"/>
                </a:lnTo>
                <a:lnTo>
                  <a:pt x="873" y="254"/>
                </a:lnTo>
                <a:lnTo>
                  <a:pt x="862" y="238"/>
                </a:lnTo>
                <a:lnTo>
                  <a:pt x="850" y="223"/>
                </a:lnTo>
                <a:lnTo>
                  <a:pt x="837" y="208"/>
                </a:lnTo>
                <a:lnTo>
                  <a:pt x="823" y="194"/>
                </a:lnTo>
                <a:lnTo>
                  <a:pt x="809" y="181"/>
                </a:lnTo>
                <a:lnTo>
                  <a:pt x="795" y="168"/>
                </a:lnTo>
                <a:lnTo>
                  <a:pt x="779" y="156"/>
                </a:lnTo>
                <a:lnTo>
                  <a:pt x="764" y="145"/>
                </a:lnTo>
                <a:lnTo>
                  <a:pt x="748" y="133"/>
                </a:lnTo>
                <a:lnTo>
                  <a:pt x="731" y="123"/>
                </a:lnTo>
                <a:lnTo>
                  <a:pt x="714" y="114"/>
                </a:lnTo>
                <a:lnTo>
                  <a:pt x="695" y="105"/>
                </a:lnTo>
                <a:lnTo>
                  <a:pt x="678" y="98"/>
                </a:lnTo>
                <a:lnTo>
                  <a:pt x="659" y="90"/>
                </a:lnTo>
                <a:lnTo>
                  <a:pt x="641" y="84"/>
                </a:lnTo>
                <a:lnTo>
                  <a:pt x="621" y="78"/>
                </a:lnTo>
                <a:lnTo>
                  <a:pt x="601" y="74"/>
                </a:lnTo>
                <a:lnTo>
                  <a:pt x="582" y="70"/>
                </a:lnTo>
                <a:lnTo>
                  <a:pt x="561" y="68"/>
                </a:lnTo>
                <a:lnTo>
                  <a:pt x="541" y="65"/>
                </a:lnTo>
                <a:lnTo>
                  <a:pt x="541" y="32"/>
                </a:lnTo>
                <a:lnTo>
                  <a:pt x="541" y="32"/>
                </a:lnTo>
                <a:lnTo>
                  <a:pt x="540" y="26"/>
                </a:lnTo>
                <a:lnTo>
                  <a:pt x="539" y="19"/>
                </a:lnTo>
                <a:lnTo>
                  <a:pt x="535" y="14"/>
                </a:lnTo>
                <a:lnTo>
                  <a:pt x="531" y="10"/>
                </a:lnTo>
                <a:lnTo>
                  <a:pt x="527" y="5"/>
                </a:lnTo>
                <a:lnTo>
                  <a:pt x="522" y="2"/>
                </a:lnTo>
                <a:lnTo>
                  <a:pt x="515" y="1"/>
                </a:lnTo>
                <a:lnTo>
                  <a:pt x="509" y="0"/>
                </a:lnTo>
                <a:lnTo>
                  <a:pt x="509" y="0"/>
                </a:lnTo>
                <a:lnTo>
                  <a:pt x="502" y="1"/>
                </a:lnTo>
                <a:lnTo>
                  <a:pt x="497" y="2"/>
                </a:lnTo>
                <a:lnTo>
                  <a:pt x="491" y="5"/>
                </a:lnTo>
                <a:lnTo>
                  <a:pt x="486" y="10"/>
                </a:lnTo>
                <a:lnTo>
                  <a:pt x="483" y="14"/>
                </a:lnTo>
                <a:lnTo>
                  <a:pt x="480" y="19"/>
                </a:lnTo>
                <a:lnTo>
                  <a:pt x="478" y="26"/>
                </a:lnTo>
                <a:lnTo>
                  <a:pt x="478" y="32"/>
                </a:lnTo>
                <a:lnTo>
                  <a:pt x="478" y="65"/>
                </a:lnTo>
                <a:lnTo>
                  <a:pt x="478" y="65"/>
                </a:lnTo>
                <a:lnTo>
                  <a:pt x="457" y="68"/>
                </a:lnTo>
                <a:lnTo>
                  <a:pt x="437" y="70"/>
                </a:lnTo>
                <a:lnTo>
                  <a:pt x="416" y="74"/>
                </a:lnTo>
                <a:lnTo>
                  <a:pt x="397" y="78"/>
                </a:lnTo>
                <a:lnTo>
                  <a:pt x="378" y="84"/>
                </a:lnTo>
                <a:lnTo>
                  <a:pt x="358" y="90"/>
                </a:lnTo>
                <a:lnTo>
                  <a:pt x="340" y="98"/>
                </a:lnTo>
                <a:lnTo>
                  <a:pt x="322" y="105"/>
                </a:lnTo>
                <a:lnTo>
                  <a:pt x="305" y="114"/>
                </a:lnTo>
                <a:lnTo>
                  <a:pt x="288" y="123"/>
                </a:lnTo>
                <a:lnTo>
                  <a:pt x="270" y="133"/>
                </a:lnTo>
                <a:lnTo>
                  <a:pt x="254" y="145"/>
                </a:lnTo>
                <a:lnTo>
                  <a:pt x="238" y="156"/>
                </a:lnTo>
                <a:lnTo>
                  <a:pt x="223" y="168"/>
                </a:lnTo>
                <a:lnTo>
                  <a:pt x="208" y="181"/>
                </a:lnTo>
                <a:lnTo>
                  <a:pt x="194" y="194"/>
                </a:lnTo>
                <a:lnTo>
                  <a:pt x="181" y="208"/>
                </a:lnTo>
                <a:lnTo>
                  <a:pt x="169" y="223"/>
                </a:lnTo>
                <a:lnTo>
                  <a:pt x="156" y="238"/>
                </a:lnTo>
                <a:lnTo>
                  <a:pt x="145" y="254"/>
                </a:lnTo>
                <a:lnTo>
                  <a:pt x="133" y="270"/>
                </a:lnTo>
                <a:lnTo>
                  <a:pt x="123" y="288"/>
                </a:lnTo>
                <a:lnTo>
                  <a:pt x="114" y="305"/>
                </a:lnTo>
                <a:lnTo>
                  <a:pt x="105" y="322"/>
                </a:lnTo>
                <a:lnTo>
                  <a:pt x="98" y="340"/>
                </a:lnTo>
                <a:lnTo>
                  <a:pt x="90" y="358"/>
                </a:lnTo>
                <a:lnTo>
                  <a:pt x="84" y="378"/>
                </a:lnTo>
                <a:lnTo>
                  <a:pt x="78" y="397"/>
                </a:lnTo>
                <a:lnTo>
                  <a:pt x="74" y="416"/>
                </a:lnTo>
                <a:lnTo>
                  <a:pt x="70" y="437"/>
                </a:lnTo>
                <a:lnTo>
                  <a:pt x="68" y="456"/>
                </a:lnTo>
                <a:lnTo>
                  <a:pt x="66" y="477"/>
                </a:lnTo>
                <a:lnTo>
                  <a:pt x="32" y="477"/>
                </a:lnTo>
                <a:lnTo>
                  <a:pt x="32" y="477"/>
                </a:lnTo>
                <a:lnTo>
                  <a:pt x="26" y="477"/>
                </a:lnTo>
                <a:lnTo>
                  <a:pt x="19" y="480"/>
                </a:lnTo>
                <a:lnTo>
                  <a:pt x="14" y="483"/>
                </a:lnTo>
                <a:lnTo>
                  <a:pt x="10" y="486"/>
                </a:lnTo>
                <a:lnTo>
                  <a:pt x="5" y="491"/>
                </a:lnTo>
                <a:lnTo>
                  <a:pt x="2" y="497"/>
                </a:lnTo>
                <a:lnTo>
                  <a:pt x="1" y="502"/>
                </a:lnTo>
                <a:lnTo>
                  <a:pt x="0" y="509"/>
                </a:lnTo>
                <a:lnTo>
                  <a:pt x="0" y="509"/>
                </a:lnTo>
                <a:lnTo>
                  <a:pt x="1" y="515"/>
                </a:lnTo>
                <a:lnTo>
                  <a:pt x="2" y="521"/>
                </a:lnTo>
                <a:lnTo>
                  <a:pt x="5" y="527"/>
                </a:lnTo>
                <a:lnTo>
                  <a:pt x="10" y="531"/>
                </a:lnTo>
                <a:lnTo>
                  <a:pt x="14" y="535"/>
                </a:lnTo>
                <a:lnTo>
                  <a:pt x="19" y="539"/>
                </a:lnTo>
                <a:lnTo>
                  <a:pt x="26" y="540"/>
                </a:lnTo>
                <a:lnTo>
                  <a:pt x="32" y="541"/>
                </a:lnTo>
                <a:lnTo>
                  <a:pt x="66" y="541"/>
                </a:lnTo>
                <a:lnTo>
                  <a:pt x="66" y="541"/>
                </a:lnTo>
                <a:lnTo>
                  <a:pt x="68" y="561"/>
                </a:lnTo>
                <a:lnTo>
                  <a:pt x="70" y="582"/>
                </a:lnTo>
                <a:lnTo>
                  <a:pt x="74" y="601"/>
                </a:lnTo>
                <a:lnTo>
                  <a:pt x="78" y="621"/>
                </a:lnTo>
                <a:lnTo>
                  <a:pt x="84" y="641"/>
                </a:lnTo>
                <a:lnTo>
                  <a:pt x="90" y="659"/>
                </a:lnTo>
                <a:lnTo>
                  <a:pt x="98" y="678"/>
                </a:lnTo>
                <a:lnTo>
                  <a:pt x="105" y="695"/>
                </a:lnTo>
                <a:lnTo>
                  <a:pt x="114" y="713"/>
                </a:lnTo>
                <a:lnTo>
                  <a:pt x="123" y="731"/>
                </a:lnTo>
                <a:lnTo>
                  <a:pt x="133" y="748"/>
                </a:lnTo>
                <a:lnTo>
                  <a:pt x="145" y="764"/>
                </a:lnTo>
                <a:lnTo>
                  <a:pt x="156" y="779"/>
                </a:lnTo>
                <a:lnTo>
                  <a:pt x="169" y="795"/>
                </a:lnTo>
                <a:lnTo>
                  <a:pt x="181" y="809"/>
                </a:lnTo>
                <a:lnTo>
                  <a:pt x="194" y="823"/>
                </a:lnTo>
                <a:lnTo>
                  <a:pt x="208" y="837"/>
                </a:lnTo>
                <a:lnTo>
                  <a:pt x="223" y="850"/>
                </a:lnTo>
                <a:lnTo>
                  <a:pt x="238" y="862"/>
                </a:lnTo>
                <a:lnTo>
                  <a:pt x="254" y="873"/>
                </a:lnTo>
                <a:lnTo>
                  <a:pt x="270" y="884"/>
                </a:lnTo>
                <a:lnTo>
                  <a:pt x="288" y="895"/>
                </a:lnTo>
                <a:lnTo>
                  <a:pt x="305" y="903"/>
                </a:lnTo>
                <a:lnTo>
                  <a:pt x="322" y="912"/>
                </a:lnTo>
                <a:lnTo>
                  <a:pt x="340" y="921"/>
                </a:lnTo>
                <a:lnTo>
                  <a:pt x="358" y="927"/>
                </a:lnTo>
                <a:lnTo>
                  <a:pt x="378" y="933"/>
                </a:lnTo>
                <a:lnTo>
                  <a:pt x="397" y="939"/>
                </a:lnTo>
                <a:lnTo>
                  <a:pt x="416" y="944"/>
                </a:lnTo>
                <a:lnTo>
                  <a:pt x="437" y="947"/>
                </a:lnTo>
                <a:lnTo>
                  <a:pt x="457" y="951"/>
                </a:lnTo>
                <a:lnTo>
                  <a:pt x="478" y="953"/>
                </a:lnTo>
                <a:lnTo>
                  <a:pt x="478" y="986"/>
                </a:lnTo>
                <a:lnTo>
                  <a:pt x="478" y="986"/>
                </a:lnTo>
                <a:lnTo>
                  <a:pt x="478" y="992"/>
                </a:lnTo>
                <a:lnTo>
                  <a:pt x="480" y="998"/>
                </a:lnTo>
                <a:lnTo>
                  <a:pt x="483" y="1003"/>
                </a:lnTo>
                <a:lnTo>
                  <a:pt x="486" y="1009"/>
                </a:lnTo>
                <a:lnTo>
                  <a:pt x="491" y="1012"/>
                </a:lnTo>
                <a:lnTo>
                  <a:pt x="497" y="1015"/>
                </a:lnTo>
                <a:lnTo>
                  <a:pt x="502" y="1017"/>
                </a:lnTo>
                <a:lnTo>
                  <a:pt x="509" y="1018"/>
                </a:lnTo>
                <a:lnTo>
                  <a:pt x="509" y="1018"/>
                </a:lnTo>
                <a:lnTo>
                  <a:pt x="515" y="1017"/>
                </a:lnTo>
                <a:lnTo>
                  <a:pt x="522" y="1015"/>
                </a:lnTo>
                <a:lnTo>
                  <a:pt x="527" y="1012"/>
                </a:lnTo>
                <a:lnTo>
                  <a:pt x="531" y="1009"/>
                </a:lnTo>
                <a:lnTo>
                  <a:pt x="535" y="1003"/>
                </a:lnTo>
                <a:lnTo>
                  <a:pt x="539" y="998"/>
                </a:lnTo>
                <a:lnTo>
                  <a:pt x="540" y="992"/>
                </a:lnTo>
                <a:lnTo>
                  <a:pt x="541" y="986"/>
                </a:lnTo>
                <a:lnTo>
                  <a:pt x="541" y="953"/>
                </a:lnTo>
                <a:lnTo>
                  <a:pt x="541" y="953"/>
                </a:lnTo>
                <a:lnTo>
                  <a:pt x="561" y="951"/>
                </a:lnTo>
                <a:lnTo>
                  <a:pt x="582" y="947"/>
                </a:lnTo>
                <a:lnTo>
                  <a:pt x="601" y="944"/>
                </a:lnTo>
                <a:lnTo>
                  <a:pt x="621" y="939"/>
                </a:lnTo>
                <a:lnTo>
                  <a:pt x="641" y="933"/>
                </a:lnTo>
                <a:lnTo>
                  <a:pt x="659" y="927"/>
                </a:lnTo>
                <a:lnTo>
                  <a:pt x="678" y="921"/>
                </a:lnTo>
                <a:lnTo>
                  <a:pt x="695" y="912"/>
                </a:lnTo>
                <a:lnTo>
                  <a:pt x="714" y="903"/>
                </a:lnTo>
                <a:lnTo>
                  <a:pt x="731" y="895"/>
                </a:lnTo>
                <a:lnTo>
                  <a:pt x="748" y="884"/>
                </a:lnTo>
                <a:lnTo>
                  <a:pt x="764" y="873"/>
                </a:lnTo>
                <a:lnTo>
                  <a:pt x="779" y="862"/>
                </a:lnTo>
                <a:lnTo>
                  <a:pt x="795" y="850"/>
                </a:lnTo>
                <a:lnTo>
                  <a:pt x="809" y="837"/>
                </a:lnTo>
                <a:lnTo>
                  <a:pt x="823" y="823"/>
                </a:lnTo>
                <a:lnTo>
                  <a:pt x="837" y="809"/>
                </a:lnTo>
                <a:lnTo>
                  <a:pt x="850" y="795"/>
                </a:lnTo>
                <a:lnTo>
                  <a:pt x="862" y="779"/>
                </a:lnTo>
                <a:lnTo>
                  <a:pt x="873" y="764"/>
                </a:lnTo>
                <a:lnTo>
                  <a:pt x="884" y="748"/>
                </a:lnTo>
                <a:lnTo>
                  <a:pt x="895" y="731"/>
                </a:lnTo>
                <a:lnTo>
                  <a:pt x="903" y="713"/>
                </a:lnTo>
                <a:lnTo>
                  <a:pt x="912" y="695"/>
                </a:lnTo>
                <a:lnTo>
                  <a:pt x="921" y="678"/>
                </a:lnTo>
                <a:lnTo>
                  <a:pt x="927" y="659"/>
                </a:lnTo>
                <a:lnTo>
                  <a:pt x="934" y="641"/>
                </a:lnTo>
                <a:lnTo>
                  <a:pt x="939" y="621"/>
                </a:lnTo>
                <a:lnTo>
                  <a:pt x="944" y="601"/>
                </a:lnTo>
                <a:lnTo>
                  <a:pt x="947" y="582"/>
                </a:lnTo>
                <a:lnTo>
                  <a:pt x="951" y="561"/>
                </a:lnTo>
                <a:lnTo>
                  <a:pt x="953" y="541"/>
                </a:lnTo>
                <a:lnTo>
                  <a:pt x="986" y="541"/>
                </a:lnTo>
                <a:lnTo>
                  <a:pt x="986" y="541"/>
                </a:lnTo>
                <a:lnTo>
                  <a:pt x="993" y="540"/>
                </a:lnTo>
                <a:lnTo>
                  <a:pt x="998" y="539"/>
                </a:lnTo>
                <a:lnTo>
                  <a:pt x="1003" y="535"/>
                </a:lnTo>
                <a:lnTo>
                  <a:pt x="1009" y="531"/>
                </a:lnTo>
                <a:lnTo>
                  <a:pt x="1012" y="527"/>
                </a:lnTo>
                <a:lnTo>
                  <a:pt x="1015" y="521"/>
                </a:lnTo>
                <a:lnTo>
                  <a:pt x="1017" y="515"/>
                </a:lnTo>
                <a:lnTo>
                  <a:pt x="1018" y="509"/>
                </a:lnTo>
                <a:lnTo>
                  <a:pt x="1018" y="509"/>
                </a:lnTo>
                <a:lnTo>
                  <a:pt x="1017" y="502"/>
                </a:lnTo>
                <a:lnTo>
                  <a:pt x="1015" y="497"/>
                </a:lnTo>
                <a:lnTo>
                  <a:pt x="1012" y="491"/>
                </a:lnTo>
                <a:lnTo>
                  <a:pt x="1009" y="486"/>
                </a:lnTo>
                <a:lnTo>
                  <a:pt x="1003" y="483"/>
                </a:lnTo>
                <a:lnTo>
                  <a:pt x="998" y="480"/>
                </a:lnTo>
                <a:lnTo>
                  <a:pt x="993" y="477"/>
                </a:lnTo>
                <a:lnTo>
                  <a:pt x="986" y="477"/>
                </a:lnTo>
                <a:lnTo>
                  <a:pt x="986" y="477"/>
                </a:lnTo>
                <a:close/>
                <a:moveTo>
                  <a:pt x="827" y="541"/>
                </a:moveTo>
                <a:lnTo>
                  <a:pt x="888" y="541"/>
                </a:lnTo>
                <a:lnTo>
                  <a:pt x="888" y="541"/>
                </a:lnTo>
                <a:lnTo>
                  <a:pt x="887" y="558"/>
                </a:lnTo>
                <a:lnTo>
                  <a:pt x="884" y="575"/>
                </a:lnTo>
                <a:lnTo>
                  <a:pt x="881" y="591"/>
                </a:lnTo>
                <a:lnTo>
                  <a:pt x="877" y="608"/>
                </a:lnTo>
                <a:lnTo>
                  <a:pt x="872" y="624"/>
                </a:lnTo>
                <a:lnTo>
                  <a:pt x="867" y="641"/>
                </a:lnTo>
                <a:lnTo>
                  <a:pt x="861" y="656"/>
                </a:lnTo>
                <a:lnTo>
                  <a:pt x="854" y="671"/>
                </a:lnTo>
                <a:lnTo>
                  <a:pt x="847" y="686"/>
                </a:lnTo>
                <a:lnTo>
                  <a:pt x="839" y="701"/>
                </a:lnTo>
                <a:lnTo>
                  <a:pt x="831" y="715"/>
                </a:lnTo>
                <a:lnTo>
                  <a:pt x="821" y="729"/>
                </a:lnTo>
                <a:lnTo>
                  <a:pt x="811" y="741"/>
                </a:lnTo>
                <a:lnTo>
                  <a:pt x="800" y="754"/>
                </a:lnTo>
                <a:lnTo>
                  <a:pt x="790" y="766"/>
                </a:lnTo>
                <a:lnTo>
                  <a:pt x="778" y="778"/>
                </a:lnTo>
                <a:lnTo>
                  <a:pt x="766" y="790"/>
                </a:lnTo>
                <a:lnTo>
                  <a:pt x="754" y="800"/>
                </a:lnTo>
                <a:lnTo>
                  <a:pt x="741" y="811"/>
                </a:lnTo>
                <a:lnTo>
                  <a:pt x="729" y="821"/>
                </a:lnTo>
                <a:lnTo>
                  <a:pt x="715" y="830"/>
                </a:lnTo>
                <a:lnTo>
                  <a:pt x="701" y="839"/>
                </a:lnTo>
                <a:lnTo>
                  <a:pt x="686" y="847"/>
                </a:lnTo>
                <a:lnTo>
                  <a:pt x="671" y="854"/>
                </a:lnTo>
                <a:lnTo>
                  <a:pt x="656" y="860"/>
                </a:lnTo>
                <a:lnTo>
                  <a:pt x="641" y="867"/>
                </a:lnTo>
                <a:lnTo>
                  <a:pt x="625" y="872"/>
                </a:lnTo>
                <a:lnTo>
                  <a:pt x="608" y="877"/>
                </a:lnTo>
                <a:lnTo>
                  <a:pt x="591" y="881"/>
                </a:lnTo>
                <a:lnTo>
                  <a:pt x="575" y="884"/>
                </a:lnTo>
                <a:lnTo>
                  <a:pt x="558" y="887"/>
                </a:lnTo>
                <a:lnTo>
                  <a:pt x="541" y="888"/>
                </a:lnTo>
                <a:lnTo>
                  <a:pt x="541" y="827"/>
                </a:lnTo>
                <a:lnTo>
                  <a:pt x="541" y="827"/>
                </a:lnTo>
                <a:lnTo>
                  <a:pt x="540" y="821"/>
                </a:lnTo>
                <a:lnTo>
                  <a:pt x="539" y="814"/>
                </a:lnTo>
                <a:lnTo>
                  <a:pt x="535" y="809"/>
                </a:lnTo>
                <a:lnTo>
                  <a:pt x="531" y="805"/>
                </a:lnTo>
                <a:lnTo>
                  <a:pt x="527" y="800"/>
                </a:lnTo>
                <a:lnTo>
                  <a:pt x="522" y="797"/>
                </a:lnTo>
                <a:lnTo>
                  <a:pt x="515" y="796"/>
                </a:lnTo>
                <a:lnTo>
                  <a:pt x="509" y="795"/>
                </a:lnTo>
                <a:lnTo>
                  <a:pt x="509" y="795"/>
                </a:lnTo>
                <a:lnTo>
                  <a:pt x="502" y="796"/>
                </a:lnTo>
                <a:lnTo>
                  <a:pt x="497" y="797"/>
                </a:lnTo>
                <a:lnTo>
                  <a:pt x="491" y="800"/>
                </a:lnTo>
                <a:lnTo>
                  <a:pt x="486" y="805"/>
                </a:lnTo>
                <a:lnTo>
                  <a:pt x="483" y="809"/>
                </a:lnTo>
                <a:lnTo>
                  <a:pt x="480" y="814"/>
                </a:lnTo>
                <a:lnTo>
                  <a:pt x="478" y="821"/>
                </a:lnTo>
                <a:lnTo>
                  <a:pt x="478" y="827"/>
                </a:lnTo>
                <a:lnTo>
                  <a:pt x="478" y="888"/>
                </a:lnTo>
                <a:lnTo>
                  <a:pt x="478" y="888"/>
                </a:lnTo>
                <a:lnTo>
                  <a:pt x="460" y="887"/>
                </a:lnTo>
                <a:lnTo>
                  <a:pt x="443" y="884"/>
                </a:lnTo>
                <a:lnTo>
                  <a:pt x="426" y="881"/>
                </a:lnTo>
                <a:lnTo>
                  <a:pt x="410" y="877"/>
                </a:lnTo>
                <a:lnTo>
                  <a:pt x="394" y="872"/>
                </a:lnTo>
                <a:lnTo>
                  <a:pt x="378" y="867"/>
                </a:lnTo>
                <a:lnTo>
                  <a:pt x="362" y="860"/>
                </a:lnTo>
                <a:lnTo>
                  <a:pt x="347" y="854"/>
                </a:lnTo>
                <a:lnTo>
                  <a:pt x="332" y="847"/>
                </a:lnTo>
                <a:lnTo>
                  <a:pt x="318" y="839"/>
                </a:lnTo>
                <a:lnTo>
                  <a:pt x="304" y="830"/>
                </a:lnTo>
                <a:lnTo>
                  <a:pt x="290" y="821"/>
                </a:lnTo>
                <a:lnTo>
                  <a:pt x="277" y="811"/>
                </a:lnTo>
                <a:lnTo>
                  <a:pt x="264" y="800"/>
                </a:lnTo>
                <a:lnTo>
                  <a:pt x="251" y="790"/>
                </a:lnTo>
                <a:lnTo>
                  <a:pt x="239" y="778"/>
                </a:lnTo>
                <a:lnTo>
                  <a:pt x="228" y="766"/>
                </a:lnTo>
                <a:lnTo>
                  <a:pt x="217" y="754"/>
                </a:lnTo>
                <a:lnTo>
                  <a:pt x="207" y="741"/>
                </a:lnTo>
                <a:lnTo>
                  <a:pt x="197" y="729"/>
                </a:lnTo>
                <a:lnTo>
                  <a:pt x="188" y="715"/>
                </a:lnTo>
                <a:lnTo>
                  <a:pt x="179" y="701"/>
                </a:lnTo>
                <a:lnTo>
                  <a:pt x="171" y="686"/>
                </a:lnTo>
                <a:lnTo>
                  <a:pt x="164" y="671"/>
                </a:lnTo>
                <a:lnTo>
                  <a:pt x="157" y="656"/>
                </a:lnTo>
                <a:lnTo>
                  <a:pt x="151" y="641"/>
                </a:lnTo>
                <a:lnTo>
                  <a:pt x="145" y="624"/>
                </a:lnTo>
                <a:lnTo>
                  <a:pt x="141" y="608"/>
                </a:lnTo>
                <a:lnTo>
                  <a:pt x="136" y="591"/>
                </a:lnTo>
                <a:lnTo>
                  <a:pt x="133" y="575"/>
                </a:lnTo>
                <a:lnTo>
                  <a:pt x="131" y="558"/>
                </a:lnTo>
                <a:lnTo>
                  <a:pt x="129" y="541"/>
                </a:lnTo>
                <a:lnTo>
                  <a:pt x="191" y="541"/>
                </a:lnTo>
                <a:lnTo>
                  <a:pt x="191" y="541"/>
                </a:lnTo>
                <a:lnTo>
                  <a:pt x="197" y="540"/>
                </a:lnTo>
                <a:lnTo>
                  <a:pt x="203" y="539"/>
                </a:lnTo>
                <a:lnTo>
                  <a:pt x="208" y="535"/>
                </a:lnTo>
                <a:lnTo>
                  <a:pt x="214" y="531"/>
                </a:lnTo>
                <a:lnTo>
                  <a:pt x="217" y="527"/>
                </a:lnTo>
                <a:lnTo>
                  <a:pt x="220" y="521"/>
                </a:lnTo>
                <a:lnTo>
                  <a:pt x="222" y="515"/>
                </a:lnTo>
                <a:lnTo>
                  <a:pt x="222" y="509"/>
                </a:lnTo>
                <a:lnTo>
                  <a:pt x="222" y="509"/>
                </a:lnTo>
                <a:lnTo>
                  <a:pt x="222" y="502"/>
                </a:lnTo>
                <a:lnTo>
                  <a:pt x="220" y="497"/>
                </a:lnTo>
                <a:lnTo>
                  <a:pt x="217" y="491"/>
                </a:lnTo>
                <a:lnTo>
                  <a:pt x="214" y="486"/>
                </a:lnTo>
                <a:lnTo>
                  <a:pt x="208" y="483"/>
                </a:lnTo>
                <a:lnTo>
                  <a:pt x="203" y="480"/>
                </a:lnTo>
                <a:lnTo>
                  <a:pt x="197" y="477"/>
                </a:lnTo>
                <a:lnTo>
                  <a:pt x="191" y="477"/>
                </a:lnTo>
                <a:lnTo>
                  <a:pt x="129" y="477"/>
                </a:lnTo>
                <a:lnTo>
                  <a:pt x="129" y="477"/>
                </a:lnTo>
                <a:lnTo>
                  <a:pt x="131" y="460"/>
                </a:lnTo>
                <a:lnTo>
                  <a:pt x="133" y="443"/>
                </a:lnTo>
                <a:lnTo>
                  <a:pt x="136" y="426"/>
                </a:lnTo>
                <a:lnTo>
                  <a:pt x="141" y="410"/>
                </a:lnTo>
                <a:lnTo>
                  <a:pt x="145" y="394"/>
                </a:lnTo>
                <a:lnTo>
                  <a:pt x="151" y="378"/>
                </a:lnTo>
                <a:lnTo>
                  <a:pt x="157" y="362"/>
                </a:lnTo>
                <a:lnTo>
                  <a:pt x="164" y="347"/>
                </a:lnTo>
                <a:lnTo>
                  <a:pt x="171" y="332"/>
                </a:lnTo>
                <a:lnTo>
                  <a:pt x="179" y="318"/>
                </a:lnTo>
                <a:lnTo>
                  <a:pt x="188" y="304"/>
                </a:lnTo>
                <a:lnTo>
                  <a:pt x="197" y="290"/>
                </a:lnTo>
                <a:lnTo>
                  <a:pt x="207" y="277"/>
                </a:lnTo>
                <a:lnTo>
                  <a:pt x="217" y="264"/>
                </a:lnTo>
                <a:lnTo>
                  <a:pt x="228" y="251"/>
                </a:lnTo>
                <a:lnTo>
                  <a:pt x="239" y="239"/>
                </a:lnTo>
                <a:lnTo>
                  <a:pt x="251" y="227"/>
                </a:lnTo>
                <a:lnTo>
                  <a:pt x="264" y="217"/>
                </a:lnTo>
                <a:lnTo>
                  <a:pt x="277" y="207"/>
                </a:lnTo>
                <a:lnTo>
                  <a:pt x="290" y="197"/>
                </a:lnTo>
                <a:lnTo>
                  <a:pt x="304" y="188"/>
                </a:lnTo>
                <a:lnTo>
                  <a:pt x="318" y="179"/>
                </a:lnTo>
                <a:lnTo>
                  <a:pt x="332" y="171"/>
                </a:lnTo>
                <a:lnTo>
                  <a:pt x="347" y="164"/>
                </a:lnTo>
                <a:lnTo>
                  <a:pt x="362" y="157"/>
                </a:lnTo>
                <a:lnTo>
                  <a:pt x="378" y="151"/>
                </a:lnTo>
                <a:lnTo>
                  <a:pt x="394" y="145"/>
                </a:lnTo>
                <a:lnTo>
                  <a:pt x="410" y="141"/>
                </a:lnTo>
                <a:lnTo>
                  <a:pt x="426" y="136"/>
                </a:lnTo>
                <a:lnTo>
                  <a:pt x="443" y="133"/>
                </a:lnTo>
                <a:lnTo>
                  <a:pt x="460" y="131"/>
                </a:lnTo>
                <a:lnTo>
                  <a:pt x="478" y="129"/>
                </a:lnTo>
                <a:lnTo>
                  <a:pt x="478" y="191"/>
                </a:lnTo>
                <a:lnTo>
                  <a:pt x="478" y="191"/>
                </a:lnTo>
                <a:lnTo>
                  <a:pt x="478" y="197"/>
                </a:lnTo>
                <a:lnTo>
                  <a:pt x="480" y="203"/>
                </a:lnTo>
                <a:lnTo>
                  <a:pt x="483" y="208"/>
                </a:lnTo>
                <a:lnTo>
                  <a:pt x="486" y="214"/>
                </a:lnTo>
                <a:lnTo>
                  <a:pt x="491" y="217"/>
                </a:lnTo>
                <a:lnTo>
                  <a:pt x="497" y="220"/>
                </a:lnTo>
                <a:lnTo>
                  <a:pt x="502" y="222"/>
                </a:lnTo>
                <a:lnTo>
                  <a:pt x="509" y="222"/>
                </a:lnTo>
                <a:lnTo>
                  <a:pt x="509" y="222"/>
                </a:lnTo>
                <a:lnTo>
                  <a:pt x="515" y="222"/>
                </a:lnTo>
                <a:lnTo>
                  <a:pt x="522" y="220"/>
                </a:lnTo>
                <a:lnTo>
                  <a:pt x="527" y="217"/>
                </a:lnTo>
                <a:lnTo>
                  <a:pt x="531" y="214"/>
                </a:lnTo>
                <a:lnTo>
                  <a:pt x="535" y="208"/>
                </a:lnTo>
                <a:lnTo>
                  <a:pt x="539" y="203"/>
                </a:lnTo>
                <a:lnTo>
                  <a:pt x="540" y="197"/>
                </a:lnTo>
                <a:lnTo>
                  <a:pt x="541" y="191"/>
                </a:lnTo>
                <a:lnTo>
                  <a:pt x="541" y="129"/>
                </a:lnTo>
                <a:lnTo>
                  <a:pt x="541" y="129"/>
                </a:lnTo>
                <a:lnTo>
                  <a:pt x="558" y="131"/>
                </a:lnTo>
                <a:lnTo>
                  <a:pt x="575" y="133"/>
                </a:lnTo>
                <a:lnTo>
                  <a:pt x="591" y="136"/>
                </a:lnTo>
                <a:lnTo>
                  <a:pt x="608" y="141"/>
                </a:lnTo>
                <a:lnTo>
                  <a:pt x="625" y="145"/>
                </a:lnTo>
                <a:lnTo>
                  <a:pt x="641" y="151"/>
                </a:lnTo>
                <a:lnTo>
                  <a:pt x="656" y="157"/>
                </a:lnTo>
                <a:lnTo>
                  <a:pt x="671" y="164"/>
                </a:lnTo>
                <a:lnTo>
                  <a:pt x="686" y="171"/>
                </a:lnTo>
                <a:lnTo>
                  <a:pt x="701" y="179"/>
                </a:lnTo>
                <a:lnTo>
                  <a:pt x="715" y="188"/>
                </a:lnTo>
                <a:lnTo>
                  <a:pt x="729" y="197"/>
                </a:lnTo>
                <a:lnTo>
                  <a:pt x="741" y="207"/>
                </a:lnTo>
                <a:lnTo>
                  <a:pt x="754" y="217"/>
                </a:lnTo>
                <a:lnTo>
                  <a:pt x="766" y="227"/>
                </a:lnTo>
                <a:lnTo>
                  <a:pt x="778" y="239"/>
                </a:lnTo>
                <a:lnTo>
                  <a:pt x="790" y="251"/>
                </a:lnTo>
                <a:lnTo>
                  <a:pt x="800" y="264"/>
                </a:lnTo>
                <a:lnTo>
                  <a:pt x="811" y="277"/>
                </a:lnTo>
                <a:lnTo>
                  <a:pt x="821" y="290"/>
                </a:lnTo>
                <a:lnTo>
                  <a:pt x="831" y="304"/>
                </a:lnTo>
                <a:lnTo>
                  <a:pt x="839" y="318"/>
                </a:lnTo>
                <a:lnTo>
                  <a:pt x="847" y="332"/>
                </a:lnTo>
                <a:lnTo>
                  <a:pt x="854" y="347"/>
                </a:lnTo>
                <a:lnTo>
                  <a:pt x="861" y="362"/>
                </a:lnTo>
                <a:lnTo>
                  <a:pt x="867" y="378"/>
                </a:lnTo>
                <a:lnTo>
                  <a:pt x="872" y="394"/>
                </a:lnTo>
                <a:lnTo>
                  <a:pt x="877" y="410"/>
                </a:lnTo>
                <a:lnTo>
                  <a:pt x="881" y="426"/>
                </a:lnTo>
                <a:lnTo>
                  <a:pt x="884" y="443"/>
                </a:lnTo>
                <a:lnTo>
                  <a:pt x="887" y="460"/>
                </a:lnTo>
                <a:lnTo>
                  <a:pt x="888" y="477"/>
                </a:lnTo>
                <a:lnTo>
                  <a:pt x="827" y="477"/>
                </a:lnTo>
                <a:lnTo>
                  <a:pt x="827" y="477"/>
                </a:lnTo>
                <a:lnTo>
                  <a:pt x="821" y="477"/>
                </a:lnTo>
                <a:lnTo>
                  <a:pt x="814" y="480"/>
                </a:lnTo>
                <a:lnTo>
                  <a:pt x="809" y="483"/>
                </a:lnTo>
                <a:lnTo>
                  <a:pt x="805" y="486"/>
                </a:lnTo>
                <a:lnTo>
                  <a:pt x="800" y="491"/>
                </a:lnTo>
                <a:lnTo>
                  <a:pt x="797" y="497"/>
                </a:lnTo>
                <a:lnTo>
                  <a:pt x="796" y="502"/>
                </a:lnTo>
                <a:lnTo>
                  <a:pt x="795" y="509"/>
                </a:lnTo>
                <a:lnTo>
                  <a:pt x="795" y="509"/>
                </a:lnTo>
                <a:lnTo>
                  <a:pt x="796" y="515"/>
                </a:lnTo>
                <a:lnTo>
                  <a:pt x="797" y="521"/>
                </a:lnTo>
                <a:lnTo>
                  <a:pt x="800" y="527"/>
                </a:lnTo>
                <a:lnTo>
                  <a:pt x="805" y="531"/>
                </a:lnTo>
                <a:lnTo>
                  <a:pt x="809" y="535"/>
                </a:lnTo>
                <a:lnTo>
                  <a:pt x="814" y="539"/>
                </a:lnTo>
                <a:lnTo>
                  <a:pt x="821" y="540"/>
                </a:lnTo>
                <a:lnTo>
                  <a:pt x="827" y="541"/>
                </a:lnTo>
                <a:lnTo>
                  <a:pt x="827" y="541"/>
                </a:lnTo>
                <a:close/>
                <a:moveTo>
                  <a:pt x="604" y="509"/>
                </a:moveTo>
                <a:lnTo>
                  <a:pt x="604" y="509"/>
                </a:lnTo>
                <a:lnTo>
                  <a:pt x="604" y="499"/>
                </a:lnTo>
                <a:lnTo>
                  <a:pt x="602" y="489"/>
                </a:lnTo>
                <a:lnTo>
                  <a:pt x="600" y="481"/>
                </a:lnTo>
                <a:lnTo>
                  <a:pt x="597" y="472"/>
                </a:lnTo>
                <a:lnTo>
                  <a:pt x="592" y="463"/>
                </a:lnTo>
                <a:lnTo>
                  <a:pt x="588" y="456"/>
                </a:lnTo>
                <a:lnTo>
                  <a:pt x="583" y="448"/>
                </a:lnTo>
                <a:lnTo>
                  <a:pt x="576" y="441"/>
                </a:lnTo>
                <a:lnTo>
                  <a:pt x="570" y="436"/>
                </a:lnTo>
                <a:lnTo>
                  <a:pt x="562" y="430"/>
                </a:lnTo>
                <a:lnTo>
                  <a:pt x="555" y="425"/>
                </a:lnTo>
                <a:lnTo>
                  <a:pt x="546" y="421"/>
                </a:lnTo>
                <a:lnTo>
                  <a:pt x="538" y="417"/>
                </a:lnTo>
                <a:lnTo>
                  <a:pt x="528" y="415"/>
                </a:lnTo>
                <a:lnTo>
                  <a:pt x="518" y="414"/>
                </a:lnTo>
                <a:lnTo>
                  <a:pt x="509" y="413"/>
                </a:lnTo>
                <a:lnTo>
                  <a:pt x="509" y="413"/>
                </a:lnTo>
                <a:lnTo>
                  <a:pt x="499" y="414"/>
                </a:lnTo>
                <a:lnTo>
                  <a:pt x="489" y="415"/>
                </a:lnTo>
                <a:lnTo>
                  <a:pt x="481" y="417"/>
                </a:lnTo>
                <a:lnTo>
                  <a:pt x="472" y="421"/>
                </a:lnTo>
                <a:lnTo>
                  <a:pt x="464" y="425"/>
                </a:lnTo>
                <a:lnTo>
                  <a:pt x="456" y="430"/>
                </a:lnTo>
                <a:lnTo>
                  <a:pt x="449" y="436"/>
                </a:lnTo>
                <a:lnTo>
                  <a:pt x="441" y="441"/>
                </a:lnTo>
                <a:lnTo>
                  <a:pt x="436" y="448"/>
                </a:lnTo>
                <a:lnTo>
                  <a:pt x="430" y="456"/>
                </a:lnTo>
                <a:lnTo>
                  <a:pt x="425" y="463"/>
                </a:lnTo>
                <a:lnTo>
                  <a:pt x="421" y="472"/>
                </a:lnTo>
                <a:lnTo>
                  <a:pt x="417" y="481"/>
                </a:lnTo>
                <a:lnTo>
                  <a:pt x="415" y="489"/>
                </a:lnTo>
                <a:lnTo>
                  <a:pt x="414" y="499"/>
                </a:lnTo>
                <a:lnTo>
                  <a:pt x="413" y="509"/>
                </a:lnTo>
                <a:lnTo>
                  <a:pt x="413" y="509"/>
                </a:lnTo>
                <a:lnTo>
                  <a:pt x="414" y="518"/>
                </a:lnTo>
                <a:lnTo>
                  <a:pt x="415" y="528"/>
                </a:lnTo>
                <a:lnTo>
                  <a:pt x="417" y="538"/>
                </a:lnTo>
                <a:lnTo>
                  <a:pt x="421" y="546"/>
                </a:lnTo>
                <a:lnTo>
                  <a:pt x="425" y="555"/>
                </a:lnTo>
                <a:lnTo>
                  <a:pt x="430" y="562"/>
                </a:lnTo>
                <a:lnTo>
                  <a:pt x="436" y="570"/>
                </a:lnTo>
                <a:lnTo>
                  <a:pt x="441" y="576"/>
                </a:lnTo>
                <a:lnTo>
                  <a:pt x="449" y="583"/>
                </a:lnTo>
                <a:lnTo>
                  <a:pt x="456" y="588"/>
                </a:lnTo>
                <a:lnTo>
                  <a:pt x="464" y="592"/>
                </a:lnTo>
                <a:lnTo>
                  <a:pt x="472" y="597"/>
                </a:lnTo>
                <a:lnTo>
                  <a:pt x="481" y="600"/>
                </a:lnTo>
                <a:lnTo>
                  <a:pt x="489" y="602"/>
                </a:lnTo>
                <a:lnTo>
                  <a:pt x="499" y="604"/>
                </a:lnTo>
                <a:lnTo>
                  <a:pt x="509" y="604"/>
                </a:lnTo>
                <a:lnTo>
                  <a:pt x="509" y="604"/>
                </a:lnTo>
                <a:lnTo>
                  <a:pt x="518" y="604"/>
                </a:lnTo>
                <a:lnTo>
                  <a:pt x="528" y="602"/>
                </a:lnTo>
                <a:lnTo>
                  <a:pt x="538" y="600"/>
                </a:lnTo>
                <a:lnTo>
                  <a:pt x="546" y="597"/>
                </a:lnTo>
                <a:lnTo>
                  <a:pt x="555" y="592"/>
                </a:lnTo>
                <a:lnTo>
                  <a:pt x="562" y="588"/>
                </a:lnTo>
                <a:lnTo>
                  <a:pt x="570" y="583"/>
                </a:lnTo>
                <a:lnTo>
                  <a:pt x="576" y="576"/>
                </a:lnTo>
                <a:lnTo>
                  <a:pt x="583" y="570"/>
                </a:lnTo>
                <a:lnTo>
                  <a:pt x="588" y="562"/>
                </a:lnTo>
                <a:lnTo>
                  <a:pt x="592" y="555"/>
                </a:lnTo>
                <a:lnTo>
                  <a:pt x="597" y="546"/>
                </a:lnTo>
                <a:lnTo>
                  <a:pt x="600" y="538"/>
                </a:lnTo>
                <a:lnTo>
                  <a:pt x="602" y="528"/>
                </a:lnTo>
                <a:lnTo>
                  <a:pt x="604" y="518"/>
                </a:lnTo>
                <a:lnTo>
                  <a:pt x="604" y="509"/>
                </a:lnTo>
                <a:lnTo>
                  <a:pt x="604" y="509"/>
                </a:lnTo>
                <a:close/>
                <a:moveTo>
                  <a:pt x="478" y="509"/>
                </a:moveTo>
                <a:lnTo>
                  <a:pt x="478" y="509"/>
                </a:lnTo>
                <a:lnTo>
                  <a:pt x="478" y="502"/>
                </a:lnTo>
                <a:lnTo>
                  <a:pt x="480" y="497"/>
                </a:lnTo>
                <a:lnTo>
                  <a:pt x="483" y="491"/>
                </a:lnTo>
                <a:lnTo>
                  <a:pt x="486" y="486"/>
                </a:lnTo>
                <a:lnTo>
                  <a:pt x="491" y="483"/>
                </a:lnTo>
                <a:lnTo>
                  <a:pt x="497" y="480"/>
                </a:lnTo>
                <a:lnTo>
                  <a:pt x="502" y="477"/>
                </a:lnTo>
                <a:lnTo>
                  <a:pt x="509" y="477"/>
                </a:lnTo>
                <a:lnTo>
                  <a:pt x="509" y="477"/>
                </a:lnTo>
                <a:lnTo>
                  <a:pt x="515" y="477"/>
                </a:lnTo>
                <a:lnTo>
                  <a:pt x="522" y="480"/>
                </a:lnTo>
                <a:lnTo>
                  <a:pt x="527" y="483"/>
                </a:lnTo>
                <a:lnTo>
                  <a:pt x="531" y="486"/>
                </a:lnTo>
                <a:lnTo>
                  <a:pt x="535" y="491"/>
                </a:lnTo>
                <a:lnTo>
                  <a:pt x="539" y="497"/>
                </a:lnTo>
                <a:lnTo>
                  <a:pt x="540" y="502"/>
                </a:lnTo>
                <a:lnTo>
                  <a:pt x="541" y="509"/>
                </a:lnTo>
                <a:lnTo>
                  <a:pt x="541" y="509"/>
                </a:lnTo>
                <a:lnTo>
                  <a:pt x="540" y="515"/>
                </a:lnTo>
                <a:lnTo>
                  <a:pt x="539" y="521"/>
                </a:lnTo>
                <a:lnTo>
                  <a:pt x="535" y="527"/>
                </a:lnTo>
                <a:lnTo>
                  <a:pt x="531" y="531"/>
                </a:lnTo>
                <a:lnTo>
                  <a:pt x="527" y="535"/>
                </a:lnTo>
                <a:lnTo>
                  <a:pt x="522" y="539"/>
                </a:lnTo>
                <a:lnTo>
                  <a:pt x="515" y="540"/>
                </a:lnTo>
                <a:lnTo>
                  <a:pt x="509" y="541"/>
                </a:lnTo>
                <a:lnTo>
                  <a:pt x="509" y="541"/>
                </a:lnTo>
                <a:lnTo>
                  <a:pt x="502" y="540"/>
                </a:lnTo>
                <a:lnTo>
                  <a:pt x="497" y="539"/>
                </a:lnTo>
                <a:lnTo>
                  <a:pt x="491" y="535"/>
                </a:lnTo>
                <a:lnTo>
                  <a:pt x="486" y="531"/>
                </a:lnTo>
                <a:lnTo>
                  <a:pt x="483" y="527"/>
                </a:lnTo>
                <a:lnTo>
                  <a:pt x="480" y="521"/>
                </a:lnTo>
                <a:lnTo>
                  <a:pt x="478" y="515"/>
                </a:lnTo>
                <a:lnTo>
                  <a:pt x="478" y="509"/>
                </a:lnTo>
                <a:lnTo>
                  <a:pt x="478" y="509"/>
                </a:lnTo>
                <a:close/>
                <a:moveTo>
                  <a:pt x="541" y="318"/>
                </a:moveTo>
                <a:lnTo>
                  <a:pt x="541" y="318"/>
                </a:lnTo>
                <a:lnTo>
                  <a:pt x="540" y="311"/>
                </a:lnTo>
                <a:lnTo>
                  <a:pt x="539" y="306"/>
                </a:lnTo>
                <a:lnTo>
                  <a:pt x="535" y="300"/>
                </a:lnTo>
                <a:lnTo>
                  <a:pt x="531" y="295"/>
                </a:lnTo>
                <a:lnTo>
                  <a:pt x="527" y="292"/>
                </a:lnTo>
                <a:lnTo>
                  <a:pt x="522" y="289"/>
                </a:lnTo>
                <a:lnTo>
                  <a:pt x="515" y="286"/>
                </a:lnTo>
                <a:lnTo>
                  <a:pt x="509" y="286"/>
                </a:lnTo>
                <a:lnTo>
                  <a:pt x="509" y="286"/>
                </a:lnTo>
                <a:lnTo>
                  <a:pt x="486" y="288"/>
                </a:lnTo>
                <a:lnTo>
                  <a:pt x="465" y="291"/>
                </a:lnTo>
                <a:lnTo>
                  <a:pt x="443" y="296"/>
                </a:lnTo>
                <a:lnTo>
                  <a:pt x="423" y="304"/>
                </a:lnTo>
                <a:lnTo>
                  <a:pt x="402" y="313"/>
                </a:lnTo>
                <a:lnTo>
                  <a:pt x="384" y="324"/>
                </a:lnTo>
                <a:lnTo>
                  <a:pt x="367" y="337"/>
                </a:lnTo>
                <a:lnTo>
                  <a:pt x="352" y="352"/>
                </a:lnTo>
                <a:lnTo>
                  <a:pt x="337" y="367"/>
                </a:lnTo>
                <a:lnTo>
                  <a:pt x="324" y="384"/>
                </a:lnTo>
                <a:lnTo>
                  <a:pt x="313" y="402"/>
                </a:lnTo>
                <a:lnTo>
                  <a:pt x="304" y="423"/>
                </a:lnTo>
                <a:lnTo>
                  <a:pt x="296" y="443"/>
                </a:lnTo>
                <a:lnTo>
                  <a:pt x="291" y="463"/>
                </a:lnTo>
                <a:lnTo>
                  <a:pt x="288" y="486"/>
                </a:lnTo>
                <a:lnTo>
                  <a:pt x="287" y="509"/>
                </a:lnTo>
                <a:lnTo>
                  <a:pt x="287" y="509"/>
                </a:lnTo>
                <a:lnTo>
                  <a:pt x="287" y="515"/>
                </a:lnTo>
                <a:lnTo>
                  <a:pt x="289" y="521"/>
                </a:lnTo>
                <a:lnTo>
                  <a:pt x="292" y="527"/>
                </a:lnTo>
                <a:lnTo>
                  <a:pt x="295" y="531"/>
                </a:lnTo>
                <a:lnTo>
                  <a:pt x="300" y="535"/>
                </a:lnTo>
                <a:lnTo>
                  <a:pt x="306" y="539"/>
                </a:lnTo>
                <a:lnTo>
                  <a:pt x="311" y="540"/>
                </a:lnTo>
                <a:lnTo>
                  <a:pt x="318" y="541"/>
                </a:lnTo>
                <a:lnTo>
                  <a:pt x="318" y="541"/>
                </a:lnTo>
                <a:lnTo>
                  <a:pt x="324" y="540"/>
                </a:lnTo>
                <a:lnTo>
                  <a:pt x="331" y="539"/>
                </a:lnTo>
                <a:lnTo>
                  <a:pt x="336" y="535"/>
                </a:lnTo>
                <a:lnTo>
                  <a:pt x="340" y="531"/>
                </a:lnTo>
                <a:lnTo>
                  <a:pt x="344" y="527"/>
                </a:lnTo>
                <a:lnTo>
                  <a:pt x="348" y="521"/>
                </a:lnTo>
                <a:lnTo>
                  <a:pt x="349" y="515"/>
                </a:lnTo>
                <a:lnTo>
                  <a:pt x="350" y="509"/>
                </a:lnTo>
                <a:lnTo>
                  <a:pt x="350" y="509"/>
                </a:lnTo>
                <a:lnTo>
                  <a:pt x="351" y="492"/>
                </a:lnTo>
                <a:lnTo>
                  <a:pt x="353" y="476"/>
                </a:lnTo>
                <a:lnTo>
                  <a:pt x="357" y="461"/>
                </a:lnTo>
                <a:lnTo>
                  <a:pt x="363" y="447"/>
                </a:lnTo>
                <a:lnTo>
                  <a:pt x="369" y="433"/>
                </a:lnTo>
                <a:lnTo>
                  <a:pt x="377" y="420"/>
                </a:lnTo>
                <a:lnTo>
                  <a:pt x="386" y="408"/>
                </a:lnTo>
                <a:lnTo>
                  <a:pt x="397" y="396"/>
                </a:lnTo>
                <a:lnTo>
                  <a:pt x="408" y="386"/>
                </a:lnTo>
                <a:lnTo>
                  <a:pt x="420" y="377"/>
                </a:lnTo>
                <a:lnTo>
                  <a:pt x="434" y="369"/>
                </a:lnTo>
                <a:lnTo>
                  <a:pt x="447" y="363"/>
                </a:lnTo>
                <a:lnTo>
                  <a:pt x="461" y="357"/>
                </a:lnTo>
                <a:lnTo>
                  <a:pt x="476" y="353"/>
                </a:lnTo>
                <a:lnTo>
                  <a:pt x="493" y="351"/>
                </a:lnTo>
                <a:lnTo>
                  <a:pt x="509" y="350"/>
                </a:lnTo>
                <a:lnTo>
                  <a:pt x="509" y="350"/>
                </a:lnTo>
                <a:lnTo>
                  <a:pt x="515" y="349"/>
                </a:lnTo>
                <a:lnTo>
                  <a:pt x="522" y="348"/>
                </a:lnTo>
                <a:lnTo>
                  <a:pt x="527" y="344"/>
                </a:lnTo>
                <a:lnTo>
                  <a:pt x="531" y="340"/>
                </a:lnTo>
                <a:lnTo>
                  <a:pt x="535" y="336"/>
                </a:lnTo>
                <a:lnTo>
                  <a:pt x="539" y="330"/>
                </a:lnTo>
                <a:lnTo>
                  <a:pt x="540" y="324"/>
                </a:lnTo>
                <a:lnTo>
                  <a:pt x="541" y="318"/>
                </a:lnTo>
                <a:lnTo>
                  <a:pt x="541" y="318"/>
                </a:lnTo>
                <a:close/>
                <a:moveTo>
                  <a:pt x="700" y="477"/>
                </a:moveTo>
                <a:lnTo>
                  <a:pt x="700" y="477"/>
                </a:lnTo>
                <a:lnTo>
                  <a:pt x="693" y="477"/>
                </a:lnTo>
                <a:lnTo>
                  <a:pt x="688" y="480"/>
                </a:lnTo>
                <a:lnTo>
                  <a:pt x="682" y="483"/>
                </a:lnTo>
                <a:lnTo>
                  <a:pt x="677" y="486"/>
                </a:lnTo>
                <a:lnTo>
                  <a:pt x="674" y="491"/>
                </a:lnTo>
                <a:lnTo>
                  <a:pt x="671" y="497"/>
                </a:lnTo>
                <a:lnTo>
                  <a:pt x="669" y="502"/>
                </a:lnTo>
                <a:lnTo>
                  <a:pt x="667" y="509"/>
                </a:lnTo>
                <a:lnTo>
                  <a:pt x="667" y="509"/>
                </a:lnTo>
                <a:lnTo>
                  <a:pt x="667" y="525"/>
                </a:lnTo>
                <a:lnTo>
                  <a:pt x="664" y="541"/>
                </a:lnTo>
                <a:lnTo>
                  <a:pt x="661" y="556"/>
                </a:lnTo>
                <a:lnTo>
                  <a:pt x="656" y="571"/>
                </a:lnTo>
                <a:lnTo>
                  <a:pt x="649" y="585"/>
                </a:lnTo>
                <a:lnTo>
                  <a:pt x="641" y="598"/>
                </a:lnTo>
                <a:lnTo>
                  <a:pt x="632" y="609"/>
                </a:lnTo>
                <a:lnTo>
                  <a:pt x="621" y="621"/>
                </a:lnTo>
                <a:lnTo>
                  <a:pt x="609" y="632"/>
                </a:lnTo>
                <a:lnTo>
                  <a:pt x="598" y="641"/>
                </a:lnTo>
                <a:lnTo>
                  <a:pt x="585" y="649"/>
                </a:lnTo>
                <a:lnTo>
                  <a:pt x="571" y="656"/>
                </a:lnTo>
                <a:lnTo>
                  <a:pt x="556" y="661"/>
                </a:lnTo>
                <a:lnTo>
                  <a:pt x="541" y="664"/>
                </a:lnTo>
                <a:lnTo>
                  <a:pt x="525" y="667"/>
                </a:lnTo>
                <a:lnTo>
                  <a:pt x="509" y="667"/>
                </a:lnTo>
                <a:lnTo>
                  <a:pt x="509" y="667"/>
                </a:lnTo>
                <a:lnTo>
                  <a:pt x="502" y="668"/>
                </a:lnTo>
                <a:lnTo>
                  <a:pt x="497" y="671"/>
                </a:lnTo>
                <a:lnTo>
                  <a:pt x="491" y="674"/>
                </a:lnTo>
                <a:lnTo>
                  <a:pt x="486" y="677"/>
                </a:lnTo>
                <a:lnTo>
                  <a:pt x="483" y="682"/>
                </a:lnTo>
                <a:lnTo>
                  <a:pt x="480" y="688"/>
                </a:lnTo>
                <a:lnTo>
                  <a:pt x="478" y="693"/>
                </a:lnTo>
                <a:lnTo>
                  <a:pt x="478" y="700"/>
                </a:lnTo>
                <a:lnTo>
                  <a:pt x="478" y="700"/>
                </a:lnTo>
                <a:lnTo>
                  <a:pt x="478" y="706"/>
                </a:lnTo>
                <a:lnTo>
                  <a:pt x="480" y="712"/>
                </a:lnTo>
                <a:lnTo>
                  <a:pt x="483" y="718"/>
                </a:lnTo>
                <a:lnTo>
                  <a:pt x="486" y="722"/>
                </a:lnTo>
                <a:lnTo>
                  <a:pt x="491" y="726"/>
                </a:lnTo>
                <a:lnTo>
                  <a:pt x="497" y="729"/>
                </a:lnTo>
                <a:lnTo>
                  <a:pt x="502" y="731"/>
                </a:lnTo>
                <a:lnTo>
                  <a:pt x="509" y="732"/>
                </a:lnTo>
                <a:lnTo>
                  <a:pt x="509" y="732"/>
                </a:lnTo>
                <a:lnTo>
                  <a:pt x="531" y="731"/>
                </a:lnTo>
                <a:lnTo>
                  <a:pt x="554" y="727"/>
                </a:lnTo>
                <a:lnTo>
                  <a:pt x="575" y="721"/>
                </a:lnTo>
                <a:lnTo>
                  <a:pt x="596" y="713"/>
                </a:lnTo>
                <a:lnTo>
                  <a:pt x="615" y="705"/>
                </a:lnTo>
                <a:lnTo>
                  <a:pt x="633" y="693"/>
                </a:lnTo>
                <a:lnTo>
                  <a:pt x="650" y="680"/>
                </a:lnTo>
                <a:lnTo>
                  <a:pt x="666" y="666"/>
                </a:lnTo>
                <a:lnTo>
                  <a:pt x="680" y="650"/>
                </a:lnTo>
                <a:lnTo>
                  <a:pt x="693" y="633"/>
                </a:lnTo>
                <a:lnTo>
                  <a:pt x="705" y="615"/>
                </a:lnTo>
                <a:lnTo>
                  <a:pt x="714" y="595"/>
                </a:lnTo>
                <a:lnTo>
                  <a:pt x="721" y="575"/>
                </a:lnTo>
                <a:lnTo>
                  <a:pt x="728" y="554"/>
                </a:lnTo>
                <a:lnTo>
                  <a:pt x="731" y="531"/>
                </a:lnTo>
                <a:lnTo>
                  <a:pt x="732" y="509"/>
                </a:lnTo>
                <a:lnTo>
                  <a:pt x="732" y="509"/>
                </a:lnTo>
                <a:lnTo>
                  <a:pt x="731" y="502"/>
                </a:lnTo>
                <a:lnTo>
                  <a:pt x="729" y="497"/>
                </a:lnTo>
                <a:lnTo>
                  <a:pt x="726" y="491"/>
                </a:lnTo>
                <a:lnTo>
                  <a:pt x="722" y="486"/>
                </a:lnTo>
                <a:lnTo>
                  <a:pt x="718" y="483"/>
                </a:lnTo>
                <a:lnTo>
                  <a:pt x="712" y="480"/>
                </a:lnTo>
                <a:lnTo>
                  <a:pt x="706" y="477"/>
                </a:lnTo>
                <a:lnTo>
                  <a:pt x="700" y="477"/>
                </a:lnTo>
                <a:lnTo>
                  <a:pt x="700" y="4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2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5682000" y="4134498"/>
            <a:ext cx="828000" cy="8280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52"/>
          <p:cNvSpPr>
            <a:spLocks/>
          </p:cNvSpPr>
          <p:nvPr/>
        </p:nvSpPr>
        <p:spPr bwMode="auto">
          <a:xfrm>
            <a:off x="5934075" y="4411973"/>
            <a:ext cx="323850" cy="273050"/>
          </a:xfrm>
          <a:custGeom>
            <a:avLst/>
            <a:gdLst>
              <a:gd name="T0" fmla="*/ 392 w 1017"/>
              <a:gd name="T1" fmla="*/ 364 h 858"/>
              <a:gd name="T2" fmla="*/ 352 w 1017"/>
              <a:gd name="T3" fmla="*/ 304 h 858"/>
              <a:gd name="T4" fmla="*/ 336 w 1017"/>
              <a:gd name="T5" fmla="*/ 259 h 858"/>
              <a:gd name="T6" fmla="*/ 295 w 1017"/>
              <a:gd name="T7" fmla="*/ 264 h 858"/>
              <a:gd name="T8" fmla="*/ 293 w 1017"/>
              <a:gd name="T9" fmla="*/ 333 h 858"/>
              <a:gd name="T10" fmla="*/ 369 w 1017"/>
              <a:gd name="T11" fmla="*/ 426 h 858"/>
              <a:gd name="T12" fmla="*/ 457 w 1017"/>
              <a:gd name="T13" fmla="*/ 442 h 858"/>
              <a:gd name="T14" fmla="*/ 476 w 1017"/>
              <a:gd name="T15" fmla="*/ 406 h 858"/>
              <a:gd name="T16" fmla="*/ 445 w 1017"/>
              <a:gd name="T17" fmla="*/ 380 h 858"/>
              <a:gd name="T18" fmla="*/ 813 w 1017"/>
              <a:gd name="T19" fmla="*/ 511 h 858"/>
              <a:gd name="T20" fmla="*/ 793 w 1017"/>
              <a:gd name="T21" fmla="*/ 592 h 858"/>
              <a:gd name="T22" fmla="*/ 710 w 1017"/>
              <a:gd name="T23" fmla="*/ 660 h 858"/>
              <a:gd name="T24" fmla="*/ 645 w 1017"/>
              <a:gd name="T25" fmla="*/ 677 h 858"/>
              <a:gd name="T26" fmla="*/ 642 w 1017"/>
              <a:gd name="T27" fmla="*/ 716 h 858"/>
              <a:gd name="T28" fmla="*/ 709 w 1017"/>
              <a:gd name="T29" fmla="*/ 727 h 858"/>
              <a:gd name="T30" fmla="*/ 839 w 1017"/>
              <a:gd name="T31" fmla="*/ 639 h 858"/>
              <a:gd name="T32" fmla="*/ 873 w 1017"/>
              <a:gd name="T33" fmla="*/ 518 h 858"/>
              <a:gd name="T34" fmla="*/ 842 w 1017"/>
              <a:gd name="T35" fmla="*/ 492 h 858"/>
              <a:gd name="T36" fmla="*/ 645 w 1017"/>
              <a:gd name="T37" fmla="*/ 81 h 858"/>
              <a:gd name="T38" fmla="*/ 490 w 1017"/>
              <a:gd name="T39" fmla="*/ 3 h 858"/>
              <a:gd name="T40" fmla="*/ 373 w 1017"/>
              <a:gd name="T41" fmla="*/ 8 h 858"/>
              <a:gd name="T42" fmla="*/ 273 w 1017"/>
              <a:gd name="T43" fmla="*/ 56 h 858"/>
              <a:gd name="T44" fmla="*/ 201 w 1017"/>
              <a:gd name="T45" fmla="*/ 137 h 858"/>
              <a:gd name="T46" fmla="*/ 162 w 1017"/>
              <a:gd name="T47" fmla="*/ 242 h 858"/>
              <a:gd name="T48" fmla="*/ 169 w 1017"/>
              <a:gd name="T49" fmla="*/ 363 h 858"/>
              <a:gd name="T50" fmla="*/ 59 w 1017"/>
              <a:gd name="T51" fmla="*/ 441 h 858"/>
              <a:gd name="T52" fmla="*/ 0 w 1017"/>
              <a:gd name="T53" fmla="*/ 583 h 858"/>
              <a:gd name="T54" fmla="*/ 19 w 1017"/>
              <a:gd name="T55" fmla="*/ 702 h 858"/>
              <a:gd name="T56" fmla="*/ 155 w 1017"/>
              <a:gd name="T57" fmla="*/ 838 h 858"/>
              <a:gd name="T58" fmla="*/ 699 w 1017"/>
              <a:gd name="T59" fmla="*/ 858 h 858"/>
              <a:gd name="T60" fmla="*/ 786 w 1017"/>
              <a:gd name="T61" fmla="*/ 842 h 858"/>
              <a:gd name="T62" fmla="*/ 895 w 1017"/>
              <a:gd name="T63" fmla="*/ 783 h 858"/>
              <a:gd name="T64" fmla="*/ 973 w 1017"/>
              <a:gd name="T65" fmla="*/ 689 h 858"/>
              <a:gd name="T66" fmla="*/ 1014 w 1017"/>
              <a:gd name="T67" fmla="*/ 573 h 858"/>
              <a:gd name="T68" fmla="*/ 1012 w 1017"/>
              <a:gd name="T69" fmla="*/ 460 h 858"/>
              <a:gd name="T70" fmla="*/ 967 w 1017"/>
              <a:gd name="T71" fmla="*/ 346 h 858"/>
              <a:gd name="T72" fmla="*/ 886 w 1017"/>
              <a:gd name="T73" fmla="*/ 258 h 858"/>
              <a:gd name="T74" fmla="*/ 777 w 1017"/>
              <a:gd name="T75" fmla="*/ 203 h 858"/>
              <a:gd name="T76" fmla="*/ 692 w 1017"/>
              <a:gd name="T77" fmla="*/ 795 h 858"/>
              <a:gd name="T78" fmla="*/ 147 w 1017"/>
              <a:gd name="T79" fmla="*/ 761 h 858"/>
              <a:gd name="T80" fmla="*/ 67 w 1017"/>
              <a:gd name="T81" fmla="*/ 642 h 858"/>
              <a:gd name="T82" fmla="*/ 80 w 1017"/>
              <a:gd name="T83" fmla="*/ 523 h 858"/>
              <a:gd name="T84" fmla="*/ 169 w 1017"/>
              <a:gd name="T85" fmla="*/ 432 h 858"/>
              <a:gd name="T86" fmla="*/ 239 w 1017"/>
              <a:gd name="T87" fmla="*/ 400 h 858"/>
              <a:gd name="T88" fmla="*/ 226 w 1017"/>
              <a:gd name="T89" fmla="*/ 330 h 858"/>
              <a:gd name="T90" fmla="*/ 249 w 1017"/>
              <a:gd name="T91" fmla="*/ 180 h 858"/>
              <a:gd name="T92" fmla="*/ 379 w 1017"/>
              <a:gd name="T93" fmla="*/ 73 h 858"/>
              <a:gd name="T94" fmla="*/ 518 w 1017"/>
              <a:gd name="T95" fmla="*/ 75 h 858"/>
              <a:gd name="T96" fmla="*/ 630 w 1017"/>
              <a:gd name="T97" fmla="*/ 163 h 858"/>
              <a:gd name="T98" fmla="*/ 667 w 1017"/>
              <a:gd name="T99" fmla="*/ 244 h 858"/>
              <a:gd name="T100" fmla="*/ 718 w 1017"/>
              <a:gd name="T101" fmla="*/ 256 h 858"/>
              <a:gd name="T102" fmla="*/ 858 w 1017"/>
              <a:gd name="T103" fmla="*/ 318 h 858"/>
              <a:gd name="T104" fmla="*/ 948 w 1017"/>
              <a:gd name="T105" fmla="*/ 471 h 858"/>
              <a:gd name="T106" fmla="*/ 948 w 1017"/>
              <a:gd name="T107" fmla="*/ 577 h 858"/>
              <a:gd name="T108" fmla="*/ 842 w 1017"/>
              <a:gd name="T109" fmla="*/ 743 h 858"/>
              <a:gd name="T110" fmla="*/ 697 w 1017"/>
              <a:gd name="T111" fmla="*/ 794 h 8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17" h="858">
                <a:moveTo>
                  <a:pt x="445" y="380"/>
                </a:moveTo>
                <a:lnTo>
                  <a:pt x="445" y="380"/>
                </a:lnTo>
                <a:lnTo>
                  <a:pt x="436" y="380"/>
                </a:lnTo>
                <a:lnTo>
                  <a:pt x="426" y="379"/>
                </a:lnTo>
                <a:lnTo>
                  <a:pt x="416" y="376"/>
                </a:lnTo>
                <a:lnTo>
                  <a:pt x="408" y="373"/>
                </a:lnTo>
                <a:lnTo>
                  <a:pt x="399" y="370"/>
                </a:lnTo>
                <a:lnTo>
                  <a:pt x="392" y="364"/>
                </a:lnTo>
                <a:lnTo>
                  <a:pt x="384" y="359"/>
                </a:lnTo>
                <a:lnTo>
                  <a:pt x="378" y="353"/>
                </a:lnTo>
                <a:lnTo>
                  <a:pt x="371" y="346"/>
                </a:lnTo>
                <a:lnTo>
                  <a:pt x="366" y="339"/>
                </a:lnTo>
                <a:lnTo>
                  <a:pt x="360" y="331"/>
                </a:lnTo>
                <a:lnTo>
                  <a:pt x="357" y="323"/>
                </a:lnTo>
                <a:lnTo>
                  <a:pt x="354" y="314"/>
                </a:lnTo>
                <a:lnTo>
                  <a:pt x="352" y="304"/>
                </a:lnTo>
                <a:lnTo>
                  <a:pt x="350" y="296"/>
                </a:lnTo>
                <a:lnTo>
                  <a:pt x="350" y="285"/>
                </a:lnTo>
                <a:lnTo>
                  <a:pt x="350" y="285"/>
                </a:lnTo>
                <a:lnTo>
                  <a:pt x="349" y="280"/>
                </a:lnTo>
                <a:lnTo>
                  <a:pt x="346" y="273"/>
                </a:lnTo>
                <a:lnTo>
                  <a:pt x="344" y="268"/>
                </a:lnTo>
                <a:lnTo>
                  <a:pt x="340" y="264"/>
                </a:lnTo>
                <a:lnTo>
                  <a:pt x="336" y="259"/>
                </a:lnTo>
                <a:lnTo>
                  <a:pt x="330" y="256"/>
                </a:lnTo>
                <a:lnTo>
                  <a:pt x="324" y="254"/>
                </a:lnTo>
                <a:lnTo>
                  <a:pt x="317" y="254"/>
                </a:lnTo>
                <a:lnTo>
                  <a:pt x="317" y="254"/>
                </a:lnTo>
                <a:lnTo>
                  <a:pt x="311" y="254"/>
                </a:lnTo>
                <a:lnTo>
                  <a:pt x="306" y="256"/>
                </a:lnTo>
                <a:lnTo>
                  <a:pt x="299" y="259"/>
                </a:lnTo>
                <a:lnTo>
                  <a:pt x="295" y="264"/>
                </a:lnTo>
                <a:lnTo>
                  <a:pt x="291" y="268"/>
                </a:lnTo>
                <a:lnTo>
                  <a:pt x="289" y="273"/>
                </a:lnTo>
                <a:lnTo>
                  <a:pt x="286" y="280"/>
                </a:lnTo>
                <a:lnTo>
                  <a:pt x="285" y="285"/>
                </a:lnTo>
                <a:lnTo>
                  <a:pt x="285" y="285"/>
                </a:lnTo>
                <a:lnTo>
                  <a:pt x="286" y="302"/>
                </a:lnTo>
                <a:lnTo>
                  <a:pt x="289" y="317"/>
                </a:lnTo>
                <a:lnTo>
                  <a:pt x="293" y="333"/>
                </a:lnTo>
                <a:lnTo>
                  <a:pt x="298" y="347"/>
                </a:lnTo>
                <a:lnTo>
                  <a:pt x="305" y="361"/>
                </a:lnTo>
                <a:lnTo>
                  <a:pt x="313" y="374"/>
                </a:lnTo>
                <a:lnTo>
                  <a:pt x="322" y="387"/>
                </a:lnTo>
                <a:lnTo>
                  <a:pt x="332" y="398"/>
                </a:lnTo>
                <a:lnTo>
                  <a:pt x="343" y="408"/>
                </a:lnTo>
                <a:lnTo>
                  <a:pt x="356" y="417"/>
                </a:lnTo>
                <a:lnTo>
                  <a:pt x="369" y="426"/>
                </a:lnTo>
                <a:lnTo>
                  <a:pt x="383" y="432"/>
                </a:lnTo>
                <a:lnTo>
                  <a:pt x="398" y="437"/>
                </a:lnTo>
                <a:lnTo>
                  <a:pt x="413" y="442"/>
                </a:lnTo>
                <a:lnTo>
                  <a:pt x="428" y="444"/>
                </a:lnTo>
                <a:lnTo>
                  <a:pt x="445" y="445"/>
                </a:lnTo>
                <a:lnTo>
                  <a:pt x="445" y="445"/>
                </a:lnTo>
                <a:lnTo>
                  <a:pt x="452" y="444"/>
                </a:lnTo>
                <a:lnTo>
                  <a:pt x="457" y="442"/>
                </a:lnTo>
                <a:lnTo>
                  <a:pt x="462" y="439"/>
                </a:lnTo>
                <a:lnTo>
                  <a:pt x="468" y="435"/>
                </a:lnTo>
                <a:lnTo>
                  <a:pt x="471" y="431"/>
                </a:lnTo>
                <a:lnTo>
                  <a:pt x="474" y="426"/>
                </a:lnTo>
                <a:lnTo>
                  <a:pt x="476" y="419"/>
                </a:lnTo>
                <a:lnTo>
                  <a:pt x="476" y="413"/>
                </a:lnTo>
                <a:lnTo>
                  <a:pt x="476" y="413"/>
                </a:lnTo>
                <a:lnTo>
                  <a:pt x="476" y="406"/>
                </a:lnTo>
                <a:lnTo>
                  <a:pt x="474" y="401"/>
                </a:lnTo>
                <a:lnTo>
                  <a:pt x="471" y="394"/>
                </a:lnTo>
                <a:lnTo>
                  <a:pt x="468" y="390"/>
                </a:lnTo>
                <a:lnTo>
                  <a:pt x="462" y="386"/>
                </a:lnTo>
                <a:lnTo>
                  <a:pt x="457" y="384"/>
                </a:lnTo>
                <a:lnTo>
                  <a:pt x="452" y="382"/>
                </a:lnTo>
                <a:lnTo>
                  <a:pt x="445" y="380"/>
                </a:lnTo>
                <a:lnTo>
                  <a:pt x="445" y="380"/>
                </a:lnTo>
                <a:close/>
                <a:moveTo>
                  <a:pt x="842" y="492"/>
                </a:moveTo>
                <a:lnTo>
                  <a:pt x="842" y="492"/>
                </a:lnTo>
                <a:lnTo>
                  <a:pt x="836" y="493"/>
                </a:lnTo>
                <a:lnTo>
                  <a:pt x="830" y="494"/>
                </a:lnTo>
                <a:lnTo>
                  <a:pt x="825" y="497"/>
                </a:lnTo>
                <a:lnTo>
                  <a:pt x="820" y="502"/>
                </a:lnTo>
                <a:lnTo>
                  <a:pt x="816" y="506"/>
                </a:lnTo>
                <a:lnTo>
                  <a:pt x="813" y="511"/>
                </a:lnTo>
                <a:lnTo>
                  <a:pt x="811" y="518"/>
                </a:lnTo>
                <a:lnTo>
                  <a:pt x="811" y="524"/>
                </a:lnTo>
                <a:lnTo>
                  <a:pt x="811" y="524"/>
                </a:lnTo>
                <a:lnTo>
                  <a:pt x="810" y="538"/>
                </a:lnTo>
                <a:lnTo>
                  <a:pt x="808" y="553"/>
                </a:lnTo>
                <a:lnTo>
                  <a:pt x="805" y="566"/>
                </a:lnTo>
                <a:lnTo>
                  <a:pt x="799" y="580"/>
                </a:lnTo>
                <a:lnTo>
                  <a:pt x="793" y="592"/>
                </a:lnTo>
                <a:lnTo>
                  <a:pt x="786" y="604"/>
                </a:lnTo>
                <a:lnTo>
                  <a:pt x="778" y="615"/>
                </a:lnTo>
                <a:lnTo>
                  <a:pt x="768" y="625"/>
                </a:lnTo>
                <a:lnTo>
                  <a:pt x="758" y="635"/>
                </a:lnTo>
                <a:lnTo>
                  <a:pt x="748" y="642"/>
                </a:lnTo>
                <a:lnTo>
                  <a:pt x="736" y="650"/>
                </a:lnTo>
                <a:lnTo>
                  <a:pt x="723" y="656"/>
                </a:lnTo>
                <a:lnTo>
                  <a:pt x="710" y="660"/>
                </a:lnTo>
                <a:lnTo>
                  <a:pt x="696" y="664"/>
                </a:lnTo>
                <a:lnTo>
                  <a:pt x="682" y="667"/>
                </a:lnTo>
                <a:lnTo>
                  <a:pt x="667" y="667"/>
                </a:lnTo>
                <a:lnTo>
                  <a:pt x="667" y="667"/>
                </a:lnTo>
                <a:lnTo>
                  <a:pt x="661" y="668"/>
                </a:lnTo>
                <a:lnTo>
                  <a:pt x="655" y="670"/>
                </a:lnTo>
                <a:lnTo>
                  <a:pt x="650" y="672"/>
                </a:lnTo>
                <a:lnTo>
                  <a:pt x="645" y="677"/>
                </a:lnTo>
                <a:lnTo>
                  <a:pt x="642" y="681"/>
                </a:lnTo>
                <a:lnTo>
                  <a:pt x="638" y="686"/>
                </a:lnTo>
                <a:lnTo>
                  <a:pt x="636" y="693"/>
                </a:lnTo>
                <a:lnTo>
                  <a:pt x="635" y="699"/>
                </a:lnTo>
                <a:lnTo>
                  <a:pt x="635" y="699"/>
                </a:lnTo>
                <a:lnTo>
                  <a:pt x="636" y="706"/>
                </a:lnTo>
                <a:lnTo>
                  <a:pt x="638" y="711"/>
                </a:lnTo>
                <a:lnTo>
                  <a:pt x="642" y="716"/>
                </a:lnTo>
                <a:lnTo>
                  <a:pt x="645" y="722"/>
                </a:lnTo>
                <a:lnTo>
                  <a:pt x="650" y="725"/>
                </a:lnTo>
                <a:lnTo>
                  <a:pt x="655" y="728"/>
                </a:lnTo>
                <a:lnTo>
                  <a:pt x="661" y="730"/>
                </a:lnTo>
                <a:lnTo>
                  <a:pt x="667" y="730"/>
                </a:lnTo>
                <a:lnTo>
                  <a:pt x="667" y="730"/>
                </a:lnTo>
                <a:lnTo>
                  <a:pt x="689" y="729"/>
                </a:lnTo>
                <a:lnTo>
                  <a:pt x="709" y="727"/>
                </a:lnTo>
                <a:lnTo>
                  <a:pt x="728" y="722"/>
                </a:lnTo>
                <a:lnTo>
                  <a:pt x="748" y="714"/>
                </a:lnTo>
                <a:lnTo>
                  <a:pt x="766" y="706"/>
                </a:lnTo>
                <a:lnTo>
                  <a:pt x="783" y="696"/>
                </a:lnTo>
                <a:lnTo>
                  <a:pt x="799" y="683"/>
                </a:lnTo>
                <a:lnTo>
                  <a:pt x="813" y="670"/>
                </a:lnTo>
                <a:lnTo>
                  <a:pt x="827" y="655"/>
                </a:lnTo>
                <a:lnTo>
                  <a:pt x="839" y="639"/>
                </a:lnTo>
                <a:lnTo>
                  <a:pt x="850" y="623"/>
                </a:lnTo>
                <a:lnTo>
                  <a:pt x="858" y="605"/>
                </a:lnTo>
                <a:lnTo>
                  <a:pt x="865" y="585"/>
                </a:lnTo>
                <a:lnTo>
                  <a:pt x="870" y="566"/>
                </a:lnTo>
                <a:lnTo>
                  <a:pt x="873" y="545"/>
                </a:lnTo>
                <a:lnTo>
                  <a:pt x="874" y="524"/>
                </a:lnTo>
                <a:lnTo>
                  <a:pt x="874" y="524"/>
                </a:lnTo>
                <a:lnTo>
                  <a:pt x="873" y="518"/>
                </a:lnTo>
                <a:lnTo>
                  <a:pt x="871" y="511"/>
                </a:lnTo>
                <a:lnTo>
                  <a:pt x="869" y="506"/>
                </a:lnTo>
                <a:lnTo>
                  <a:pt x="865" y="502"/>
                </a:lnTo>
                <a:lnTo>
                  <a:pt x="860" y="497"/>
                </a:lnTo>
                <a:lnTo>
                  <a:pt x="855" y="494"/>
                </a:lnTo>
                <a:lnTo>
                  <a:pt x="849" y="493"/>
                </a:lnTo>
                <a:lnTo>
                  <a:pt x="842" y="492"/>
                </a:lnTo>
                <a:lnTo>
                  <a:pt x="842" y="492"/>
                </a:lnTo>
                <a:close/>
                <a:moveTo>
                  <a:pt x="716" y="192"/>
                </a:moveTo>
                <a:lnTo>
                  <a:pt x="716" y="192"/>
                </a:lnTo>
                <a:lnTo>
                  <a:pt x="707" y="171"/>
                </a:lnTo>
                <a:lnTo>
                  <a:pt x="697" y="151"/>
                </a:lnTo>
                <a:lnTo>
                  <a:pt x="686" y="132"/>
                </a:lnTo>
                <a:lnTo>
                  <a:pt x="674" y="113"/>
                </a:lnTo>
                <a:lnTo>
                  <a:pt x="660" y="96"/>
                </a:lnTo>
                <a:lnTo>
                  <a:pt x="645" y="81"/>
                </a:lnTo>
                <a:lnTo>
                  <a:pt x="629" y="66"/>
                </a:lnTo>
                <a:lnTo>
                  <a:pt x="611" y="52"/>
                </a:lnTo>
                <a:lnTo>
                  <a:pt x="593" y="40"/>
                </a:lnTo>
                <a:lnTo>
                  <a:pt x="574" y="30"/>
                </a:lnTo>
                <a:lnTo>
                  <a:pt x="554" y="21"/>
                </a:lnTo>
                <a:lnTo>
                  <a:pt x="533" y="14"/>
                </a:lnTo>
                <a:lnTo>
                  <a:pt x="512" y="7"/>
                </a:lnTo>
                <a:lnTo>
                  <a:pt x="490" y="3"/>
                </a:lnTo>
                <a:lnTo>
                  <a:pt x="468" y="1"/>
                </a:lnTo>
                <a:lnTo>
                  <a:pt x="445" y="0"/>
                </a:lnTo>
                <a:lnTo>
                  <a:pt x="445" y="0"/>
                </a:lnTo>
                <a:lnTo>
                  <a:pt x="430" y="0"/>
                </a:lnTo>
                <a:lnTo>
                  <a:pt x="415" y="1"/>
                </a:lnTo>
                <a:lnTo>
                  <a:pt x="401" y="3"/>
                </a:lnTo>
                <a:lnTo>
                  <a:pt x="387" y="5"/>
                </a:lnTo>
                <a:lnTo>
                  <a:pt x="373" y="8"/>
                </a:lnTo>
                <a:lnTo>
                  <a:pt x="359" y="12"/>
                </a:lnTo>
                <a:lnTo>
                  <a:pt x="346" y="17"/>
                </a:lnTo>
                <a:lnTo>
                  <a:pt x="334" y="22"/>
                </a:lnTo>
                <a:lnTo>
                  <a:pt x="321" y="27"/>
                </a:lnTo>
                <a:lnTo>
                  <a:pt x="309" y="34"/>
                </a:lnTo>
                <a:lnTo>
                  <a:pt x="296" y="40"/>
                </a:lnTo>
                <a:lnTo>
                  <a:pt x="285" y="48"/>
                </a:lnTo>
                <a:lnTo>
                  <a:pt x="273" y="56"/>
                </a:lnTo>
                <a:lnTo>
                  <a:pt x="263" y="65"/>
                </a:lnTo>
                <a:lnTo>
                  <a:pt x="252" y="74"/>
                </a:lnTo>
                <a:lnTo>
                  <a:pt x="242" y="83"/>
                </a:lnTo>
                <a:lnTo>
                  <a:pt x="233" y="93"/>
                </a:lnTo>
                <a:lnTo>
                  <a:pt x="224" y="104"/>
                </a:lnTo>
                <a:lnTo>
                  <a:pt x="216" y="114"/>
                </a:lnTo>
                <a:lnTo>
                  <a:pt x="207" y="125"/>
                </a:lnTo>
                <a:lnTo>
                  <a:pt x="201" y="137"/>
                </a:lnTo>
                <a:lnTo>
                  <a:pt x="193" y="149"/>
                </a:lnTo>
                <a:lnTo>
                  <a:pt x="187" y="162"/>
                </a:lnTo>
                <a:lnTo>
                  <a:pt x="181" y="174"/>
                </a:lnTo>
                <a:lnTo>
                  <a:pt x="176" y="187"/>
                </a:lnTo>
                <a:lnTo>
                  <a:pt x="172" y="200"/>
                </a:lnTo>
                <a:lnTo>
                  <a:pt x="167" y="214"/>
                </a:lnTo>
                <a:lnTo>
                  <a:pt x="164" y="228"/>
                </a:lnTo>
                <a:lnTo>
                  <a:pt x="162" y="242"/>
                </a:lnTo>
                <a:lnTo>
                  <a:pt x="160" y="256"/>
                </a:lnTo>
                <a:lnTo>
                  <a:pt x="159" y="271"/>
                </a:lnTo>
                <a:lnTo>
                  <a:pt x="159" y="285"/>
                </a:lnTo>
                <a:lnTo>
                  <a:pt x="159" y="285"/>
                </a:lnTo>
                <a:lnTo>
                  <a:pt x="159" y="305"/>
                </a:lnTo>
                <a:lnTo>
                  <a:pt x="161" y="325"/>
                </a:lnTo>
                <a:lnTo>
                  <a:pt x="165" y="344"/>
                </a:lnTo>
                <a:lnTo>
                  <a:pt x="169" y="363"/>
                </a:lnTo>
                <a:lnTo>
                  <a:pt x="169" y="363"/>
                </a:lnTo>
                <a:lnTo>
                  <a:pt x="151" y="371"/>
                </a:lnTo>
                <a:lnTo>
                  <a:pt x="133" y="379"/>
                </a:lnTo>
                <a:lnTo>
                  <a:pt x="117" y="389"/>
                </a:lnTo>
                <a:lnTo>
                  <a:pt x="101" y="401"/>
                </a:lnTo>
                <a:lnTo>
                  <a:pt x="86" y="413"/>
                </a:lnTo>
                <a:lnTo>
                  <a:pt x="72" y="427"/>
                </a:lnTo>
                <a:lnTo>
                  <a:pt x="59" y="441"/>
                </a:lnTo>
                <a:lnTo>
                  <a:pt x="47" y="456"/>
                </a:lnTo>
                <a:lnTo>
                  <a:pt x="36" y="472"/>
                </a:lnTo>
                <a:lnTo>
                  <a:pt x="27" y="489"/>
                </a:lnTo>
                <a:lnTo>
                  <a:pt x="19" y="507"/>
                </a:lnTo>
                <a:lnTo>
                  <a:pt x="12" y="525"/>
                </a:lnTo>
                <a:lnTo>
                  <a:pt x="6" y="544"/>
                </a:lnTo>
                <a:lnTo>
                  <a:pt x="3" y="564"/>
                </a:lnTo>
                <a:lnTo>
                  <a:pt x="0" y="583"/>
                </a:lnTo>
                <a:lnTo>
                  <a:pt x="0" y="604"/>
                </a:lnTo>
                <a:lnTo>
                  <a:pt x="0" y="604"/>
                </a:lnTo>
                <a:lnTo>
                  <a:pt x="0" y="617"/>
                </a:lnTo>
                <a:lnTo>
                  <a:pt x="1" y="629"/>
                </a:lnTo>
                <a:lnTo>
                  <a:pt x="2" y="642"/>
                </a:lnTo>
                <a:lnTo>
                  <a:pt x="4" y="655"/>
                </a:lnTo>
                <a:lnTo>
                  <a:pt x="11" y="679"/>
                </a:lnTo>
                <a:lnTo>
                  <a:pt x="19" y="702"/>
                </a:lnTo>
                <a:lnTo>
                  <a:pt x="30" y="725"/>
                </a:lnTo>
                <a:lnTo>
                  <a:pt x="43" y="745"/>
                </a:lnTo>
                <a:lnTo>
                  <a:pt x="58" y="766"/>
                </a:lnTo>
                <a:lnTo>
                  <a:pt x="74" y="784"/>
                </a:lnTo>
                <a:lnTo>
                  <a:pt x="92" y="800"/>
                </a:lnTo>
                <a:lnTo>
                  <a:pt x="111" y="815"/>
                </a:lnTo>
                <a:lnTo>
                  <a:pt x="133" y="827"/>
                </a:lnTo>
                <a:lnTo>
                  <a:pt x="155" y="838"/>
                </a:lnTo>
                <a:lnTo>
                  <a:pt x="178" y="846"/>
                </a:lnTo>
                <a:lnTo>
                  <a:pt x="203" y="853"/>
                </a:lnTo>
                <a:lnTo>
                  <a:pt x="216" y="855"/>
                </a:lnTo>
                <a:lnTo>
                  <a:pt x="228" y="857"/>
                </a:lnTo>
                <a:lnTo>
                  <a:pt x="241" y="858"/>
                </a:lnTo>
                <a:lnTo>
                  <a:pt x="254" y="858"/>
                </a:lnTo>
                <a:lnTo>
                  <a:pt x="699" y="858"/>
                </a:lnTo>
                <a:lnTo>
                  <a:pt x="699" y="858"/>
                </a:lnTo>
                <a:lnTo>
                  <a:pt x="704" y="858"/>
                </a:lnTo>
                <a:lnTo>
                  <a:pt x="708" y="857"/>
                </a:lnTo>
                <a:lnTo>
                  <a:pt x="708" y="857"/>
                </a:lnTo>
                <a:lnTo>
                  <a:pt x="724" y="855"/>
                </a:lnTo>
                <a:lnTo>
                  <a:pt x="740" y="853"/>
                </a:lnTo>
                <a:lnTo>
                  <a:pt x="756" y="849"/>
                </a:lnTo>
                <a:lnTo>
                  <a:pt x="771" y="846"/>
                </a:lnTo>
                <a:lnTo>
                  <a:pt x="786" y="842"/>
                </a:lnTo>
                <a:lnTo>
                  <a:pt x="801" y="836"/>
                </a:lnTo>
                <a:lnTo>
                  <a:pt x="815" y="830"/>
                </a:lnTo>
                <a:lnTo>
                  <a:pt x="829" y="824"/>
                </a:lnTo>
                <a:lnTo>
                  <a:pt x="843" y="817"/>
                </a:lnTo>
                <a:lnTo>
                  <a:pt x="857" y="810"/>
                </a:lnTo>
                <a:lnTo>
                  <a:pt x="870" y="801"/>
                </a:lnTo>
                <a:lnTo>
                  <a:pt x="882" y="792"/>
                </a:lnTo>
                <a:lnTo>
                  <a:pt x="895" y="783"/>
                </a:lnTo>
                <a:lnTo>
                  <a:pt x="907" y="773"/>
                </a:lnTo>
                <a:lnTo>
                  <a:pt x="917" y="762"/>
                </a:lnTo>
                <a:lnTo>
                  <a:pt x="928" y="752"/>
                </a:lnTo>
                <a:lnTo>
                  <a:pt x="938" y="740"/>
                </a:lnTo>
                <a:lnTo>
                  <a:pt x="947" y="728"/>
                </a:lnTo>
                <a:lnTo>
                  <a:pt x="957" y="715"/>
                </a:lnTo>
                <a:lnTo>
                  <a:pt x="966" y="702"/>
                </a:lnTo>
                <a:lnTo>
                  <a:pt x="973" y="689"/>
                </a:lnTo>
                <a:lnTo>
                  <a:pt x="981" y="677"/>
                </a:lnTo>
                <a:lnTo>
                  <a:pt x="987" y="663"/>
                </a:lnTo>
                <a:lnTo>
                  <a:pt x="993" y="648"/>
                </a:lnTo>
                <a:lnTo>
                  <a:pt x="999" y="634"/>
                </a:lnTo>
                <a:lnTo>
                  <a:pt x="1003" y="619"/>
                </a:lnTo>
                <a:lnTo>
                  <a:pt x="1007" y="604"/>
                </a:lnTo>
                <a:lnTo>
                  <a:pt x="1011" y="589"/>
                </a:lnTo>
                <a:lnTo>
                  <a:pt x="1014" y="573"/>
                </a:lnTo>
                <a:lnTo>
                  <a:pt x="1016" y="556"/>
                </a:lnTo>
                <a:lnTo>
                  <a:pt x="1017" y="540"/>
                </a:lnTo>
                <a:lnTo>
                  <a:pt x="1017" y="524"/>
                </a:lnTo>
                <a:lnTo>
                  <a:pt x="1017" y="524"/>
                </a:lnTo>
                <a:lnTo>
                  <a:pt x="1017" y="508"/>
                </a:lnTo>
                <a:lnTo>
                  <a:pt x="1016" y="492"/>
                </a:lnTo>
                <a:lnTo>
                  <a:pt x="1014" y="476"/>
                </a:lnTo>
                <a:lnTo>
                  <a:pt x="1012" y="460"/>
                </a:lnTo>
                <a:lnTo>
                  <a:pt x="1008" y="445"/>
                </a:lnTo>
                <a:lnTo>
                  <a:pt x="1004" y="430"/>
                </a:lnTo>
                <a:lnTo>
                  <a:pt x="1000" y="415"/>
                </a:lnTo>
                <a:lnTo>
                  <a:pt x="995" y="401"/>
                </a:lnTo>
                <a:lnTo>
                  <a:pt x="988" y="387"/>
                </a:lnTo>
                <a:lnTo>
                  <a:pt x="982" y="373"/>
                </a:lnTo>
                <a:lnTo>
                  <a:pt x="974" y="359"/>
                </a:lnTo>
                <a:lnTo>
                  <a:pt x="967" y="346"/>
                </a:lnTo>
                <a:lnTo>
                  <a:pt x="958" y="333"/>
                </a:lnTo>
                <a:lnTo>
                  <a:pt x="949" y="321"/>
                </a:lnTo>
                <a:lnTo>
                  <a:pt x="940" y="310"/>
                </a:lnTo>
                <a:lnTo>
                  <a:pt x="930" y="299"/>
                </a:lnTo>
                <a:lnTo>
                  <a:pt x="920" y="287"/>
                </a:lnTo>
                <a:lnTo>
                  <a:pt x="909" y="277"/>
                </a:lnTo>
                <a:lnTo>
                  <a:pt x="898" y="267"/>
                </a:lnTo>
                <a:lnTo>
                  <a:pt x="886" y="258"/>
                </a:lnTo>
                <a:lnTo>
                  <a:pt x="873" y="250"/>
                </a:lnTo>
                <a:lnTo>
                  <a:pt x="861" y="241"/>
                </a:lnTo>
                <a:lnTo>
                  <a:pt x="848" y="233"/>
                </a:lnTo>
                <a:lnTo>
                  <a:pt x="835" y="226"/>
                </a:lnTo>
                <a:lnTo>
                  <a:pt x="821" y="220"/>
                </a:lnTo>
                <a:lnTo>
                  <a:pt x="807" y="213"/>
                </a:lnTo>
                <a:lnTo>
                  <a:pt x="792" y="208"/>
                </a:lnTo>
                <a:lnTo>
                  <a:pt x="777" y="203"/>
                </a:lnTo>
                <a:lnTo>
                  <a:pt x="762" y="199"/>
                </a:lnTo>
                <a:lnTo>
                  <a:pt x="747" y="196"/>
                </a:lnTo>
                <a:lnTo>
                  <a:pt x="731" y="194"/>
                </a:lnTo>
                <a:lnTo>
                  <a:pt x="716" y="192"/>
                </a:lnTo>
                <a:lnTo>
                  <a:pt x="716" y="192"/>
                </a:lnTo>
                <a:close/>
                <a:moveTo>
                  <a:pt x="697" y="794"/>
                </a:moveTo>
                <a:lnTo>
                  <a:pt x="697" y="794"/>
                </a:lnTo>
                <a:lnTo>
                  <a:pt x="692" y="795"/>
                </a:lnTo>
                <a:lnTo>
                  <a:pt x="254" y="795"/>
                </a:lnTo>
                <a:lnTo>
                  <a:pt x="254" y="795"/>
                </a:lnTo>
                <a:lnTo>
                  <a:pt x="235" y="794"/>
                </a:lnTo>
                <a:lnTo>
                  <a:pt x="216" y="790"/>
                </a:lnTo>
                <a:lnTo>
                  <a:pt x="197" y="786"/>
                </a:lnTo>
                <a:lnTo>
                  <a:pt x="180" y="780"/>
                </a:lnTo>
                <a:lnTo>
                  <a:pt x="163" y="771"/>
                </a:lnTo>
                <a:lnTo>
                  <a:pt x="147" y="761"/>
                </a:lnTo>
                <a:lnTo>
                  <a:pt x="133" y="751"/>
                </a:lnTo>
                <a:lnTo>
                  <a:pt x="119" y="739"/>
                </a:lnTo>
                <a:lnTo>
                  <a:pt x="107" y="725"/>
                </a:lnTo>
                <a:lnTo>
                  <a:pt x="95" y="710"/>
                </a:lnTo>
                <a:lnTo>
                  <a:pt x="86" y="695"/>
                </a:lnTo>
                <a:lnTo>
                  <a:pt x="78" y="678"/>
                </a:lnTo>
                <a:lnTo>
                  <a:pt x="72" y="660"/>
                </a:lnTo>
                <a:lnTo>
                  <a:pt x="67" y="642"/>
                </a:lnTo>
                <a:lnTo>
                  <a:pt x="64" y="623"/>
                </a:lnTo>
                <a:lnTo>
                  <a:pt x="63" y="604"/>
                </a:lnTo>
                <a:lnTo>
                  <a:pt x="63" y="604"/>
                </a:lnTo>
                <a:lnTo>
                  <a:pt x="64" y="586"/>
                </a:lnTo>
                <a:lnTo>
                  <a:pt x="66" y="570"/>
                </a:lnTo>
                <a:lnTo>
                  <a:pt x="70" y="554"/>
                </a:lnTo>
                <a:lnTo>
                  <a:pt x="75" y="538"/>
                </a:lnTo>
                <a:lnTo>
                  <a:pt x="80" y="523"/>
                </a:lnTo>
                <a:lnTo>
                  <a:pt x="88" y="509"/>
                </a:lnTo>
                <a:lnTo>
                  <a:pt x="96" y="495"/>
                </a:lnTo>
                <a:lnTo>
                  <a:pt x="106" y="482"/>
                </a:lnTo>
                <a:lnTo>
                  <a:pt x="117" y="471"/>
                </a:lnTo>
                <a:lnTo>
                  <a:pt x="129" y="460"/>
                </a:lnTo>
                <a:lnTo>
                  <a:pt x="142" y="449"/>
                </a:lnTo>
                <a:lnTo>
                  <a:pt x="155" y="441"/>
                </a:lnTo>
                <a:lnTo>
                  <a:pt x="169" y="432"/>
                </a:lnTo>
                <a:lnTo>
                  <a:pt x="184" y="426"/>
                </a:lnTo>
                <a:lnTo>
                  <a:pt x="201" y="420"/>
                </a:lnTo>
                <a:lnTo>
                  <a:pt x="217" y="416"/>
                </a:lnTo>
                <a:lnTo>
                  <a:pt x="217" y="416"/>
                </a:lnTo>
                <a:lnTo>
                  <a:pt x="223" y="414"/>
                </a:lnTo>
                <a:lnTo>
                  <a:pt x="229" y="411"/>
                </a:lnTo>
                <a:lnTo>
                  <a:pt x="235" y="406"/>
                </a:lnTo>
                <a:lnTo>
                  <a:pt x="239" y="400"/>
                </a:lnTo>
                <a:lnTo>
                  <a:pt x="239" y="400"/>
                </a:lnTo>
                <a:lnTo>
                  <a:pt x="241" y="393"/>
                </a:lnTo>
                <a:lnTo>
                  <a:pt x="242" y="387"/>
                </a:lnTo>
                <a:lnTo>
                  <a:pt x="242" y="379"/>
                </a:lnTo>
                <a:lnTo>
                  <a:pt x="240" y="373"/>
                </a:lnTo>
                <a:lnTo>
                  <a:pt x="240" y="373"/>
                </a:lnTo>
                <a:lnTo>
                  <a:pt x="232" y="351"/>
                </a:lnTo>
                <a:lnTo>
                  <a:pt x="226" y="330"/>
                </a:lnTo>
                <a:lnTo>
                  <a:pt x="223" y="308"/>
                </a:lnTo>
                <a:lnTo>
                  <a:pt x="222" y="285"/>
                </a:lnTo>
                <a:lnTo>
                  <a:pt x="222" y="285"/>
                </a:lnTo>
                <a:lnTo>
                  <a:pt x="223" y="262"/>
                </a:lnTo>
                <a:lnTo>
                  <a:pt x="226" y="241"/>
                </a:lnTo>
                <a:lnTo>
                  <a:pt x="232" y="220"/>
                </a:lnTo>
                <a:lnTo>
                  <a:pt x="239" y="199"/>
                </a:lnTo>
                <a:lnTo>
                  <a:pt x="249" y="180"/>
                </a:lnTo>
                <a:lnTo>
                  <a:pt x="261" y="162"/>
                </a:lnTo>
                <a:lnTo>
                  <a:pt x="273" y="144"/>
                </a:lnTo>
                <a:lnTo>
                  <a:pt x="287" y="128"/>
                </a:lnTo>
                <a:lnTo>
                  <a:pt x="304" y="113"/>
                </a:lnTo>
                <a:lnTo>
                  <a:pt x="321" y="100"/>
                </a:lnTo>
                <a:lnTo>
                  <a:pt x="339" y="90"/>
                </a:lnTo>
                <a:lnTo>
                  <a:pt x="358" y="80"/>
                </a:lnTo>
                <a:lnTo>
                  <a:pt x="379" y="73"/>
                </a:lnTo>
                <a:lnTo>
                  <a:pt x="400" y="67"/>
                </a:lnTo>
                <a:lnTo>
                  <a:pt x="422" y="64"/>
                </a:lnTo>
                <a:lnTo>
                  <a:pt x="445" y="63"/>
                </a:lnTo>
                <a:lnTo>
                  <a:pt x="445" y="63"/>
                </a:lnTo>
                <a:lnTo>
                  <a:pt x="463" y="64"/>
                </a:lnTo>
                <a:lnTo>
                  <a:pt x="482" y="66"/>
                </a:lnTo>
                <a:lnTo>
                  <a:pt x="500" y="70"/>
                </a:lnTo>
                <a:lnTo>
                  <a:pt x="518" y="75"/>
                </a:lnTo>
                <a:lnTo>
                  <a:pt x="534" y="82"/>
                </a:lnTo>
                <a:lnTo>
                  <a:pt x="551" y="90"/>
                </a:lnTo>
                <a:lnTo>
                  <a:pt x="566" y="99"/>
                </a:lnTo>
                <a:lnTo>
                  <a:pt x="581" y="110"/>
                </a:lnTo>
                <a:lnTo>
                  <a:pt x="595" y="121"/>
                </a:lnTo>
                <a:lnTo>
                  <a:pt x="607" y="134"/>
                </a:lnTo>
                <a:lnTo>
                  <a:pt x="619" y="148"/>
                </a:lnTo>
                <a:lnTo>
                  <a:pt x="630" y="163"/>
                </a:lnTo>
                <a:lnTo>
                  <a:pt x="639" y="178"/>
                </a:lnTo>
                <a:lnTo>
                  <a:pt x="648" y="195"/>
                </a:lnTo>
                <a:lnTo>
                  <a:pt x="654" y="212"/>
                </a:lnTo>
                <a:lnTo>
                  <a:pt x="660" y="230"/>
                </a:lnTo>
                <a:lnTo>
                  <a:pt x="660" y="230"/>
                </a:lnTo>
                <a:lnTo>
                  <a:pt x="662" y="236"/>
                </a:lnTo>
                <a:lnTo>
                  <a:pt x="664" y="240"/>
                </a:lnTo>
                <a:lnTo>
                  <a:pt x="667" y="244"/>
                </a:lnTo>
                <a:lnTo>
                  <a:pt x="672" y="247"/>
                </a:lnTo>
                <a:lnTo>
                  <a:pt x="676" y="250"/>
                </a:lnTo>
                <a:lnTo>
                  <a:pt x="680" y="252"/>
                </a:lnTo>
                <a:lnTo>
                  <a:pt x="684" y="254"/>
                </a:lnTo>
                <a:lnTo>
                  <a:pt x="690" y="254"/>
                </a:lnTo>
                <a:lnTo>
                  <a:pt x="690" y="254"/>
                </a:lnTo>
                <a:lnTo>
                  <a:pt x="704" y="255"/>
                </a:lnTo>
                <a:lnTo>
                  <a:pt x="718" y="256"/>
                </a:lnTo>
                <a:lnTo>
                  <a:pt x="731" y="258"/>
                </a:lnTo>
                <a:lnTo>
                  <a:pt x="743" y="260"/>
                </a:lnTo>
                <a:lnTo>
                  <a:pt x="756" y="264"/>
                </a:lnTo>
                <a:lnTo>
                  <a:pt x="769" y="268"/>
                </a:lnTo>
                <a:lnTo>
                  <a:pt x="794" y="277"/>
                </a:lnTo>
                <a:lnTo>
                  <a:pt x="816" y="288"/>
                </a:lnTo>
                <a:lnTo>
                  <a:pt x="839" y="302"/>
                </a:lnTo>
                <a:lnTo>
                  <a:pt x="858" y="318"/>
                </a:lnTo>
                <a:lnTo>
                  <a:pt x="878" y="335"/>
                </a:lnTo>
                <a:lnTo>
                  <a:pt x="895" y="354"/>
                </a:lnTo>
                <a:lnTo>
                  <a:pt x="910" y="375"/>
                </a:lnTo>
                <a:lnTo>
                  <a:pt x="923" y="397"/>
                </a:lnTo>
                <a:lnTo>
                  <a:pt x="933" y="420"/>
                </a:lnTo>
                <a:lnTo>
                  <a:pt x="942" y="445"/>
                </a:lnTo>
                <a:lnTo>
                  <a:pt x="945" y="458"/>
                </a:lnTo>
                <a:lnTo>
                  <a:pt x="948" y="471"/>
                </a:lnTo>
                <a:lnTo>
                  <a:pt x="951" y="483"/>
                </a:lnTo>
                <a:lnTo>
                  <a:pt x="953" y="496"/>
                </a:lnTo>
                <a:lnTo>
                  <a:pt x="954" y="510"/>
                </a:lnTo>
                <a:lnTo>
                  <a:pt x="954" y="524"/>
                </a:lnTo>
                <a:lnTo>
                  <a:pt x="954" y="524"/>
                </a:lnTo>
                <a:lnTo>
                  <a:pt x="954" y="537"/>
                </a:lnTo>
                <a:lnTo>
                  <a:pt x="953" y="551"/>
                </a:lnTo>
                <a:lnTo>
                  <a:pt x="948" y="577"/>
                </a:lnTo>
                <a:lnTo>
                  <a:pt x="942" y="601"/>
                </a:lnTo>
                <a:lnTo>
                  <a:pt x="933" y="626"/>
                </a:lnTo>
                <a:lnTo>
                  <a:pt x="924" y="649"/>
                </a:lnTo>
                <a:lnTo>
                  <a:pt x="911" y="670"/>
                </a:lnTo>
                <a:lnTo>
                  <a:pt x="896" y="691"/>
                </a:lnTo>
                <a:lnTo>
                  <a:pt x="880" y="710"/>
                </a:lnTo>
                <a:lnTo>
                  <a:pt x="861" y="727"/>
                </a:lnTo>
                <a:lnTo>
                  <a:pt x="842" y="743"/>
                </a:lnTo>
                <a:lnTo>
                  <a:pt x="821" y="757"/>
                </a:lnTo>
                <a:lnTo>
                  <a:pt x="798" y="769"/>
                </a:lnTo>
                <a:lnTo>
                  <a:pt x="775" y="779"/>
                </a:lnTo>
                <a:lnTo>
                  <a:pt x="750" y="786"/>
                </a:lnTo>
                <a:lnTo>
                  <a:pt x="724" y="791"/>
                </a:lnTo>
                <a:lnTo>
                  <a:pt x="711" y="792"/>
                </a:lnTo>
                <a:lnTo>
                  <a:pt x="697" y="794"/>
                </a:lnTo>
                <a:lnTo>
                  <a:pt x="697" y="79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2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>
            <a:off x="2072660" y="4134498"/>
            <a:ext cx="828000" cy="8280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98"/>
          <p:cNvSpPr>
            <a:spLocks/>
          </p:cNvSpPr>
          <p:nvPr/>
        </p:nvSpPr>
        <p:spPr bwMode="auto">
          <a:xfrm>
            <a:off x="2325529" y="4386573"/>
            <a:ext cx="322263" cy="323850"/>
          </a:xfrm>
          <a:custGeom>
            <a:avLst/>
            <a:gdLst>
              <a:gd name="T0" fmla="*/ 580 w 1017"/>
              <a:gd name="T1" fmla="*/ 688 h 1018"/>
              <a:gd name="T2" fmla="*/ 668 w 1017"/>
              <a:gd name="T3" fmla="*/ 640 h 1018"/>
              <a:gd name="T4" fmla="*/ 738 w 1017"/>
              <a:gd name="T5" fmla="*/ 559 h 1018"/>
              <a:gd name="T6" fmla="*/ 782 w 1017"/>
              <a:gd name="T7" fmla="*/ 453 h 1018"/>
              <a:gd name="T8" fmla="*/ 795 w 1017"/>
              <a:gd name="T9" fmla="*/ 349 h 1018"/>
              <a:gd name="T10" fmla="*/ 778 w 1017"/>
              <a:gd name="T11" fmla="*/ 229 h 1018"/>
              <a:gd name="T12" fmla="*/ 730 w 1017"/>
              <a:gd name="T13" fmla="*/ 127 h 1018"/>
              <a:gd name="T14" fmla="*/ 657 w 1017"/>
              <a:gd name="T15" fmla="*/ 51 h 1018"/>
              <a:gd name="T16" fmla="*/ 567 w 1017"/>
              <a:gd name="T17" fmla="*/ 7 h 1018"/>
              <a:gd name="T18" fmla="*/ 480 w 1017"/>
              <a:gd name="T19" fmla="*/ 2 h 1018"/>
              <a:gd name="T20" fmla="*/ 384 w 1017"/>
              <a:gd name="T21" fmla="*/ 34 h 1018"/>
              <a:gd name="T22" fmla="*/ 304 w 1017"/>
              <a:gd name="T23" fmla="*/ 105 h 1018"/>
              <a:gd name="T24" fmla="*/ 255 w 1017"/>
              <a:gd name="T25" fmla="*/ 187 h 1018"/>
              <a:gd name="T26" fmla="*/ 225 w 1017"/>
              <a:gd name="T27" fmla="*/ 299 h 1018"/>
              <a:gd name="T28" fmla="*/ 225 w 1017"/>
              <a:gd name="T29" fmla="*/ 403 h 1018"/>
              <a:gd name="T30" fmla="*/ 256 w 1017"/>
              <a:gd name="T31" fmla="*/ 517 h 1018"/>
              <a:gd name="T32" fmla="*/ 317 w 1017"/>
              <a:gd name="T33" fmla="*/ 609 h 1018"/>
              <a:gd name="T34" fmla="*/ 397 w 1017"/>
              <a:gd name="T35" fmla="*/ 672 h 1018"/>
              <a:gd name="T36" fmla="*/ 494 w 1017"/>
              <a:gd name="T37" fmla="*/ 699 h 1018"/>
              <a:gd name="T38" fmla="*/ 543 w 1017"/>
              <a:gd name="T39" fmla="*/ 67 h 1018"/>
              <a:gd name="T40" fmla="*/ 633 w 1017"/>
              <a:gd name="T41" fmla="*/ 112 h 1018"/>
              <a:gd name="T42" fmla="*/ 721 w 1017"/>
              <a:gd name="T43" fmla="*/ 265 h 1018"/>
              <a:gd name="T44" fmla="*/ 721 w 1017"/>
              <a:gd name="T45" fmla="*/ 435 h 1018"/>
              <a:gd name="T46" fmla="*/ 633 w 1017"/>
              <a:gd name="T47" fmla="*/ 588 h 1018"/>
              <a:gd name="T48" fmla="*/ 543 w 1017"/>
              <a:gd name="T49" fmla="*/ 633 h 1018"/>
              <a:gd name="T50" fmla="*/ 474 w 1017"/>
              <a:gd name="T51" fmla="*/ 633 h 1018"/>
              <a:gd name="T52" fmla="*/ 384 w 1017"/>
              <a:gd name="T53" fmla="*/ 588 h 1018"/>
              <a:gd name="T54" fmla="*/ 296 w 1017"/>
              <a:gd name="T55" fmla="*/ 435 h 1018"/>
              <a:gd name="T56" fmla="*/ 296 w 1017"/>
              <a:gd name="T57" fmla="*/ 265 h 1018"/>
              <a:gd name="T58" fmla="*/ 384 w 1017"/>
              <a:gd name="T59" fmla="*/ 112 h 1018"/>
              <a:gd name="T60" fmla="*/ 474 w 1017"/>
              <a:gd name="T61" fmla="*/ 67 h 1018"/>
              <a:gd name="T62" fmla="*/ 725 w 1017"/>
              <a:gd name="T63" fmla="*/ 637 h 1018"/>
              <a:gd name="T64" fmla="*/ 700 w 1017"/>
              <a:gd name="T65" fmla="*/ 668 h 1018"/>
              <a:gd name="T66" fmla="*/ 719 w 1017"/>
              <a:gd name="T67" fmla="*/ 697 h 1018"/>
              <a:gd name="T68" fmla="*/ 818 w 1017"/>
              <a:gd name="T69" fmla="*/ 717 h 1018"/>
              <a:gd name="T70" fmla="*/ 927 w 1017"/>
              <a:gd name="T71" fmla="*/ 816 h 1018"/>
              <a:gd name="T72" fmla="*/ 953 w 1017"/>
              <a:gd name="T73" fmla="*/ 929 h 1018"/>
              <a:gd name="T74" fmla="*/ 922 w 1017"/>
              <a:gd name="T75" fmla="*/ 954 h 1018"/>
              <a:gd name="T76" fmla="*/ 69 w 1017"/>
              <a:gd name="T77" fmla="*/ 941 h 1018"/>
              <a:gd name="T78" fmla="*/ 73 w 1017"/>
              <a:gd name="T79" fmla="*/ 856 h 1018"/>
              <a:gd name="T80" fmla="*/ 162 w 1017"/>
              <a:gd name="T81" fmla="*/ 738 h 1018"/>
              <a:gd name="T82" fmla="*/ 285 w 1017"/>
              <a:gd name="T83" fmla="*/ 700 h 1018"/>
              <a:gd name="T84" fmla="*/ 318 w 1017"/>
              <a:gd name="T85" fmla="*/ 674 h 1018"/>
              <a:gd name="T86" fmla="*/ 304 w 1017"/>
              <a:gd name="T87" fmla="*/ 641 h 1018"/>
              <a:gd name="T88" fmla="*/ 243 w 1017"/>
              <a:gd name="T89" fmla="*/ 639 h 1018"/>
              <a:gd name="T90" fmla="*/ 149 w 1017"/>
              <a:gd name="T91" fmla="*/ 670 h 1018"/>
              <a:gd name="T92" fmla="*/ 74 w 1017"/>
              <a:gd name="T93" fmla="*/ 730 h 1018"/>
              <a:gd name="T94" fmla="*/ 23 w 1017"/>
              <a:gd name="T95" fmla="*/ 811 h 1018"/>
              <a:gd name="T96" fmla="*/ 0 w 1017"/>
              <a:gd name="T97" fmla="*/ 907 h 1018"/>
              <a:gd name="T98" fmla="*/ 11 w 1017"/>
              <a:gd name="T99" fmla="*/ 967 h 1018"/>
              <a:gd name="T100" fmla="*/ 58 w 1017"/>
              <a:gd name="T101" fmla="*/ 1010 h 1018"/>
              <a:gd name="T102" fmla="*/ 931 w 1017"/>
              <a:gd name="T103" fmla="*/ 1017 h 1018"/>
              <a:gd name="T104" fmla="*/ 989 w 1017"/>
              <a:gd name="T105" fmla="*/ 990 h 1018"/>
              <a:gd name="T106" fmla="*/ 1017 w 1017"/>
              <a:gd name="T107" fmla="*/ 932 h 1018"/>
              <a:gd name="T108" fmla="*/ 1009 w 1017"/>
              <a:gd name="T109" fmla="*/ 850 h 1018"/>
              <a:gd name="T110" fmla="*/ 969 w 1017"/>
              <a:gd name="T111" fmla="*/ 762 h 1018"/>
              <a:gd name="T112" fmla="*/ 902 w 1017"/>
              <a:gd name="T113" fmla="*/ 693 h 1018"/>
              <a:gd name="T114" fmla="*/ 817 w 1017"/>
              <a:gd name="T115" fmla="*/ 649 h 1018"/>
              <a:gd name="T116" fmla="*/ 731 w 1017"/>
              <a:gd name="T117" fmla="*/ 636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17" h="1018">
                <a:moveTo>
                  <a:pt x="509" y="700"/>
                </a:moveTo>
                <a:lnTo>
                  <a:pt x="509" y="700"/>
                </a:lnTo>
                <a:lnTo>
                  <a:pt x="524" y="699"/>
                </a:lnTo>
                <a:lnTo>
                  <a:pt x="538" y="698"/>
                </a:lnTo>
                <a:lnTo>
                  <a:pt x="553" y="696"/>
                </a:lnTo>
                <a:lnTo>
                  <a:pt x="567" y="693"/>
                </a:lnTo>
                <a:lnTo>
                  <a:pt x="580" y="688"/>
                </a:lnTo>
                <a:lnTo>
                  <a:pt x="593" y="684"/>
                </a:lnTo>
                <a:lnTo>
                  <a:pt x="607" y="679"/>
                </a:lnTo>
                <a:lnTo>
                  <a:pt x="620" y="672"/>
                </a:lnTo>
                <a:lnTo>
                  <a:pt x="633" y="665"/>
                </a:lnTo>
                <a:lnTo>
                  <a:pt x="645" y="657"/>
                </a:lnTo>
                <a:lnTo>
                  <a:pt x="657" y="649"/>
                </a:lnTo>
                <a:lnTo>
                  <a:pt x="668" y="640"/>
                </a:lnTo>
                <a:lnTo>
                  <a:pt x="680" y="630"/>
                </a:lnTo>
                <a:lnTo>
                  <a:pt x="691" y="620"/>
                </a:lnTo>
                <a:lnTo>
                  <a:pt x="701" y="609"/>
                </a:lnTo>
                <a:lnTo>
                  <a:pt x="711" y="597"/>
                </a:lnTo>
                <a:lnTo>
                  <a:pt x="720" y="585"/>
                </a:lnTo>
                <a:lnTo>
                  <a:pt x="730" y="573"/>
                </a:lnTo>
                <a:lnTo>
                  <a:pt x="738" y="559"/>
                </a:lnTo>
                <a:lnTo>
                  <a:pt x="746" y="546"/>
                </a:lnTo>
                <a:lnTo>
                  <a:pt x="753" y="531"/>
                </a:lnTo>
                <a:lnTo>
                  <a:pt x="761" y="517"/>
                </a:lnTo>
                <a:lnTo>
                  <a:pt x="766" y="502"/>
                </a:lnTo>
                <a:lnTo>
                  <a:pt x="773" y="486"/>
                </a:lnTo>
                <a:lnTo>
                  <a:pt x="778" y="470"/>
                </a:lnTo>
                <a:lnTo>
                  <a:pt x="782" y="453"/>
                </a:lnTo>
                <a:lnTo>
                  <a:pt x="785" y="437"/>
                </a:lnTo>
                <a:lnTo>
                  <a:pt x="789" y="420"/>
                </a:lnTo>
                <a:lnTo>
                  <a:pt x="792" y="403"/>
                </a:lnTo>
                <a:lnTo>
                  <a:pt x="793" y="386"/>
                </a:lnTo>
                <a:lnTo>
                  <a:pt x="794" y="368"/>
                </a:lnTo>
                <a:lnTo>
                  <a:pt x="795" y="349"/>
                </a:lnTo>
                <a:lnTo>
                  <a:pt x="795" y="349"/>
                </a:lnTo>
                <a:lnTo>
                  <a:pt x="794" y="332"/>
                </a:lnTo>
                <a:lnTo>
                  <a:pt x="793" y="314"/>
                </a:lnTo>
                <a:lnTo>
                  <a:pt x="792" y="297"/>
                </a:lnTo>
                <a:lnTo>
                  <a:pt x="789" y="280"/>
                </a:lnTo>
                <a:lnTo>
                  <a:pt x="785" y="262"/>
                </a:lnTo>
                <a:lnTo>
                  <a:pt x="782" y="246"/>
                </a:lnTo>
                <a:lnTo>
                  <a:pt x="778" y="229"/>
                </a:lnTo>
                <a:lnTo>
                  <a:pt x="773" y="214"/>
                </a:lnTo>
                <a:lnTo>
                  <a:pt x="766" y="198"/>
                </a:lnTo>
                <a:lnTo>
                  <a:pt x="761" y="183"/>
                </a:lnTo>
                <a:lnTo>
                  <a:pt x="753" y="168"/>
                </a:lnTo>
                <a:lnTo>
                  <a:pt x="746" y="154"/>
                </a:lnTo>
                <a:lnTo>
                  <a:pt x="738" y="140"/>
                </a:lnTo>
                <a:lnTo>
                  <a:pt x="730" y="127"/>
                </a:lnTo>
                <a:lnTo>
                  <a:pt x="720" y="114"/>
                </a:lnTo>
                <a:lnTo>
                  <a:pt x="711" y="103"/>
                </a:lnTo>
                <a:lnTo>
                  <a:pt x="701" y="91"/>
                </a:lnTo>
                <a:lnTo>
                  <a:pt x="691" y="80"/>
                </a:lnTo>
                <a:lnTo>
                  <a:pt x="679" y="69"/>
                </a:lnTo>
                <a:lnTo>
                  <a:pt x="668" y="60"/>
                </a:lnTo>
                <a:lnTo>
                  <a:pt x="657" y="51"/>
                </a:lnTo>
                <a:lnTo>
                  <a:pt x="645" y="43"/>
                </a:lnTo>
                <a:lnTo>
                  <a:pt x="633" y="35"/>
                </a:lnTo>
                <a:lnTo>
                  <a:pt x="620" y="27"/>
                </a:lnTo>
                <a:lnTo>
                  <a:pt x="607" y="21"/>
                </a:lnTo>
                <a:lnTo>
                  <a:pt x="593" y="16"/>
                </a:lnTo>
                <a:lnTo>
                  <a:pt x="580" y="11"/>
                </a:lnTo>
                <a:lnTo>
                  <a:pt x="567" y="7"/>
                </a:lnTo>
                <a:lnTo>
                  <a:pt x="553" y="4"/>
                </a:lnTo>
                <a:lnTo>
                  <a:pt x="538" y="2"/>
                </a:lnTo>
                <a:lnTo>
                  <a:pt x="524" y="1"/>
                </a:lnTo>
                <a:lnTo>
                  <a:pt x="509" y="0"/>
                </a:lnTo>
                <a:lnTo>
                  <a:pt x="509" y="0"/>
                </a:lnTo>
                <a:lnTo>
                  <a:pt x="494" y="1"/>
                </a:lnTo>
                <a:lnTo>
                  <a:pt x="480" y="2"/>
                </a:lnTo>
                <a:lnTo>
                  <a:pt x="466" y="4"/>
                </a:lnTo>
                <a:lnTo>
                  <a:pt x="452" y="7"/>
                </a:lnTo>
                <a:lnTo>
                  <a:pt x="438" y="10"/>
                </a:lnTo>
                <a:lnTo>
                  <a:pt x="424" y="16"/>
                </a:lnTo>
                <a:lnTo>
                  <a:pt x="411" y="21"/>
                </a:lnTo>
                <a:lnTo>
                  <a:pt x="397" y="27"/>
                </a:lnTo>
                <a:lnTo>
                  <a:pt x="384" y="34"/>
                </a:lnTo>
                <a:lnTo>
                  <a:pt x="372" y="43"/>
                </a:lnTo>
                <a:lnTo>
                  <a:pt x="359" y="51"/>
                </a:lnTo>
                <a:lnTo>
                  <a:pt x="348" y="60"/>
                </a:lnTo>
                <a:lnTo>
                  <a:pt x="336" y="70"/>
                </a:lnTo>
                <a:lnTo>
                  <a:pt x="325" y="81"/>
                </a:lnTo>
                <a:lnTo>
                  <a:pt x="314" y="93"/>
                </a:lnTo>
                <a:lnTo>
                  <a:pt x="304" y="105"/>
                </a:lnTo>
                <a:lnTo>
                  <a:pt x="304" y="105"/>
                </a:lnTo>
                <a:lnTo>
                  <a:pt x="294" y="118"/>
                </a:lnTo>
                <a:lnTo>
                  <a:pt x="285" y="130"/>
                </a:lnTo>
                <a:lnTo>
                  <a:pt x="277" y="144"/>
                </a:lnTo>
                <a:lnTo>
                  <a:pt x="269" y="158"/>
                </a:lnTo>
                <a:lnTo>
                  <a:pt x="262" y="172"/>
                </a:lnTo>
                <a:lnTo>
                  <a:pt x="255" y="187"/>
                </a:lnTo>
                <a:lnTo>
                  <a:pt x="249" y="202"/>
                </a:lnTo>
                <a:lnTo>
                  <a:pt x="244" y="217"/>
                </a:lnTo>
                <a:lnTo>
                  <a:pt x="238" y="233"/>
                </a:lnTo>
                <a:lnTo>
                  <a:pt x="234" y="250"/>
                </a:lnTo>
                <a:lnTo>
                  <a:pt x="231" y="266"/>
                </a:lnTo>
                <a:lnTo>
                  <a:pt x="227" y="282"/>
                </a:lnTo>
                <a:lnTo>
                  <a:pt x="225" y="299"/>
                </a:lnTo>
                <a:lnTo>
                  <a:pt x="223" y="315"/>
                </a:lnTo>
                <a:lnTo>
                  <a:pt x="223" y="332"/>
                </a:lnTo>
                <a:lnTo>
                  <a:pt x="222" y="349"/>
                </a:lnTo>
                <a:lnTo>
                  <a:pt x="222" y="349"/>
                </a:lnTo>
                <a:lnTo>
                  <a:pt x="223" y="368"/>
                </a:lnTo>
                <a:lnTo>
                  <a:pt x="224" y="386"/>
                </a:lnTo>
                <a:lnTo>
                  <a:pt x="225" y="403"/>
                </a:lnTo>
                <a:lnTo>
                  <a:pt x="229" y="420"/>
                </a:lnTo>
                <a:lnTo>
                  <a:pt x="232" y="437"/>
                </a:lnTo>
                <a:lnTo>
                  <a:pt x="235" y="453"/>
                </a:lnTo>
                <a:lnTo>
                  <a:pt x="239" y="470"/>
                </a:lnTo>
                <a:lnTo>
                  <a:pt x="245" y="486"/>
                </a:lnTo>
                <a:lnTo>
                  <a:pt x="251" y="502"/>
                </a:lnTo>
                <a:lnTo>
                  <a:pt x="256" y="517"/>
                </a:lnTo>
                <a:lnTo>
                  <a:pt x="264" y="531"/>
                </a:lnTo>
                <a:lnTo>
                  <a:pt x="271" y="546"/>
                </a:lnTo>
                <a:lnTo>
                  <a:pt x="279" y="559"/>
                </a:lnTo>
                <a:lnTo>
                  <a:pt x="288" y="573"/>
                </a:lnTo>
                <a:lnTo>
                  <a:pt x="297" y="585"/>
                </a:lnTo>
                <a:lnTo>
                  <a:pt x="306" y="597"/>
                </a:lnTo>
                <a:lnTo>
                  <a:pt x="317" y="609"/>
                </a:lnTo>
                <a:lnTo>
                  <a:pt x="326" y="620"/>
                </a:lnTo>
                <a:lnTo>
                  <a:pt x="337" y="630"/>
                </a:lnTo>
                <a:lnTo>
                  <a:pt x="349" y="640"/>
                </a:lnTo>
                <a:lnTo>
                  <a:pt x="361" y="649"/>
                </a:lnTo>
                <a:lnTo>
                  <a:pt x="372" y="657"/>
                </a:lnTo>
                <a:lnTo>
                  <a:pt x="384" y="665"/>
                </a:lnTo>
                <a:lnTo>
                  <a:pt x="397" y="672"/>
                </a:lnTo>
                <a:lnTo>
                  <a:pt x="410" y="679"/>
                </a:lnTo>
                <a:lnTo>
                  <a:pt x="424" y="684"/>
                </a:lnTo>
                <a:lnTo>
                  <a:pt x="437" y="688"/>
                </a:lnTo>
                <a:lnTo>
                  <a:pt x="451" y="693"/>
                </a:lnTo>
                <a:lnTo>
                  <a:pt x="465" y="696"/>
                </a:lnTo>
                <a:lnTo>
                  <a:pt x="480" y="698"/>
                </a:lnTo>
                <a:lnTo>
                  <a:pt x="494" y="699"/>
                </a:lnTo>
                <a:lnTo>
                  <a:pt x="509" y="700"/>
                </a:lnTo>
                <a:lnTo>
                  <a:pt x="509" y="700"/>
                </a:lnTo>
                <a:close/>
                <a:moveTo>
                  <a:pt x="509" y="64"/>
                </a:moveTo>
                <a:lnTo>
                  <a:pt x="509" y="64"/>
                </a:lnTo>
                <a:lnTo>
                  <a:pt x="520" y="64"/>
                </a:lnTo>
                <a:lnTo>
                  <a:pt x="531" y="65"/>
                </a:lnTo>
                <a:lnTo>
                  <a:pt x="543" y="67"/>
                </a:lnTo>
                <a:lnTo>
                  <a:pt x="554" y="69"/>
                </a:lnTo>
                <a:lnTo>
                  <a:pt x="564" y="73"/>
                </a:lnTo>
                <a:lnTo>
                  <a:pt x="575" y="77"/>
                </a:lnTo>
                <a:lnTo>
                  <a:pt x="585" y="81"/>
                </a:lnTo>
                <a:lnTo>
                  <a:pt x="596" y="87"/>
                </a:lnTo>
                <a:lnTo>
                  <a:pt x="615" y="98"/>
                </a:lnTo>
                <a:lnTo>
                  <a:pt x="633" y="112"/>
                </a:lnTo>
                <a:lnTo>
                  <a:pt x="650" y="129"/>
                </a:lnTo>
                <a:lnTo>
                  <a:pt x="666" y="148"/>
                </a:lnTo>
                <a:lnTo>
                  <a:pt x="680" y="168"/>
                </a:lnTo>
                <a:lnTo>
                  <a:pt x="693" y="190"/>
                </a:lnTo>
                <a:lnTo>
                  <a:pt x="704" y="213"/>
                </a:lnTo>
                <a:lnTo>
                  <a:pt x="714" y="239"/>
                </a:lnTo>
                <a:lnTo>
                  <a:pt x="721" y="265"/>
                </a:lnTo>
                <a:lnTo>
                  <a:pt x="726" y="293"/>
                </a:lnTo>
                <a:lnTo>
                  <a:pt x="730" y="320"/>
                </a:lnTo>
                <a:lnTo>
                  <a:pt x="731" y="349"/>
                </a:lnTo>
                <a:lnTo>
                  <a:pt x="731" y="349"/>
                </a:lnTo>
                <a:lnTo>
                  <a:pt x="730" y="379"/>
                </a:lnTo>
                <a:lnTo>
                  <a:pt x="726" y="407"/>
                </a:lnTo>
                <a:lnTo>
                  <a:pt x="721" y="435"/>
                </a:lnTo>
                <a:lnTo>
                  <a:pt x="714" y="461"/>
                </a:lnTo>
                <a:lnTo>
                  <a:pt x="704" y="486"/>
                </a:lnTo>
                <a:lnTo>
                  <a:pt x="693" y="509"/>
                </a:lnTo>
                <a:lnTo>
                  <a:pt x="680" y="532"/>
                </a:lnTo>
                <a:lnTo>
                  <a:pt x="666" y="552"/>
                </a:lnTo>
                <a:lnTo>
                  <a:pt x="650" y="570"/>
                </a:lnTo>
                <a:lnTo>
                  <a:pt x="633" y="588"/>
                </a:lnTo>
                <a:lnTo>
                  <a:pt x="615" y="602"/>
                </a:lnTo>
                <a:lnTo>
                  <a:pt x="596" y="613"/>
                </a:lnTo>
                <a:lnTo>
                  <a:pt x="585" y="619"/>
                </a:lnTo>
                <a:lnTo>
                  <a:pt x="575" y="623"/>
                </a:lnTo>
                <a:lnTo>
                  <a:pt x="564" y="627"/>
                </a:lnTo>
                <a:lnTo>
                  <a:pt x="554" y="630"/>
                </a:lnTo>
                <a:lnTo>
                  <a:pt x="543" y="633"/>
                </a:lnTo>
                <a:lnTo>
                  <a:pt x="531" y="635"/>
                </a:lnTo>
                <a:lnTo>
                  <a:pt x="520" y="636"/>
                </a:lnTo>
                <a:lnTo>
                  <a:pt x="509" y="636"/>
                </a:lnTo>
                <a:lnTo>
                  <a:pt x="509" y="636"/>
                </a:lnTo>
                <a:lnTo>
                  <a:pt x="497" y="636"/>
                </a:lnTo>
                <a:lnTo>
                  <a:pt x="486" y="635"/>
                </a:lnTo>
                <a:lnTo>
                  <a:pt x="474" y="633"/>
                </a:lnTo>
                <a:lnTo>
                  <a:pt x="464" y="630"/>
                </a:lnTo>
                <a:lnTo>
                  <a:pt x="453" y="627"/>
                </a:lnTo>
                <a:lnTo>
                  <a:pt x="442" y="623"/>
                </a:lnTo>
                <a:lnTo>
                  <a:pt x="432" y="619"/>
                </a:lnTo>
                <a:lnTo>
                  <a:pt x="422" y="613"/>
                </a:lnTo>
                <a:lnTo>
                  <a:pt x="402" y="602"/>
                </a:lnTo>
                <a:lnTo>
                  <a:pt x="384" y="588"/>
                </a:lnTo>
                <a:lnTo>
                  <a:pt x="367" y="570"/>
                </a:lnTo>
                <a:lnTo>
                  <a:pt x="351" y="552"/>
                </a:lnTo>
                <a:lnTo>
                  <a:pt x="337" y="532"/>
                </a:lnTo>
                <a:lnTo>
                  <a:pt x="324" y="509"/>
                </a:lnTo>
                <a:lnTo>
                  <a:pt x="313" y="486"/>
                </a:lnTo>
                <a:lnTo>
                  <a:pt x="304" y="461"/>
                </a:lnTo>
                <a:lnTo>
                  <a:pt x="296" y="435"/>
                </a:lnTo>
                <a:lnTo>
                  <a:pt x="291" y="407"/>
                </a:lnTo>
                <a:lnTo>
                  <a:pt x="288" y="379"/>
                </a:lnTo>
                <a:lnTo>
                  <a:pt x="285" y="349"/>
                </a:lnTo>
                <a:lnTo>
                  <a:pt x="285" y="349"/>
                </a:lnTo>
                <a:lnTo>
                  <a:pt x="288" y="320"/>
                </a:lnTo>
                <a:lnTo>
                  <a:pt x="291" y="293"/>
                </a:lnTo>
                <a:lnTo>
                  <a:pt x="296" y="265"/>
                </a:lnTo>
                <a:lnTo>
                  <a:pt x="304" y="239"/>
                </a:lnTo>
                <a:lnTo>
                  <a:pt x="313" y="213"/>
                </a:lnTo>
                <a:lnTo>
                  <a:pt x="324" y="190"/>
                </a:lnTo>
                <a:lnTo>
                  <a:pt x="337" y="168"/>
                </a:lnTo>
                <a:lnTo>
                  <a:pt x="351" y="148"/>
                </a:lnTo>
                <a:lnTo>
                  <a:pt x="367" y="129"/>
                </a:lnTo>
                <a:lnTo>
                  <a:pt x="384" y="112"/>
                </a:lnTo>
                <a:lnTo>
                  <a:pt x="402" y="98"/>
                </a:lnTo>
                <a:lnTo>
                  <a:pt x="422" y="87"/>
                </a:lnTo>
                <a:lnTo>
                  <a:pt x="432" y="81"/>
                </a:lnTo>
                <a:lnTo>
                  <a:pt x="442" y="77"/>
                </a:lnTo>
                <a:lnTo>
                  <a:pt x="453" y="73"/>
                </a:lnTo>
                <a:lnTo>
                  <a:pt x="464" y="69"/>
                </a:lnTo>
                <a:lnTo>
                  <a:pt x="474" y="67"/>
                </a:lnTo>
                <a:lnTo>
                  <a:pt x="486" y="65"/>
                </a:lnTo>
                <a:lnTo>
                  <a:pt x="497" y="64"/>
                </a:lnTo>
                <a:lnTo>
                  <a:pt x="509" y="64"/>
                </a:lnTo>
                <a:lnTo>
                  <a:pt x="509" y="64"/>
                </a:lnTo>
                <a:close/>
                <a:moveTo>
                  <a:pt x="731" y="636"/>
                </a:moveTo>
                <a:lnTo>
                  <a:pt x="731" y="636"/>
                </a:lnTo>
                <a:lnTo>
                  <a:pt x="725" y="637"/>
                </a:lnTo>
                <a:lnTo>
                  <a:pt x="719" y="639"/>
                </a:lnTo>
                <a:lnTo>
                  <a:pt x="714" y="641"/>
                </a:lnTo>
                <a:lnTo>
                  <a:pt x="709" y="645"/>
                </a:lnTo>
                <a:lnTo>
                  <a:pt x="705" y="650"/>
                </a:lnTo>
                <a:lnTo>
                  <a:pt x="702" y="655"/>
                </a:lnTo>
                <a:lnTo>
                  <a:pt x="700" y="662"/>
                </a:lnTo>
                <a:lnTo>
                  <a:pt x="700" y="668"/>
                </a:lnTo>
                <a:lnTo>
                  <a:pt x="700" y="668"/>
                </a:lnTo>
                <a:lnTo>
                  <a:pt x="700" y="674"/>
                </a:lnTo>
                <a:lnTo>
                  <a:pt x="702" y="680"/>
                </a:lnTo>
                <a:lnTo>
                  <a:pt x="705" y="685"/>
                </a:lnTo>
                <a:lnTo>
                  <a:pt x="709" y="691"/>
                </a:lnTo>
                <a:lnTo>
                  <a:pt x="714" y="694"/>
                </a:lnTo>
                <a:lnTo>
                  <a:pt x="719" y="697"/>
                </a:lnTo>
                <a:lnTo>
                  <a:pt x="725" y="699"/>
                </a:lnTo>
                <a:lnTo>
                  <a:pt x="731" y="700"/>
                </a:lnTo>
                <a:lnTo>
                  <a:pt x="731" y="700"/>
                </a:lnTo>
                <a:lnTo>
                  <a:pt x="754" y="701"/>
                </a:lnTo>
                <a:lnTo>
                  <a:pt x="776" y="705"/>
                </a:lnTo>
                <a:lnTo>
                  <a:pt x="797" y="710"/>
                </a:lnTo>
                <a:lnTo>
                  <a:pt x="818" y="717"/>
                </a:lnTo>
                <a:lnTo>
                  <a:pt x="837" y="727"/>
                </a:lnTo>
                <a:lnTo>
                  <a:pt x="855" y="738"/>
                </a:lnTo>
                <a:lnTo>
                  <a:pt x="872" y="751"/>
                </a:lnTo>
                <a:lnTo>
                  <a:pt x="888" y="765"/>
                </a:lnTo>
                <a:lnTo>
                  <a:pt x="903" y="781"/>
                </a:lnTo>
                <a:lnTo>
                  <a:pt x="915" y="798"/>
                </a:lnTo>
                <a:lnTo>
                  <a:pt x="927" y="816"/>
                </a:lnTo>
                <a:lnTo>
                  <a:pt x="937" y="835"/>
                </a:lnTo>
                <a:lnTo>
                  <a:pt x="944" y="856"/>
                </a:lnTo>
                <a:lnTo>
                  <a:pt x="950" y="877"/>
                </a:lnTo>
                <a:lnTo>
                  <a:pt x="953" y="900"/>
                </a:lnTo>
                <a:lnTo>
                  <a:pt x="954" y="922"/>
                </a:lnTo>
                <a:lnTo>
                  <a:pt x="954" y="922"/>
                </a:lnTo>
                <a:lnTo>
                  <a:pt x="953" y="929"/>
                </a:lnTo>
                <a:lnTo>
                  <a:pt x="952" y="935"/>
                </a:lnTo>
                <a:lnTo>
                  <a:pt x="949" y="941"/>
                </a:lnTo>
                <a:lnTo>
                  <a:pt x="944" y="945"/>
                </a:lnTo>
                <a:lnTo>
                  <a:pt x="940" y="949"/>
                </a:lnTo>
                <a:lnTo>
                  <a:pt x="935" y="951"/>
                </a:lnTo>
                <a:lnTo>
                  <a:pt x="928" y="953"/>
                </a:lnTo>
                <a:lnTo>
                  <a:pt x="922" y="954"/>
                </a:lnTo>
                <a:lnTo>
                  <a:pt x="96" y="954"/>
                </a:lnTo>
                <a:lnTo>
                  <a:pt x="96" y="954"/>
                </a:lnTo>
                <a:lnTo>
                  <a:pt x="89" y="953"/>
                </a:lnTo>
                <a:lnTo>
                  <a:pt x="83" y="951"/>
                </a:lnTo>
                <a:lnTo>
                  <a:pt x="77" y="949"/>
                </a:lnTo>
                <a:lnTo>
                  <a:pt x="73" y="945"/>
                </a:lnTo>
                <a:lnTo>
                  <a:pt x="69" y="941"/>
                </a:lnTo>
                <a:lnTo>
                  <a:pt x="65" y="935"/>
                </a:lnTo>
                <a:lnTo>
                  <a:pt x="64" y="929"/>
                </a:lnTo>
                <a:lnTo>
                  <a:pt x="63" y="922"/>
                </a:lnTo>
                <a:lnTo>
                  <a:pt x="63" y="922"/>
                </a:lnTo>
                <a:lnTo>
                  <a:pt x="64" y="900"/>
                </a:lnTo>
                <a:lnTo>
                  <a:pt x="68" y="877"/>
                </a:lnTo>
                <a:lnTo>
                  <a:pt x="73" y="856"/>
                </a:lnTo>
                <a:lnTo>
                  <a:pt x="81" y="835"/>
                </a:lnTo>
                <a:lnTo>
                  <a:pt x="90" y="816"/>
                </a:lnTo>
                <a:lnTo>
                  <a:pt x="101" y="798"/>
                </a:lnTo>
                <a:lnTo>
                  <a:pt x="114" y="781"/>
                </a:lnTo>
                <a:lnTo>
                  <a:pt x="129" y="765"/>
                </a:lnTo>
                <a:lnTo>
                  <a:pt x="145" y="751"/>
                </a:lnTo>
                <a:lnTo>
                  <a:pt x="162" y="738"/>
                </a:lnTo>
                <a:lnTo>
                  <a:pt x="180" y="727"/>
                </a:lnTo>
                <a:lnTo>
                  <a:pt x="200" y="717"/>
                </a:lnTo>
                <a:lnTo>
                  <a:pt x="220" y="710"/>
                </a:lnTo>
                <a:lnTo>
                  <a:pt x="241" y="705"/>
                </a:lnTo>
                <a:lnTo>
                  <a:pt x="263" y="701"/>
                </a:lnTo>
                <a:lnTo>
                  <a:pt x="285" y="700"/>
                </a:lnTo>
                <a:lnTo>
                  <a:pt x="285" y="700"/>
                </a:lnTo>
                <a:lnTo>
                  <a:pt x="292" y="699"/>
                </a:lnTo>
                <a:lnTo>
                  <a:pt x="298" y="697"/>
                </a:lnTo>
                <a:lnTo>
                  <a:pt x="304" y="694"/>
                </a:lnTo>
                <a:lnTo>
                  <a:pt x="308" y="691"/>
                </a:lnTo>
                <a:lnTo>
                  <a:pt x="312" y="685"/>
                </a:lnTo>
                <a:lnTo>
                  <a:pt x="315" y="680"/>
                </a:lnTo>
                <a:lnTo>
                  <a:pt x="318" y="674"/>
                </a:lnTo>
                <a:lnTo>
                  <a:pt x="318" y="668"/>
                </a:lnTo>
                <a:lnTo>
                  <a:pt x="318" y="668"/>
                </a:lnTo>
                <a:lnTo>
                  <a:pt x="318" y="662"/>
                </a:lnTo>
                <a:lnTo>
                  <a:pt x="315" y="655"/>
                </a:lnTo>
                <a:lnTo>
                  <a:pt x="312" y="650"/>
                </a:lnTo>
                <a:lnTo>
                  <a:pt x="308" y="645"/>
                </a:lnTo>
                <a:lnTo>
                  <a:pt x="304" y="641"/>
                </a:lnTo>
                <a:lnTo>
                  <a:pt x="298" y="639"/>
                </a:lnTo>
                <a:lnTo>
                  <a:pt x="292" y="637"/>
                </a:lnTo>
                <a:lnTo>
                  <a:pt x="285" y="636"/>
                </a:lnTo>
                <a:lnTo>
                  <a:pt x="285" y="636"/>
                </a:lnTo>
                <a:lnTo>
                  <a:pt x="271" y="637"/>
                </a:lnTo>
                <a:lnTo>
                  <a:pt x="256" y="638"/>
                </a:lnTo>
                <a:lnTo>
                  <a:pt x="243" y="639"/>
                </a:lnTo>
                <a:lnTo>
                  <a:pt x="229" y="642"/>
                </a:lnTo>
                <a:lnTo>
                  <a:pt x="215" y="645"/>
                </a:lnTo>
                <a:lnTo>
                  <a:pt x="201" y="649"/>
                </a:lnTo>
                <a:lnTo>
                  <a:pt x="188" y="653"/>
                </a:lnTo>
                <a:lnTo>
                  <a:pt x="175" y="658"/>
                </a:lnTo>
                <a:lnTo>
                  <a:pt x="162" y="665"/>
                </a:lnTo>
                <a:lnTo>
                  <a:pt x="149" y="670"/>
                </a:lnTo>
                <a:lnTo>
                  <a:pt x="137" y="678"/>
                </a:lnTo>
                <a:lnTo>
                  <a:pt x="126" y="685"/>
                </a:lnTo>
                <a:lnTo>
                  <a:pt x="115" y="693"/>
                </a:lnTo>
                <a:lnTo>
                  <a:pt x="104" y="701"/>
                </a:lnTo>
                <a:lnTo>
                  <a:pt x="93" y="711"/>
                </a:lnTo>
                <a:lnTo>
                  <a:pt x="84" y="720"/>
                </a:lnTo>
                <a:lnTo>
                  <a:pt x="74" y="730"/>
                </a:lnTo>
                <a:lnTo>
                  <a:pt x="65" y="740"/>
                </a:lnTo>
                <a:lnTo>
                  <a:pt x="57" y="751"/>
                </a:lnTo>
                <a:lnTo>
                  <a:pt x="48" y="762"/>
                </a:lnTo>
                <a:lnTo>
                  <a:pt x="41" y="774"/>
                </a:lnTo>
                <a:lnTo>
                  <a:pt x="34" y="786"/>
                </a:lnTo>
                <a:lnTo>
                  <a:pt x="28" y="798"/>
                </a:lnTo>
                <a:lnTo>
                  <a:pt x="23" y="811"/>
                </a:lnTo>
                <a:lnTo>
                  <a:pt x="17" y="824"/>
                </a:lnTo>
                <a:lnTo>
                  <a:pt x="13" y="838"/>
                </a:lnTo>
                <a:lnTo>
                  <a:pt x="9" y="850"/>
                </a:lnTo>
                <a:lnTo>
                  <a:pt x="5" y="864"/>
                </a:lnTo>
                <a:lnTo>
                  <a:pt x="3" y="878"/>
                </a:lnTo>
                <a:lnTo>
                  <a:pt x="1" y="893"/>
                </a:lnTo>
                <a:lnTo>
                  <a:pt x="0" y="907"/>
                </a:lnTo>
                <a:lnTo>
                  <a:pt x="0" y="922"/>
                </a:lnTo>
                <a:lnTo>
                  <a:pt x="0" y="922"/>
                </a:lnTo>
                <a:lnTo>
                  <a:pt x="0" y="932"/>
                </a:lnTo>
                <a:lnTo>
                  <a:pt x="2" y="942"/>
                </a:lnTo>
                <a:lnTo>
                  <a:pt x="4" y="950"/>
                </a:lnTo>
                <a:lnTo>
                  <a:pt x="8" y="960"/>
                </a:lnTo>
                <a:lnTo>
                  <a:pt x="11" y="967"/>
                </a:lnTo>
                <a:lnTo>
                  <a:pt x="16" y="976"/>
                </a:lnTo>
                <a:lnTo>
                  <a:pt x="21" y="983"/>
                </a:lnTo>
                <a:lnTo>
                  <a:pt x="28" y="990"/>
                </a:lnTo>
                <a:lnTo>
                  <a:pt x="34" y="996"/>
                </a:lnTo>
                <a:lnTo>
                  <a:pt x="42" y="1002"/>
                </a:lnTo>
                <a:lnTo>
                  <a:pt x="49" y="1006"/>
                </a:lnTo>
                <a:lnTo>
                  <a:pt x="58" y="1010"/>
                </a:lnTo>
                <a:lnTo>
                  <a:pt x="67" y="1014"/>
                </a:lnTo>
                <a:lnTo>
                  <a:pt x="76" y="1016"/>
                </a:lnTo>
                <a:lnTo>
                  <a:pt x="86" y="1017"/>
                </a:lnTo>
                <a:lnTo>
                  <a:pt x="96" y="1018"/>
                </a:lnTo>
                <a:lnTo>
                  <a:pt x="922" y="1018"/>
                </a:lnTo>
                <a:lnTo>
                  <a:pt x="922" y="1018"/>
                </a:lnTo>
                <a:lnTo>
                  <a:pt x="931" y="1017"/>
                </a:lnTo>
                <a:lnTo>
                  <a:pt x="941" y="1016"/>
                </a:lnTo>
                <a:lnTo>
                  <a:pt x="951" y="1014"/>
                </a:lnTo>
                <a:lnTo>
                  <a:pt x="959" y="1010"/>
                </a:lnTo>
                <a:lnTo>
                  <a:pt x="968" y="1006"/>
                </a:lnTo>
                <a:lnTo>
                  <a:pt x="975" y="1002"/>
                </a:lnTo>
                <a:lnTo>
                  <a:pt x="983" y="996"/>
                </a:lnTo>
                <a:lnTo>
                  <a:pt x="989" y="990"/>
                </a:lnTo>
                <a:lnTo>
                  <a:pt x="996" y="983"/>
                </a:lnTo>
                <a:lnTo>
                  <a:pt x="1001" y="976"/>
                </a:lnTo>
                <a:lnTo>
                  <a:pt x="1006" y="967"/>
                </a:lnTo>
                <a:lnTo>
                  <a:pt x="1010" y="960"/>
                </a:lnTo>
                <a:lnTo>
                  <a:pt x="1013" y="950"/>
                </a:lnTo>
                <a:lnTo>
                  <a:pt x="1015" y="942"/>
                </a:lnTo>
                <a:lnTo>
                  <a:pt x="1017" y="932"/>
                </a:lnTo>
                <a:lnTo>
                  <a:pt x="1017" y="922"/>
                </a:lnTo>
                <a:lnTo>
                  <a:pt x="1017" y="922"/>
                </a:lnTo>
                <a:lnTo>
                  <a:pt x="1017" y="907"/>
                </a:lnTo>
                <a:lnTo>
                  <a:pt x="1016" y="893"/>
                </a:lnTo>
                <a:lnTo>
                  <a:pt x="1014" y="878"/>
                </a:lnTo>
                <a:lnTo>
                  <a:pt x="1012" y="864"/>
                </a:lnTo>
                <a:lnTo>
                  <a:pt x="1009" y="850"/>
                </a:lnTo>
                <a:lnTo>
                  <a:pt x="1004" y="838"/>
                </a:lnTo>
                <a:lnTo>
                  <a:pt x="1000" y="824"/>
                </a:lnTo>
                <a:lnTo>
                  <a:pt x="995" y="811"/>
                </a:lnTo>
                <a:lnTo>
                  <a:pt x="989" y="798"/>
                </a:lnTo>
                <a:lnTo>
                  <a:pt x="983" y="786"/>
                </a:lnTo>
                <a:lnTo>
                  <a:pt x="976" y="774"/>
                </a:lnTo>
                <a:lnTo>
                  <a:pt x="969" y="762"/>
                </a:lnTo>
                <a:lnTo>
                  <a:pt x="960" y="751"/>
                </a:lnTo>
                <a:lnTo>
                  <a:pt x="952" y="740"/>
                </a:lnTo>
                <a:lnTo>
                  <a:pt x="943" y="730"/>
                </a:lnTo>
                <a:lnTo>
                  <a:pt x="933" y="720"/>
                </a:lnTo>
                <a:lnTo>
                  <a:pt x="924" y="711"/>
                </a:lnTo>
                <a:lnTo>
                  <a:pt x="913" y="701"/>
                </a:lnTo>
                <a:lnTo>
                  <a:pt x="902" y="693"/>
                </a:lnTo>
                <a:lnTo>
                  <a:pt x="892" y="685"/>
                </a:lnTo>
                <a:lnTo>
                  <a:pt x="880" y="678"/>
                </a:lnTo>
                <a:lnTo>
                  <a:pt x="868" y="670"/>
                </a:lnTo>
                <a:lnTo>
                  <a:pt x="855" y="665"/>
                </a:lnTo>
                <a:lnTo>
                  <a:pt x="842" y="658"/>
                </a:lnTo>
                <a:lnTo>
                  <a:pt x="829" y="653"/>
                </a:lnTo>
                <a:lnTo>
                  <a:pt x="817" y="649"/>
                </a:lnTo>
                <a:lnTo>
                  <a:pt x="803" y="645"/>
                </a:lnTo>
                <a:lnTo>
                  <a:pt x="789" y="642"/>
                </a:lnTo>
                <a:lnTo>
                  <a:pt x="775" y="639"/>
                </a:lnTo>
                <a:lnTo>
                  <a:pt x="761" y="638"/>
                </a:lnTo>
                <a:lnTo>
                  <a:pt x="746" y="637"/>
                </a:lnTo>
                <a:lnTo>
                  <a:pt x="731" y="636"/>
                </a:lnTo>
                <a:lnTo>
                  <a:pt x="731" y="6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2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9291340" y="4134498"/>
            <a:ext cx="828000" cy="8280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110"/>
          <p:cNvSpPr>
            <a:spLocks/>
          </p:cNvSpPr>
          <p:nvPr/>
        </p:nvSpPr>
        <p:spPr bwMode="auto">
          <a:xfrm>
            <a:off x="9543415" y="4386573"/>
            <a:ext cx="323850" cy="323850"/>
          </a:xfrm>
          <a:custGeom>
            <a:avLst/>
            <a:gdLst>
              <a:gd name="T0" fmla="*/ 279 w 1017"/>
              <a:gd name="T1" fmla="*/ 354 h 1017"/>
              <a:gd name="T2" fmla="*/ 241 w 1017"/>
              <a:gd name="T3" fmla="*/ 577 h 1017"/>
              <a:gd name="T4" fmla="*/ 453 w 1017"/>
              <a:gd name="T5" fmla="*/ 779 h 1017"/>
              <a:gd name="T6" fmla="*/ 703 w 1017"/>
              <a:gd name="T7" fmla="*/ 702 h 1017"/>
              <a:gd name="T8" fmla="*/ 779 w 1017"/>
              <a:gd name="T9" fmla="*/ 452 h 1017"/>
              <a:gd name="T10" fmla="*/ 563 w 1017"/>
              <a:gd name="T11" fmla="*/ 238 h 1017"/>
              <a:gd name="T12" fmla="*/ 322 w 1017"/>
              <a:gd name="T13" fmla="*/ 609 h 1017"/>
              <a:gd name="T14" fmla="*/ 426 w 1017"/>
              <a:gd name="T15" fmla="*/ 312 h 1017"/>
              <a:gd name="T16" fmla="*/ 711 w 1017"/>
              <a:gd name="T17" fmla="*/ 445 h 1017"/>
              <a:gd name="T18" fmla="*/ 550 w 1017"/>
              <a:gd name="T19" fmla="*/ 716 h 1017"/>
              <a:gd name="T20" fmla="*/ 913 w 1017"/>
              <a:gd name="T21" fmla="*/ 533 h 1017"/>
              <a:gd name="T22" fmla="*/ 972 w 1017"/>
              <a:gd name="T23" fmla="*/ 421 h 1017"/>
              <a:gd name="T24" fmla="*/ 985 w 1017"/>
              <a:gd name="T25" fmla="*/ 290 h 1017"/>
              <a:gd name="T26" fmla="*/ 883 w 1017"/>
              <a:gd name="T27" fmla="*/ 246 h 1017"/>
              <a:gd name="T28" fmla="*/ 770 w 1017"/>
              <a:gd name="T29" fmla="*/ 190 h 1017"/>
              <a:gd name="T30" fmla="*/ 788 w 1017"/>
              <a:gd name="T31" fmla="*/ 73 h 1017"/>
              <a:gd name="T32" fmla="*/ 611 w 1017"/>
              <a:gd name="T33" fmla="*/ 5 h 1017"/>
              <a:gd name="T34" fmla="*/ 533 w 1017"/>
              <a:gd name="T35" fmla="*/ 104 h 1017"/>
              <a:gd name="T36" fmla="*/ 422 w 1017"/>
              <a:gd name="T37" fmla="*/ 44 h 1017"/>
              <a:gd name="T38" fmla="*/ 291 w 1017"/>
              <a:gd name="T39" fmla="*/ 32 h 1017"/>
              <a:gd name="T40" fmla="*/ 247 w 1017"/>
              <a:gd name="T41" fmla="*/ 134 h 1017"/>
              <a:gd name="T42" fmla="*/ 190 w 1017"/>
              <a:gd name="T43" fmla="*/ 245 h 1017"/>
              <a:gd name="T44" fmla="*/ 73 w 1017"/>
              <a:gd name="T45" fmla="*/ 227 h 1017"/>
              <a:gd name="T46" fmla="*/ 5 w 1017"/>
              <a:gd name="T47" fmla="*/ 404 h 1017"/>
              <a:gd name="T48" fmla="*/ 104 w 1017"/>
              <a:gd name="T49" fmla="*/ 484 h 1017"/>
              <a:gd name="T50" fmla="*/ 44 w 1017"/>
              <a:gd name="T51" fmla="*/ 594 h 1017"/>
              <a:gd name="T52" fmla="*/ 32 w 1017"/>
              <a:gd name="T53" fmla="*/ 725 h 1017"/>
              <a:gd name="T54" fmla="*/ 134 w 1017"/>
              <a:gd name="T55" fmla="*/ 770 h 1017"/>
              <a:gd name="T56" fmla="*/ 246 w 1017"/>
              <a:gd name="T57" fmla="*/ 826 h 1017"/>
              <a:gd name="T58" fmla="*/ 227 w 1017"/>
              <a:gd name="T59" fmla="*/ 943 h 1017"/>
              <a:gd name="T60" fmla="*/ 400 w 1017"/>
              <a:gd name="T61" fmla="*/ 1014 h 1017"/>
              <a:gd name="T62" fmla="*/ 468 w 1017"/>
              <a:gd name="T63" fmla="*/ 918 h 1017"/>
              <a:gd name="T64" fmla="*/ 588 w 1017"/>
              <a:gd name="T65" fmla="*/ 957 h 1017"/>
              <a:gd name="T66" fmla="*/ 691 w 1017"/>
              <a:gd name="T67" fmla="*/ 999 h 1017"/>
              <a:gd name="T68" fmla="*/ 776 w 1017"/>
              <a:gd name="T69" fmla="*/ 898 h 1017"/>
              <a:gd name="T70" fmla="*/ 811 w 1017"/>
              <a:gd name="T71" fmla="*/ 776 h 1017"/>
              <a:gd name="T72" fmla="*/ 937 w 1017"/>
              <a:gd name="T73" fmla="*/ 790 h 1017"/>
              <a:gd name="T74" fmla="*/ 1014 w 1017"/>
              <a:gd name="T75" fmla="*/ 618 h 1017"/>
              <a:gd name="T76" fmla="*/ 816 w 1017"/>
              <a:gd name="T77" fmla="*/ 707 h 1017"/>
              <a:gd name="T78" fmla="*/ 702 w 1017"/>
              <a:gd name="T79" fmla="*/ 852 h 1017"/>
              <a:gd name="T80" fmla="*/ 596 w 1017"/>
              <a:gd name="T81" fmla="*/ 873 h 1017"/>
              <a:gd name="T82" fmla="*/ 411 w 1017"/>
              <a:gd name="T83" fmla="*/ 881 h 1017"/>
              <a:gd name="T84" fmla="*/ 313 w 1017"/>
              <a:gd name="T85" fmla="*/ 840 h 1017"/>
              <a:gd name="T86" fmla="*/ 161 w 1017"/>
              <a:gd name="T87" fmla="*/ 701 h 1017"/>
              <a:gd name="T88" fmla="*/ 143 w 1017"/>
              <a:gd name="T89" fmla="*/ 596 h 1017"/>
              <a:gd name="T90" fmla="*/ 136 w 1017"/>
              <a:gd name="T91" fmla="*/ 411 h 1017"/>
              <a:gd name="T92" fmla="*/ 176 w 1017"/>
              <a:gd name="T93" fmla="*/ 314 h 1017"/>
              <a:gd name="T94" fmla="*/ 314 w 1017"/>
              <a:gd name="T95" fmla="*/ 165 h 1017"/>
              <a:gd name="T96" fmla="*/ 420 w 1017"/>
              <a:gd name="T97" fmla="*/ 142 h 1017"/>
              <a:gd name="T98" fmla="*/ 605 w 1017"/>
              <a:gd name="T99" fmla="*/ 136 h 1017"/>
              <a:gd name="T100" fmla="*/ 703 w 1017"/>
              <a:gd name="T101" fmla="*/ 176 h 1017"/>
              <a:gd name="T102" fmla="*/ 855 w 1017"/>
              <a:gd name="T103" fmla="*/ 314 h 1017"/>
              <a:gd name="T104" fmla="*/ 873 w 1017"/>
              <a:gd name="T105" fmla="*/ 420 h 1017"/>
              <a:gd name="T106" fmla="*/ 881 w 1017"/>
              <a:gd name="T107" fmla="*/ 605 h 1017"/>
              <a:gd name="T108" fmla="*/ 449 w 1017"/>
              <a:gd name="T109" fmla="*/ 369 h 1017"/>
              <a:gd name="T110" fmla="*/ 375 w 1017"/>
              <a:gd name="T111" fmla="*/ 580 h 1017"/>
              <a:gd name="T112" fmla="*/ 592 w 1017"/>
              <a:gd name="T113" fmla="*/ 633 h 1017"/>
              <a:gd name="T114" fmla="*/ 624 w 1017"/>
              <a:gd name="T115" fmla="*/ 412 h 1017"/>
              <a:gd name="T116" fmla="*/ 454 w 1017"/>
              <a:gd name="T117" fmla="*/ 531 h 1017"/>
              <a:gd name="T118" fmla="*/ 563 w 1017"/>
              <a:gd name="T119" fmla="*/ 485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17" h="1017">
                <a:moveTo>
                  <a:pt x="508" y="231"/>
                </a:moveTo>
                <a:lnTo>
                  <a:pt x="508" y="231"/>
                </a:lnTo>
                <a:lnTo>
                  <a:pt x="493" y="232"/>
                </a:lnTo>
                <a:lnTo>
                  <a:pt x="479" y="234"/>
                </a:lnTo>
                <a:lnTo>
                  <a:pt x="466" y="235"/>
                </a:lnTo>
                <a:lnTo>
                  <a:pt x="453" y="238"/>
                </a:lnTo>
                <a:lnTo>
                  <a:pt x="439" y="241"/>
                </a:lnTo>
                <a:lnTo>
                  <a:pt x="426" y="244"/>
                </a:lnTo>
                <a:lnTo>
                  <a:pt x="413" y="249"/>
                </a:lnTo>
                <a:lnTo>
                  <a:pt x="401" y="254"/>
                </a:lnTo>
                <a:lnTo>
                  <a:pt x="388" y="259"/>
                </a:lnTo>
                <a:lnTo>
                  <a:pt x="376" y="266"/>
                </a:lnTo>
                <a:lnTo>
                  <a:pt x="365" y="272"/>
                </a:lnTo>
                <a:lnTo>
                  <a:pt x="354" y="279"/>
                </a:lnTo>
                <a:lnTo>
                  <a:pt x="332" y="295"/>
                </a:lnTo>
                <a:lnTo>
                  <a:pt x="313" y="313"/>
                </a:lnTo>
                <a:lnTo>
                  <a:pt x="295" y="332"/>
                </a:lnTo>
                <a:lnTo>
                  <a:pt x="279" y="354"/>
                </a:lnTo>
                <a:lnTo>
                  <a:pt x="272" y="364"/>
                </a:lnTo>
                <a:lnTo>
                  <a:pt x="266" y="376"/>
                </a:lnTo>
                <a:lnTo>
                  <a:pt x="260" y="388"/>
                </a:lnTo>
                <a:lnTo>
                  <a:pt x="254" y="401"/>
                </a:lnTo>
                <a:lnTo>
                  <a:pt x="249" y="413"/>
                </a:lnTo>
                <a:lnTo>
                  <a:pt x="244" y="426"/>
                </a:lnTo>
                <a:lnTo>
                  <a:pt x="241" y="438"/>
                </a:lnTo>
                <a:lnTo>
                  <a:pt x="238" y="452"/>
                </a:lnTo>
                <a:lnTo>
                  <a:pt x="235" y="466"/>
                </a:lnTo>
                <a:lnTo>
                  <a:pt x="234" y="479"/>
                </a:lnTo>
                <a:lnTo>
                  <a:pt x="233" y="493"/>
                </a:lnTo>
                <a:lnTo>
                  <a:pt x="232" y="508"/>
                </a:lnTo>
                <a:lnTo>
                  <a:pt x="232" y="508"/>
                </a:lnTo>
                <a:lnTo>
                  <a:pt x="233" y="522"/>
                </a:lnTo>
                <a:lnTo>
                  <a:pt x="234" y="536"/>
                </a:lnTo>
                <a:lnTo>
                  <a:pt x="235" y="550"/>
                </a:lnTo>
                <a:lnTo>
                  <a:pt x="238" y="563"/>
                </a:lnTo>
                <a:lnTo>
                  <a:pt x="241" y="577"/>
                </a:lnTo>
                <a:lnTo>
                  <a:pt x="244" y="590"/>
                </a:lnTo>
                <a:lnTo>
                  <a:pt x="249" y="603"/>
                </a:lnTo>
                <a:lnTo>
                  <a:pt x="254" y="616"/>
                </a:lnTo>
                <a:lnTo>
                  <a:pt x="260" y="627"/>
                </a:lnTo>
                <a:lnTo>
                  <a:pt x="266" y="639"/>
                </a:lnTo>
                <a:lnTo>
                  <a:pt x="272" y="651"/>
                </a:lnTo>
                <a:lnTo>
                  <a:pt x="279" y="662"/>
                </a:lnTo>
                <a:lnTo>
                  <a:pt x="295" y="683"/>
                </a:lnTo>
                <a:lnTo>
                  <a:pt x="313" y="702"/>
                </a:lnTo>
                <a:lnTo>
                  <a:pt x="332" y="721"/>
                </a:lnTo>
                <a:lnTo>
                  <a:pt x="354" y="737"/>
                </a:lnTo>
                <a:lnTo>
                  <a:pt x="376" y="751"/>
                </a:lnTo>
                <a:lnTo>
                  <a:pt x="388" y="756"/>
                </a:lnTo>
                <a:lnTo>
                  <a:pt x="401" y="763"/>
                </a:lnTo>
                <a:lnTo>
                  <a:pt x="413" y="767"/>
                </a:lnTo>
                <a:lnTo>
                  <a:pt x="426" y="771"/>
                </a:lnTo>
                <a:lnTo>
                  <a:pt x="439" y="775"/>
                </a:lnTo>
                <a:lnTo>
                  <a:pt x="453" y="779"/>
                </a:lnTo>
                <a:lnTo>
                  <a:pt x="466" y="781"/>
                </a:lnTo>
                <a:lnTo>
                  <a:pt x="479" y="783"/>
                </a:lnTo>
                <a:lnTo>
                  <a:pt x="493" y="784"/>
                </a:lnTo>
                <a:lnTo>
                  <a:pt x="508" y="784"/>
                </a:lnTo>
                <a:lnTo>
                  <a:pt x="508" y="784"/>
                </a:lnTo>
                <a:lnTo>
                  <a:pt x="522" y="784"/>
                </a:lnTo>
                <a:lnTo>
                  <a:pt x="536" y="783"/>
                </a:lnTo>
                <a:lnTo>
                  <a:pt x="550" y="781"/>
                </a:lnTo>
                <a:lnTo>
                  <a:pt x="563" y="779"/>
                </a:lnTo>
                <a:lnTo>
                  <a:pt x="577" y="775"/>
                </a:lnTo>
                <a:lnTo>
                  <a:pt x="590" y="771"/>
                </a:lnTo>
                <a:lnTo>
                  <a:pt x="603" y="767"/>
                </a:lnTo>
                <a:lnTo>
                  <a:pt x="616" y="763"/>
                </a:lnTo>
                <a:lnTo>
                  <a:pt x="628" y="756"/>
                </a:lnTo>
                <a:lnTo>
                  <a:pt x="639" y="751"/>
                </a:lnTo>
                <a:lnTo>
                  <a:pt x="662" y="737"/>
                </a:lnTo>
                <a:lnTo>
                  <a:pt x="683" y="721"/>
                </a:lnTo>
                <a:lnTo>
                  <a:pt x="703" y="702"/>
                </a:lnTo>
                <a:lnTo>
                  <a:pt x="721" y="683"/>
                </a:lnTo>
                <a:lnTo>
                  <a:pt x="737" y="662"/>
                </a:lnTo>
                <a:lnTo>
                  <a:pt x="751" y="639"/>
                </a:lnTo>
                <a:lnTo>
                  <a:pt x="756" y="627"/>
                </a:lnTo>
                <a:lnTo>
                  <a:pt x="763" y="616"/>
                </a:lnTo>
                <a:lnTo>
                  <a:pt x="767" y="603"/>
                </a:lnTo>
                <a:lnTo>
                  <a:pt x="771" y="590"/>
                </a:lnTo>
                <a:lnTo>
                  <a:pt x="776" y="577"/>
                </a:lnTo>
                <a:lnTo>
                  <a:pt x="779" y="563"/>
                </a:lnTo>
                <a:lnTo>
                  <a:pt x="781" y="550"/>
                </a:lnTo>
                <a:lnTo>
                  <a:pt x="782" y="536"/>
                </a:lnTo>
                <a:lnTo>
                  <a:pt x="783" y="522"/>
                </a:lnTo>
                <a:lnTo>
                  <a:pt x="784" y="508"/>
                </a:lnTo>
                <a:lnTo>
                  <a:pt x="784" y="508"/>
                </a:lnTo>
                <a:lnTo>
                  <a:pt x="783" y="493"/>
                </a:lnTo>
                <a:lnTo>
                  <a:pt x="782" y="479"/>
                </a:lnTo>
                <a:lnTo>
                  <a:pt x="781" y="466"/>
                </a:lnTo>
                <a:lnTo>
                  <a:pt x="779" y="452"/>
                </a:lnTo>
                <a:lnTo>
                  <a:pt x="776" y="438"/>
                </a:lnTo>
                <a:lnTo>
                  <a:pt x="771" y="426"/>
                </a:lnTo>
                <a:lnTo>
                  <a:pt x="767" y="413"/>
                </a:lnTo>
                <a:lnTo>
                  <a:pt x="763" y="401"/>
                </a:lnTo>
                <a:lnTo>
                  <a:pt x="756" y="388"/>
                </a:lnTo>
                <a:lnTo>
                  <a:pt x="751" y="376"/>
                </a:lnTo>
                <a:lnTo>
                  <a:pt x="737" y="354"/>
                </a:lnTo>
                <a:lnTo>
                  <a:pt x="721" y="332"/>
                </a:lnTo>
                <a:lnTo>
                  <a:pt x="703" y="313"/>
                </a:lnTo>
                <a:lnTo>
                  <a:pt x="683" y="295"/>
                </a:lnTo>
                <a:lnTo>
                  <a:pt x="662" y="279"/>
                </a:lnTo>
                <a:lnTo>
                  <a:pt x="639" y="266"/>
                </a:lnTo>
                <a:lnTo>
                  <a:pt x="628" y="259"/>
                </a:lnTo>
                <a:lnTo>
                  <a:pt x="616" y="254"/>
                </a:lnTo>
                <a:lnTo>
                  <a:pt x="603" y="249"/>
                </a:lnTo>
                <a:lnTo>
                  <a:pt x="590" y="244"/>
                </a:lnTo>
                <a:lnTo>
                  <a:pt x="577" y="241"/>
                </a:lnTo>
                <a:lnTo>
                  <a:pt x="563" y="238"/>
                </a:lnTo>
                <a:lnTo>
                  <a:pt x="550" y="235"/>
                </a:lnTo>
                <a:lnTo>
                  <a:pt x="536" y="234"/>
                </a:lnTo>
                <a:lnTo>
                  <a:pt x="522" y="232"/>
                </a:lnTo>
                <a:lnTo>
                  <a:pt x="508" y="231"/>
                </a:lnTo>
                <a:lnTo>
                  <a:pt x="508" y="231"/>
                </a:lnTo>
                <a:close/>
                <a:moveTo>
                  <a:pt x="508" y="721"/>
                </a:moveTo>
                <a:lnTo>
                  <a:pt x="508" y="721"/>
                </a:lnTo>
                <a:lnTo>
                  <a:pt x="486" y="720"/>
                </a:lnTo>
                <a:lnTo>
                  <a:pt x="466" y="716"/>
                </a:lnTo>
                <a:lnTo>
                  <a:pt x="445" y="711"/>
                </a:lnTo>
                <a:lnTo>
                  <a:pt x="426" y="704"/>
                </a:lnTo>
                <a:lnTo>
                  <a:pt x="407" y="695"/>
                </a:lnTo>
                <a:lnTo>
                  <a:pt x="389" y="684"/>
                </a:lnTo>
                <a:lnTo>
                  <a:pt x="373" y="671"/>
                </a:lnTo>
                <a:lnTo>
                  <a:pt x="358" y="658"/>
                </a:lnTo>
                <a:lnTo>
                  <a:pt x="344" y="642"/>
                </a:lnTo>
                <a:lnTo>
                  <a:pt x="332" y="626"/>
                </a:lnTo>
                <a:lnTo>
                  <a:pt x="322" y="609"/>
                </a:lnTo>
                <a:lnTo>
                  <a:pt x="312" y="591"/>
                </a:lnTo>
                <a:lnTo>
                  <a:pt x="306" y="570"/>
                </a:lnTo>
                <a:lnTo>
                  <a:pt x="300" y="550"/>
                </a:lnTo>
                <a:lnTo>
                  <a:pt x="297" y="530"/>
                </a:lnTo>
                <a:lnTo>
                  <a:pt x="296" y="508"/>
                </a:lnTo>
                <a:lnTo>
                  <a:pt x="296" y="508"/>
                </a:lnTo>
                <a:lnTo>
                  <a:pt x="297" y="486"/>
                </a:lnTo>
                <a:lnTo>
                  <a:pt x="300" y="465"/>
                </a:lnTo>
                <a:lnTo>
                  <a:pt x="306" y="445"/>
                </a:lnTo>
                <a:lnTo>
                  <a:pt x="312" y="426"/>
                </a:lnTo>
                <a:lnTo>
                  <a:pt x="322" y="406"/>
                </a:lnTo>
                <a:lnTo>
                  <a:pt x="332" y="389"/>
                </a:lnTo>
                <a:lnTo>
                  <a:pt x="344" y="373"/>
                </a:lnTo>
                <a:lnTo>
                  <a:pt x="358" y="358"/>
                </a:lnTo>
                <a:lnTo>
                  <a:pt x="373" y="344"/>
                </a:lnTo>
                <a:lnTo>
                  <a:pt x="389" y="332"/>
                </a:lnTo>
                <a:lnTo>
                  <a:pt x="407" y="322"/>
                </a:lnTo>
                <a:lnTo>
                  <a:pt x="426" y="312"/>
                </a:lnTo>
                <a:lnTo>
                  <a:pt x="445" y="305"/>
                </a:lnTo>
                <a:lnTo>
                  <a:pt x="466" y="300"/>
                </a:lnTo>
                <a:lnTo>
                  <a:pt x="486" y="297"/>
                </a:lnTo>
                <a:lnTo>
                  <a:pt x="508" y="296"/>
                </a:lnTo>
                <a:lnTo>
                  <a:pt x="508" y="296"/>
                </a:lnTo>
                <a:lnTo>
                  <a:pt x="530" y="297"/>
                </a:lnTo>
                <a:lnTo>
                  <a:pt x="550" y="300"/>
                </a:lnTo>
                <a:lnTo>
                  <a:pt x="571" y="305"/>
                </a:lnTo>
                <a:lnTo>
                  <a:pt x="591" y="312"/>
                </a:lnTo>
                <a:lnTo>
                  <a:pt x="609" y="322"/>
                </a:lnTo>
                <a:lnTo>
                  <a:pt x="626" y="332"/>
                </a:lnTo>
                <a:lnTo>
                  <a:pt x="643" y="344"/>
                </a:lnTo>
                <a:lnTo>
                  <a:pt x="658" y="358"/>
                </a:lnTo>
                <a:lnTo>
                  <a:pt x="672" y="373"/>
                </a:lnTo>
                <a:lnTo>
                  <a:pt x="684" y="389"/>
                </a:lnTo>
                <a:lnTo>
                  <a:pt x="695" y="406"/>
                </a:lnTo>
                <a:lnTo>
                  <a:pt x="704" y="426"/>
                </a:lnTo>
                <a:lnTo>
                  <a:pt x="711" y="445"/>
                </a:lnTo>
                <a:lnTo>
                  <a:pt x="717" y="465"/>
                </a:lnTo>
                <a:lnTo>
                  <a:pt x="720" y="486"/>
                </a:lnTo>
                <a:lnTo>
                  <a:pt x="721" y="508"/>
                </a:lnTo>
                <a:lnTo>
                  <a:pt x="721" y="508"/>
                </a:lnTo>
                <a:lnTo>
                  <a:pt x="720" y="530"/>
                </a:lnTo>
                <a:lnTo>
                  <a:pt x="717" y="550"/>
                </a:lnTo>
                <a:lnTo>
                  <a:pt x="711" y="570"/>
                </a:lnTo>
                <a:lnTo>
                  <a:pt x="704" y="591"/>
                </a:lnTo>
                <a:lnTo>
                  <a:pt x="695" y="609"/>
                </a:lnTo>
                <a:lnTo>
                  <a:pt x="684" y="626"/>
                </a:lnTo>
                <a:lnTo>
                  <a:pt x="672" y="642"/>
                </a:lnTo>
                <a:lnTo>
                  <a:pt x="658" y="658"/>
                </a:lnTo>
                <a:lnTo>
                  <a:pt x="643" y="671"/>
                </a:lnTo>
                <a:lnTo>
                  <a:pt x="626" y="684"/>
                </a:lnTo>
                <a:lnTo>
                  <a:pt x="609" y="695"/>
                </a:lnTo>
                <a:lnTo>
                  <a:pt x="591" y="704"/>
                </a:lnTo>
                <a:lnTo>
                  <a:pt x="571" y="711"/>
                </a:lnTo>
                <a:lnTo>
                  <a:pt x="550" y="716"/>
                </a:lnTo>
                <a:lnTo>
                  <a:pt x="530" y="720"/>
                </a:lnTo>
                <a:lnTo>
                  <a:pt x="508" y="721"/>
                </a:lnTo>
                <a:lnTo>
                  <a:pt x="508" y="721"/>
                </a:lnTo>
                <a:close/>
                <a:moveTo>
                  <a:pt x="989" y="598"/>
                </a:moveTo>
                <a:lnTo>
                  <a:pt x="989" y="598"/>
                </a:lnTo>
                <a:lnTo>
                  <a:pt x="981" y="596"/>
                </a:lnTo>
                <a:lnTo>
                  <a:pt x="972" y="594"/>
                </a:lnTo>
                <a:lnTo>
                  <a:pt x="964" y="591"/>
                </a:lnTo>
                <a:lnTo>
                  <a:pt x="957" y="588"/>
                </a:lnTo>
                <a:lnTo>
                  <a:pt x="950" y="583"/>
                </a:lnTo>
                <a:lnTo>
                  <a:pt x="944" y="579"/>
                </a:lnTo>
                <a:lnTo>
                  <a:pt x="938" y="574"/>
                </a:lnTo>
                <a:lnTo>
                  <a:pt x="932" y="567"/>
                </a:lnTo>
                <a:lnTo>
                  <a:pt x="927" y="562"/>
                </a:lnTo>
                <a:lnTo>
                  <a:pt x="923" y="554"/>
                </a:lnTo>
                <a:lnTo>
                  <a:pt x="918" y="548"/>
                </a:lnTo>
                <a:lnTo>
                  <a:pt x="915" y="540"/>
                </a:lnTo>
                <a:lnTo>
                  <a:pt x="913" y="533"/>
                </a:lnTo>
                <a:lnTo>
                  <a:pt x="911" y="524"/>
                </a:lnTo>
                <a:lnTo>
                  <a:pt x="910" y="517"/>
                </a:lnTo>
                <a:lnTo>
                  <a:pt x="909" y="508"/>
                </a:lnTo>
                <a:lnTo>
                  <a:pt x="909" y="508"/>
                </a:lnTo>
                <a:lnTo>
                  <a:pt x="910" y="500"/>
                </a:lnTo>
                <a:lnTo>
                  <a:pt x="911" y="491"/>
                </a:lnTo>
                <a:lnTo>
                  <a:pt x="913" y="484"/>
                </a:lnTo>
                <a:lnTo>
                  <a:pt x="915" y="475"/>
                </a:lnTo>
                <a:lnTo>
                  <a:pt x="918" y="469"/>
                </a:lnTo>
                <a:lnTo>
                  <a:pt x="923" y="461"/>
                </a:lnTo>
                <a:lnTo>
                  <a:pt x="927" y="455"/>
                </a:lnTo>
                <a:lnTo>
                  <a:pt x="932" y="448"/>
                </a:lnTo>
                <a:lnTo>
                  <a:pt x="938" y="442"/>
                </a:lnTo>
                <a:lnTo>
                  <a:pt x="944" y="437"/>
                </a:lnTo>
                <a:lnTo>
                  <a:pt x="950" y="432"/>
                </a:lnTo>
                <a:lnTo>
                  <a:pt x="957" y="428"/>
                </a:lnTo>
                <a:lnTo>
                  <a:pt x="964" y="425"/>
                </a:lnTo>
                <a:lnTo>
                  <a:pt x="972" y="421"/>
                </a:lnTo>
                <a:lnTo>
                  <a:pt x="981" y="419"/>
                </a:lnTo>
                <a:lnTo>
                  <a:pt x="989" y="418"/>
                </a:lnTo>
                <a:lnTo>
                  <a:pt x="989" y="418"/>
                </a:lnTo>
                <a:lnTo>
                  <a:pt x="996" y="416"/>
                </a:lnTo>
                <a:lnTo>
                  <a:pt x="1001" y="414"/>
                </a:lnTo>
                <a:lnTo>
                  <a:pt x="1006" y="410"/>
                </a:lnTo>
                <a:lnTo>
                  <a:pt x="1011" y="404"/>
                </a:lnTo>
                <a:lnTo>
                  <a:pt x="1011" y="404"/>
                </a:lnTo>
                <a:lnTo>
                  <a:pt x="1014" y="399"/>
                </a:lnTo>
                <a:lnTo>
                  <a:pt x="1016" y="392"/>
                </a:lnTo>
                <a:lnTo>
                  <a:pt x="1017" y="385"/>
                </a:lnTo>
                <a:lnTo>
                  <a:pt x="1016" y="378"/>
                </a:lnTo>
                <a:lnTo>
                  <a:pt x="1016" y="378"/>
                </a:lnTo>
                <a:lnTo>
                  <a:pt x="1011" y="360"/>
                </a:lnTo>
                <a:lnTo>
                  <a:pt x="1005" y="343"/>
                </a:lnTo>
                <a:lnTo>
                  <a:pt x="999" y="325"/>
                </a:lnTo>
                <a:lnTo>
                  <a:pt x="992" y="308"/>
                </a:lnTo>
                <a:lnTo>
                  <a:pt x="985" y="290"/>
                </a:lnTo>
                <a:lnTo>
                  <a:pt x="976" y="273"/>
                </a:lnTo>
                <a:lnTo>
                  <a:pt x="968" y="257"/>
                </a:lnTo>
                <a:lnTo>
                  <a:pt x="958" y="240"/>
                </a:lnTo>
                <a:lnTo>
                  <a:pt x="958" y="240"/>
                </a:lnTo>
                <a:lnTo>
                  <a:pt x="955" y="235"/>
                </a:lnTo>
                <a:lnTo>
                  <a:pt x="949" y="230"/>
                </a:lnTo>
                <a:lnTo>
                  <a:pt x="943" y="227"/>
                </a:lnTo>
                <a:lnTo>
                  <a:pt x="937" y="225"/>
                </a:lnTo>
                <a:lnTo>
                  <a:pt x="937" y="225"/>
                </a:lnTo>
                <a:lnTo>
                  <a:pt x="930" y="225"/>
                </a:lnTo>
                <a:lnTo>
                  <a:pt x="924" y="226"/>
                </a:lnTo>
                <a:lnTo>
                  <a:pt x="917" y="228"/>
                </a:lnTo>
                <a:lnTo>
                  <a:pt x="912" y="231"/>
                </a:lnTo>
                <a:lnTo>
                  <a:pt x="912" y="231"/>
                </a:lnTo>
                <a:lnTo>
                  <a:pt x="904" y="237"/>
                </a:lnTo>
                <a:lnTo>
                  <a:pt x="898" y="240"/>
                </a:lnTo>
                <a:lnTo>
                  <a:pt x="890" y="243"/>
                </a:lnTo>
                <a:lnTo>
                  <a:pt x="883" y="246"/>
                </a:lnTo>
                <a:lnTo>
                  <a:pt x="874" y="249"/>
                </a:lnTo>
                <a:lnTo>
                  <a:pt x="867" y="250"/>
                </a:lnTo>
                <a:lnTo>
                  <a:pt x="858" y="250"/>
                </a:lnTo>
                <a:lnTo>
                  <a:pt x="851" y="250"/>
                </a:lnTo>
                <a:lnTo>
                  <a:pt x="842" y="249"/>
                </a:lnTo>
                <a:lnTo>
                  <a:pt x="835" y="248"/>
                </a:lnTo>
                <a:lnTo>
                  <a:pt x="826" y="245"/>
                </a:lnTo>
                <a:lnTo>
                  <a:pt x="819" y="242"/>
                </a:lnTo>
                <a:lnTo>
                  <a:pt x="811" y="239"/>
                </a:lnTo>
                <a:lnTo>
                  <a:pt x="805" y="235"/>
                </a:lnTo>
                <a:lnTo>
                  <a:pt x="798" y="229"/>
                </a:lnTo>
                <a:lnTo>
                  <a:pt x="792" y="224"/>
                </a:lnTo>
                <a:lnTo>
                  <a:pt x="792" y="224"/>
                </a:lnTo>
                <a:lnTo>
                  <a:pt x="786" y="217"/>
                </a:lnTo>
                <a:lnTo>
                  <a:pt x="781" y="211"/>
                </a:lnTo>
                <a:lnTo>
                  <a:pt x="777" y="205"/>
                </a:lnTo>
                <a:lnTo>
                  <a:pt x="773" y="197"/>
                </a:lnTo>
                <a:lnTo>
                  <a:pt x="770" y="190"/>
                </a:lnTo>
                <a:lnTo>
                  <a:pt x="768" y="182"/>
                </a:lnTo>
                <a:lnTo>
                  <a:pt x="766" y="173"/>
                </a:lnTo>
                <a:lnTo>
                  <a:pt x="766" y="166"/>
                </a:lnTo>
                <a:lnTo>
                  <a:pt x="765" y="157"/>
                </a:lnTo>
                <a:lnTo>
                  <a:pt x="766" y="150"/>
                </a:lnTo>
                <a:lnTo>
                  <a:pt x="767" y="141"/>
                </a:lnTo>
                <a:lnTo>
                  <a:pt x="769" y="134"/>
                </a:lnTo>
                <a:lnTo>
                  <a:pt x="772" y="126"/>
                </a:lnTo>
                <a:lnTo>
                  <a:pt x="776" y="119"/>
                </a:lnTo>
                <a:lnTo>
                  <a:pt x="780" y="111"/>
                </a:lnTo>
                <a:lnTo>
                  <a:pt x="784" y="105"/>
                </a:lnTo>
                <a:lnTo>
                  <a:pt x="784" y="105"/>
                </a:lnTo>
                <a:lnTo>
                  <a:pt x="787" y="98"/>
                </a:lnTo>
                <a:lnTo>
                  <a:pt x="791" y="92"/>
                </a:lnTo>
                <a:lnTo>
                  <a:pt x="791" y="86"/>
                </a:lnTo>
                <a:lnTo>
                  <a:pt x="791" y="79"/>
                </a:lnTo>
                <a:lnTo>
                  <a:pt x="791" y="79"/>
                </a:lnTo>
                <a:lnTo>
                  <a:pt x="788" y="73"/>
                </a:lnTo>
                <a:lnTo>
                  <a:pt x="785" y="66"/>
                </a:lnTo>
                <a:lnTo>
                  <a:pt x="781" y="62"/>
                </a:lnTo>
                <a:lnTo>
                  <a:pt x="776" y="58"/>
                </a:lnTo>
                <a:lnTo>
                  <a:pt x="776" y="58"/>
                </a:lnTo>
                <a:lnTo>
                  <a:pt x="760" y="48"/>
                </a:lnTo>
                <a:lnTo>
                  <a:pt x="742" y="39"/>
                </a:lnTo>
                <a:lnTo>
                  <a:pt x="726" y="32"/>
                </a:lnTo>
                <a:lnTo>
                  <a:pt x="709" y="24"/>
                </a:lnTo>
                <a:lnTo>
                  <a:pt x="691" y="17"/>
                </a:lnTo>
                <a:lnTo>
                  <a:pt x="674" y="10"/>
                </a:lnTo>
                <a:lnTo>
                  <a:pt x="655" y="5"/>
                </a:lnTo>
                <a:lnTo>
                  <a:pt x="637" y="1"/>
                </a:lnTo>
                <a:lnTo>
                  <a:pt x="637" y="1"/>
                </a:lnTo>
                <a:lnTo>
                  <a:pt x="631" y="0"/>
                </a:lnTo>
                <a:lnTo>
                  <a:pt x="624" y="0"/>
                </a:lnTo>
                <a:lnTo>
                  <a:pt x="618" y="2"/>
                </a:lnTo>
                <a:lnTo>
                  <a:pt x="611" y="5"/>
                </a:lnTo>
                <a:lnTo>
                  <a:pt x="611" y="5"/>
                </a:lnTo>
                <a:lnTo>
                  <a:pt x="606" y="9"/>
                </a:lnTo>
                <a:lnTo>
                  <a:pt x="603" y="15"/>
                </a:lnTo>
                <a:lnTo>
                  <a:pt x="600" y="20"/>
                </a:lnTo>
                <a:lnTo>
                  <a:pt x="597" y="28"/>
                </a:lnTo>
                <a:lnTo>
                  <a:pt x="597" y="28"/>
                </a:lnTo>
                <a:lnTo>
                  <a:pt x="596" y="35"/>
                </a:lnTo>
                <a:lnTo>
                  <a:pt x="594" y="44"/>
                </a:lnTo>
                <a:lnTo>
                  <a:pt x="591" y="51"/>
                </a:lnTo>
                <a:lnTo>
                  <a:pt x="588" y="59"/>
                </a:lnTo>
                <a:lnTo>
                  <a:pt x="584" y="66"/>
                </a:lnTo>
                <a:lnTo>
                  <a:pt x="579" y="73"/>
                </a:lnTo>
                <a:lnTo>
                  <a:pt x="574" y="78"/>
                </a:lnTo>
                <a:lnTo>
                  <a:pt x="567" y="84"/>
                </a:lnTo>
                <a:lnTo>
                  <a:pt x="562" y="89"/>
                </a:lnTo>
                <a:lnTo>
                  <a:pt x="555" y="93"/>
                </a:lnTo>
                <a:lnTo>
                  <a:pt x="548" y="97"/>
                </a:lnTo>
                <a:lnTo>
                  <a:pt x="541" y="101"/>
                </a:lnTo>
                <a:lnTo>
                  <a:pt x="533" y="104"/>
                </a:lnTo>
                <a:lnTo>
                  <a:pt x="525" y="105"/>
                </a:lnTo>
                <a:lnTo>
                  <a:pt x="516" y="106"/>
                </a:lnTo>
                <a:lnTo>
                  <a:pt x="508" y="107"/>
                </a:lnTo>
                <a:lnTo>
                  <a:pt x="508" y="107"/>
                </a:lnTo>
                <a:lnTo>
                  <a:pt x="500" y="106"/>
                </a:lnTo>
                <a:lnTo>
                  <a:pt x="491" y="105"/>
                </a:lnTo>
                <a:lnTo>
                  <a:pt x="484" y="104"/>
                </a:lnTo>
                <a:lnTo>
                  <a:pt x="475" y="101"/>
                </a:lnTo>
                <a:lnTo>
                  <a:pt x="468" y="97"/>
                </a:lnTo>
                <a:lnTo>
                  <a:pt x="461" y="93"/>
                </a:lnTo>
                <a:lnTo>
                  <a:pt x="455" y="89"/>
                </a:lnTo>
                <a:lnTo>
                  <a:pt x="448" y="84"/>
                </a:lnTo>
                <a:lnTo>
                  <a:pt x="442" y="78"/>
                </a:lnTo>
                <a:lnTo>
                  <a:pt x="438" y="73"/>
                </a:lnTo>
                <a:lnTo>
                  <a:pt x="432" y="66"/>
                </a:lnTo>
                <a:lnTo>
                  <a:pt x="428" y="59"/>
                </a:lnTo>
                <a:lnTo>
                  <a:pt x="425" y="51"/>
                </a:lnTo>
                <a:lnTo>
                  <a:pt x="422" y="44"/>
                </a:lnTo>
                <a:lnTo>
                  <a:pt x="419" y="35"/>
                </a:lnTo>
                <a:lnTo>
                  <a:pt x="418" y="28"/>
                </a:lnTo>
                <a:lnTo>
                  <a:pt x="418" y="28"/>
                </a:lnTo>
                <a:lnTo>
                  <a:pt x="416" y="20"/>
                </a:lnTo>
                <a:lnTo>
                  <a:pt x="414" y="15"/>
                </a:lnTo>
                <a:lnTo>
                  <a:pt x="410" y="9"/>
                </a:lnTo>
                <a:lnTo>
                  <a:pt x="404" y="5"/>
                </a:lnTo>
                <a:lnTo>
                  <a:pt x="404" y="5"/>
                </a:lnTo>
                <a:lnTo>
                  <a:pt x="398" y="2"/>
                </a:lnTo>
                <a:lnTo>
                  <a:pt x="393" y="0"/>
                </a:lnTo>
                <a:lnTo>
                  <a:pt x="385" y="0"/>
                </a:lnTo>
                <a:lnTo>
                  <a:pt x="379" y="1"/>
                </a:lnTo>
                <a:lnTo>
                  <a:pt x="379" y="1"/>
                </a:lnTo>
                <a:lnTo>
                  <a:pt x="360" y="5"/>
                </a:lnTo>
                <a:lnTo>
                  <a:pt x="342" y="10"/>
                </a:lnTo>
                <a:lnTo>
                  <a:pt x="325" y="17"/>
                </a:lnTo>
                <a:lnTo>
                  <a:pt x="308" y="24"/>
                </a:lnTo>
                <a:lnTo>
                  <a:pt x="291" y="32"/>
                </a:lnTo>
                <a:lnTo>
                  <a:pt x="273" y="39"/>
                </a:lnTo>
                <a:lnTo>
                  <a:pt x="257" y="48"/>
                </a:lnTo>
                <a:lnTo>
                  <a:pt x="240" y="58"/>
                </a:lnTo>
                <a:lnTo>
                  <a:pt x="240" y="58"/>
                </a:lnTo>
                <a:lnTo>
                  <a:pt x="235" y="62"/>
                </a:lnTo>
                <a:lnTo>
                  <a:pt x="231" y="66"/>
                </a:lnTo>
                <a:lnTo>
                  <a:pt x="227" y="73"/>
                </a:lnTo>
                <a:lnTo>
                  <a:pt x="225" y="79"/>
                </a:lnTo>
                <a:lnTo>
                  <a:pt x="225" y="79"/>
                </a:lnTo>
                <a:lnTo>
                  <a:pt x="225" y="86"/>
                </a:lnTo>
                <a:lnTo>
                  <a:pt x="226" y="92"/>
                </a:lnTo>
                <a:lnTo>
                  <a:pt x="228" y="98"/>
                </a:lnTo>
                <a:lnTo>
                  <a:pt x="232" y="105"/>
                </a:lnTo>
                <a:lnTo>
                  <a:pt x="232" y="105"/>
                </a:lnTo>
                <a:lnTo>
                  <a:pt x="237" y="111"/>
                </a:lnTo>
                <a:lnTo>
                  <a:pt x="240" y="119"/>
                </a:lnTo>
                <a:lnTo>
                  <a:pt x="244" y="126"/>
                </a:lnTo>
                <a:lnTo>
                  <a:pt x="247" y="134"/>
                </a:lnTo>
                <a:lnTo>
                  <a:pt x="249" y="141"/>
                </a:lnTo>
                <a:lnTo>
                  <a:pt x="250" y="150"/>
                </a:lnTo>
                <a:lnTo>
                  <a:pt x="251" y="157"/>
                </a:lnTo>
                <a:lnTo>
                  <a:pt x="251" y="166"/>
                </a:lnTo>
                <a:lnTo>
                  <a:pt x="250" y="173"/>
                </a:lnTo>
                <a:lnTo>
                  <a:pt x="248" y="182"/>
                </a:lnTo>
                <a:lnTo>
                  <a:pt x="246" y="190"/>
                </a:lnTo>
                <a:lnTo>
                  <a:pt x="243" y="197"/>
                </a:lnTo>
                <a:lnTo>
                  <a:pt x="239" y="205"/>
                </a:lnTo>
                <a:lnTo>
                  <a:pt x="235" y="211"/>
                </a:lnTo>
                <a:lnTo>
                  <a:pt x="231" y="217"/>
                </a:lnTo>
                <a:lnTo>
                  <a:pt x="224" y="224"/>
                </a:lnTo>
                <a:lnTo>
                  <a:pt x="224" y="224"/>
                </a:lnTo>
                <a:lnTo>
                  <a:pt x="219" y="229"/>
                </a:lnTo>
                <a:lnTo>
                  <a:pt x="211" y="235"/>
                </a:lnTo>
                <a:lnTo>
                  <a:pt x="205" y="239"/>
                </a:lnTo>
                <a:lnTo>
                  <a:pt x="197" y="242"/>
                </a:lnTo>
                <a:lnTo>
                  <a:pt x="190" y="245"/>
                </a:lnTo>
                <a:lnTo>
                  <a:pt x="182" y="248"/>
                </a:lnTo>
                <a:lnTo>
                  <a:pt x="174" y="249"/>
                </a:lnTo>
                <a:lnTo>
                  <a:pt x="166" y="250"/>
                </a:lnTo>
                <a:lnTo>
                  <a:pt x="158" y="250"/>
                </a:lnTo>
                <a:lnTo>
                  <a:pt x="150" y="250"/>
                </a:lnTo>
                <a:lnTo>
                  <a:pt x="141" y="249"/>
                </a:lnTo>
                <a:lnTo>
                  <a:pt x="134" y="246"/>
                </a:lnTo>
                <a:lnTo>
                  <a:pt x="125" y="243"/>
                </a:lnTo>
                <a:lnTo>
                  <a:pt x="118" y="240"/>
                </a:lnTo>
                <a:lnTo>
                  <a:pt x="111" y="237"/>
                </a:lnTo>
                <a:lnTo>
                  <a:pt x="104" y="231"/>
                </a:lnTo>
                <a:lnTo>
                  <a:pt x="104" y="231"/>
                </a:lnTo>
                <a:lnTo>
                  <a:pt x="99" y="228"/>
                </a:lnTo>
                <a:lnTo>
                  <a:pt x="92" y="226"/>
                </a:lnTo>
                <a:lnTo>
                  <a:pt x="86" y="225"/>
                </a:lnTo>
                <a:lnTo>
                  <a:pt x="79" y="225"/>
                </a:lnTo>
                <a:lnTo>
                  <a:pt x="79" y="225"/>
                </a:lnTo>
                <a:lnTo>
                  <a:pt x="73" y="227"/>
                </a:lnTo>
                <a:lnTo>
                  <a:pt x="66" y="230"/>
                </a:lnTo>
                <a:lnTo>
                  <a:pt x="62" y="235"/>
                </a:lnTo>
                <a:lnTo>
                  <a:pt x="58" y="240"/>
                </a:lnTo>
                <a:lnTo>
                  <a:pt x="58" y="240"/>
                </a:lnTo>
                <a:lnTo>
                  <a:pt x="48" y="257"/>
                </a:lnTo>
                <a:lnTo>
                  <a:pt x="40" y="273"/>
                </a:lnTo>
                <a:lnTo>
                  <a:pt x="32" y="290"/>
                </a:lnTo>
                <a:lnTo>
                  <a:pt x="25" y="308"/>
                </a:lnTo>
                <a:lnTo>
                  <a:pt x="17" y="325"/>
                </a:lnTo>
                <a:lnTo>
                  <a:pt x="11" y="343"/>
                </a:lnTo>
                <a:lnTo>
                  <a:pt x="5" y="360"/>
                </a:lnTo>
                <a:lnTo>
                  <a:pt x="1" y="378"/>
                </a:lnTo>
                <a:lnTo>
                  <a:pt x="1" y="378"/>
                </a:lnTo>
                <a:lnTo>
                  <a:pt x="0" y="385"/>
                </a:lnTo>
                <a:lnTo>
                  <a:pt x="0" y="392"/>
                </a:lnTo>
                <a:lnTo>
                  <a:pt x="2" y="399"/>
                </a:lnTo>
                <a:lnTo>
                  <a:pt x="5" y="404"/>
                </a:lnTo>
                <a:lnTo>
                  <a:pt x="5" y="404"/>
                </a:lnTo>
                <a:lnTo>
                  <a:pt x="10" y="410"/>
                </a:lnTo>
                <a:lnTo>
                  <a:pt x="15" y="414"/>
                </a:lnTo>
                <a:lnTo>
                  <a:pt x="20" y="416"/>
                </a:lnTo>
                <a:lnTo>
                  <a:pt x="28" y="418"/>
                </a:lnTo>
                <a:lnTo>
                  <a:pt x="28" y="418"/>
                </a:lnTo>
                <a:lnTo>
                  <a:pt x="35" y="419"/>
                </a:lnTo>
                <a:lnTo>
                  <a:pt x="44" y="421"/>
                </a:lnTo>
                <a:lnTo>
                  <a:pt x="51" y="425"/>
                </a:lnTo>
                <a:lnTo>
                  <a:pt x="59" y="428"/>
                </a:lnTo>
                <a:lnTo>
                  <a:pt x="66" y="432"/>
                </a:lnTo>
                <a:lnTo>
                  <a:pt x="73" y="437"/>
                </a:lnTo>
                <a:lnTo>
                  <a:pt x="78" y="442"/>
                </a:lnTo>
                <a:lnTo>
                  <a:pt x="85" y="448"/>
                </a:lnTo>
                <a:lnTo>
                  <a:pt x="89" y="455"/>
                </a:lnTo>
                <a:lnTo>
                  <a:pt x="93" y="461"/>
                </a:lnTo>
                <a:lnTo>
                  <a:pt x="97" y="469"/>
                </a:lnTo>
                <a:lnTo>
                  <a:pt x="101" y="475"/>
                </a:lnTo>
                <a:lnTo>
                  <a:pt x="104" y="484"/>
                </a:lnTo>
                <a:lnTo>
                  <a:pt x="105" y="491"/>
                </a:lnTo>
                <a:lnTo>
                  <a:pt x="106" y="500"/>
                </a:lnTo>
                <a:lnTo>
                  <a:pt x="107" y="508"/>
                </a:lnTo>
                <a:lnTo>
                  <a:pt x="107" y="508"/>
                </a:lnTo>
                <a:lnTo>
                  <a:pt x="106" y="517"/>
                </a:lnTo>
                <a:lnTo>
                  <a:pt x="105" y="524"/>
                </a:lnTo>
                <a:lnTo>
                  <a:pt x="104" y="533"/>
                </a:lnTo>
                <a:lnTo>
                  <a:pt x="101" y="540"/>
                </a:lnTo>
                <a:lnTo>
                  <a:pt x="97" y="548"/>
                </a:lnTo>
                <a:lnTo>
                  <a:pt x="93" y="554"/>
                </a:lnTo>
                <a:lnTo>
                  <a:pt x="89" y="562"/>
                </a:lnTo>
                <a:lnTo>
                  <a:pt x="85" y="567"/>
                </a:lnTo>
                <a:lnTo>
                  <a:pt x="78" y="574"/>
                </a:lnTo>
                <a:lnTo>
                  <a:pt x="73" y="579"/>
                </a:lnTo>
                <a:lnTo>
                  <a:pt x="66" y="583"/>
                </a:lnTo>
                <a:lnTo>
                  <a:pt x="59" y="588"/>
                </a:lnTo>
                <a:lnTo>
                  <a:pt x="51" y="591"/>
                </a:lnTo>
                <a:lnTo>
                  <a:pt x="44" y="594"/>
                </a:lnTo>
                <a:lnTo>
                  <a:pt x="35" y="596"/>
                </a:lnTo>
                <a:lnTo>
                  <a:pt x="28" y="598"/>
                </a:lnTo>
                <a:lnTo>
                  <a:pt x="28" y="598"/>
                </a:lnTo>
                <a:lnTo>
                  <a:pt x="20" y="599"/>
                </a:lnTo>
                <a:lnTo>
                  <a:pt x="15" y="603"/>
                </a:lnTo>
                <a:lnTo>
                  <a:pt x="10" y="606"/>
                </a:lnTo>
                <a:lnTo>
                  <a:pt x="5" y="611"/>
                </a:lnTo>
                <a:lnTo>
                  <a:pt x="5" y="611"/>
                </a:lnTo>
                <a:lnTo>
                  <a:pt x="2" y="618"/>
                </a:lnTo>
                <a:lnTo>
                  <a:pt x="0" y="624"/>
                </a:lnTo>
                <a:lnTo>
                  <a:pt x="0" y="631"/>
                </a:lnTo>
                <a:lnTo>
                  <a:pt x="1" y="637"/>
                </a:lnTo>
                <a:lnTo>
                  <a:pt x="1" y="637"/>
                </a:lnTo>
                <a:lnTo>
                  <a:pt x="5" y="655"/>
                </a:lnTo>
                <a:lnTo>
                  <a:pt x="11" y="673"/>
                </a:lnTo>
                <a:lnTo>
                  <a:pt x="17" y="691"/>
                </a:lnTo>
                <a:lnTo>
                  <a:pt x="25" y="708"/>
                </a:lnTo>
                <a:lnTo>
                  <a:pt x="32" y="725"/>
                </a:lnTo>
                <a:lnTo>
                  <a:pt x="40" y="742"/>
                </a:lnTo>
                <a:lnTo>
                  <a:pt x="48" y="759"/>
                </a:lnTo>
                <a:lnTo>
                  <a:pt x="58" y="775"/>
                </a:lnTo>
                <a:lnTo>
                  <a:pt x="58" y="775"/>
                </a:lnTo>
                <a:lnTo>
                  <a:pt x="62" y="781"/>
                </a:lnTo>
                <a:lnTo>
                  <a:pt x="66" y="785"/>
                </a:lnTo>
                <a:lnTo>
                  <a:pt x="73" y="788"/>
                </a:lnTo>
                <a:lnTo>
                  <a:pt x="79" y="790"/>
                </a:lnTo>
                <a:lnTo>
                  <a:pt x="79" y="790"/>
                </a:lnTo>
                <a:lnTo>
                  <a:pt x="86" y="790"/>
                </a:lnTo>
                <a:lnTo>
                  <a:pt x="92" y="790"/>
                </a:lnTo>
                <a:lnTo>
                  <a:pt x="99" y="788"/>
                </a:lnTo>
                <a:lnTo>
                  <a:pt x="104" y="784"/>
                </a:lnTo>
                <a:lnTo>
                  <a:pt x="104" y="784"/>
                </a:lnTo>
                <a:lnTo>
                  <a:pt x="111" y="780"/>
                </a:lnTo>
                <a:lnTo>
                  <a:pt x="118" y="775"/>
                </a:lnTo>
                <a:lnTo>
                  <a:pt x="125" y="772"/>
                </a:lnTo>
                <a:lnTo>
                  <a:pt x="134" y="770"/>
                </a:lnTo>
                <a:lnTo>
                  <a:pt x="141" y="768"/>
                </a:lnTo>
                <a:lnTo>
                  <a:pt x="150" y="767"/>
                </a:lnTo>
                <a:lnTo>
                  <a:pt x="158" y="766"/>
                </a:lnTo>
                <a:lnTo>
                  <a:pt x="166" y="766"/>
                </a:lnTo>
                <a:lnTo>
                  <a:pt x="174" y="767"/>
                </a:lnTo>
                <a:lnTo>
                  <a:pt x="182" y="768"/>
                </a:lnTo>
                <a:lnTo>
                  <a:pt x="190" y="770"/>
                </a:lnTo>
                <a:lnTo>
                  <a:pt x="197" y="773"/>
                </a:lnTo>
                <a:lnTo>
                  <a:pt x="205" y="776"/>
                </a:lnTo>
                <a:lnTo>
                  <a:pt x="211" y="781"/>
                </a:lnTo>
                <a:lnTo>
                  <a:pt x="219" y="786"/>
                </a:lnTo>
                <a:lnTo>
                  <a:pt x="224" y="791"/>
                </a:lnTo>
                <a:lnTo>
                  <a:pt x="224" y="791"/>
                </a:lnTo>
                <a:lnTo>
                  <a:pt x="231" y="798"/>
                </a:lnTo>
                <a:lnTo>
                  <a:pt x="235" y="804"/>
                </a:lnTo>
                <a:lnTo>
                  <a:pt x="239" y="812"/>
                </a:lnTo>
                <a:lnTo>
                  <a:pt x="243" y="818"/>
                </a:lnTo>
                <a:lnTo>
                  <a:pt x="246" y="826"/>
                </a:lnTo>
                <a:lnTo>
                  <a:pt x="248" y="834"/>
                </a:lnTo>
                <a:lnTo>
                  <a:pt x="250" y="842"/>
                </a:lnTo>
                <a:lnTo>
                  <a:pt x="251" y="849"/>
                </a:lnTo>
                <a:lnTo>
                  <a:pt x="251" y="858"/>
                </a:lnTo>
                <a:lnTo>
                  <a:pt x="250" y="866"/>
                </a:lnTo>
                <a:lnTo>
                  <a:pt x="249" y="874"/>
                </a:lnTo>
                <a:lnTo>
                  <a:pt x="247" y="882"/>
                </a:lnTo>
                <a:lnTo>
                  <a:pt x="244" y="890"/>
                </a:lnTo>
                <a:lnTo>
                  <a:pt x="240" y="898"/>
                </a:lnTo>
                <a:lnTo>
                  <a:pt x="237" y="904"/>
                </a:lnTo>
                <a:lnTo>
                  <a:pt x="232" y="912"/>
                </a:lnTo>
                <a:lnTo>
                  <a:pt x="232" y="912"/>
                </a:lnTo>
                <a:lnTo>
                  <a:pt x="228" y="917"/>
                </a:lnTo>
                <a:lnTo>
                  <a:pt x="226" y="923"/>
                </a:lnTo>
                <a:lnTo>
                  <a:pt x="225" y="930"/>
                </a:lnTo>
                <a:lnTo>
                  <a:pt x="225" y="936"/>
                </a:lnTo>
                <a:lnTo>
                  <a:pt x="225" y="936"/>
                </a:lnTo>
                <a:lnTo>
                  <a:pt x="227" y="943"/>
                </a:lnTo>
                <a:lnTo>
                  <a:pt x="231" y="949"/>
                </a:lnTo>
                <a:lnTo>
                  <a:pt x="235" y="955"/>
                </a:lnTo>
                <a:lnTo>
                  <a:pt x="240" y="958"/>
                </a:lnTo>
                <a:lnTo>
                  <a:pt x="240" y="958"/>
                </a:lnTo>
                <a:lnTo>
                  <a:pt x="257" y="967"/>
                </a:lnTo>
                <a:lnTo>
                  <a:pt x="273" y="976"/>
                </a:lnTo>
                <a:lnTo>
                  <a:pt x="291" y="985"/>
                </a:lnTo>
                <a:lnTo>
                  <a:pt x="308" y="992"/>
                </a:lnTo>
                <a:lnTo>
                  <a:pt x="325" y="999"/>
                </a:lnTo>
                <a:lnTo>
                  <a:pt x="342" y="1005"/>
                </a:lnTo>
                <a:lnTo>
                  <a:pt x="360" y="1010"/>
                </a:lnTo>
                <a:lnTo>
                  <a:pt x="379" y="1016"/>
                </a:lnTo>
                <a:lnTo>
                  <a:pt x="379" y="1016"/>
                </a:lnTo>
                <a:lnTo>
                  <a:pt x="386" y="1017"/>
                </a:lnTo>
                <a:lnTo>
                  <a:pt x="386" y="1017"/>
                </a:lnTo>
                <a:lnTo>
                  <a:pt x="391" y="1016"/>
                </a:lnTo>
                <a:lnTo>
                  <a:pt x="396" y="1015"/>
                </a:lnTo>
                <a:lnTo>
                  <a:pt x="400" y="1014"/>
                </a:lnTo>
                <a:lnTo>
                  <a:pt x="404" y="1010"/>
                </a:lnTo>
                <a:lnTo>
                  <a:pt x="404" y="1010"/>
                </a:lnTo>
                <a:lnTo>
                  <a:pt x="410" y="1006"/>
                </a:lnTo>
                <a:lnTo>
                  <a:pt x="414" y="1001"/>
                </a:lnTo>
                <a:lnTo>
                  <a:pt x="416" y="995"/>
                </a:lnTo>
                <a:lnTo>
                  <a:pt x="418" y="989"/>
                </a:lnTo>
                <a:lnTo>
                  <a:pt x="418" y="989"/>
                </a:lnTo>
                <a:lnTo>
                  <a:pt x="419" y="980"/>
                </a:lnTo>
                <a:lnTo>
                  <a:pt x="422" y="972"/>
                </a:lnTo>
                <a:lnTo>
                  <a:pt x="425" y="964"/>
                </a:lnTo>
                <a:lnTo>
                  <a:pt x="428" y="957"/>
                </a:lnTo>
                <a:lnTo>
                  <a:pt x="432" y="950"/>
                </a:lnTo>
                <a:lnTo>
                  <a:pt x="438" y="944"/>
                </a:lnTo>
                <a:lnTo>
                  <a:pt x="442" y="937"/>
                </a:lnTo>
                <a:lnTo>
                  <a:pt x="448" y="932"/>
                </a:lnTo>
                <a:lnTo>
                  <a:pt x="455" y="927"/>
                </a:lnTo>
                <a:lnTo>
                  <a:pt x="461" y="922"/>
                </a:lnTo>
                <a:lnTo>
                  <a:pt x="468" y="918"/>
                </a:lnTo>
                <a:lnTo>
                  <a:pt x="475" y="915"/>
                </a:lnTo>
                <a:lnTo>
                  <a:pt x="484" y="913"/>
                </a:lnTo>
                <a:lnTo>
                  <a:pt x="491" y="911"/>
                </a:lnTo>
                <a:lnTo>
                  <a:pt x="500" y="910"/>
                </a:lnTo>
                <a:lnTo>
                  <a:pt x="508" y="910"/>
                </a:lnTo>
                <a:lnTo>
                  <a:pt x="508" y="910"/>
                </a:lnTo>
                <a:lnTo>
                  <a:pt x="516" y="910"/>
                </a:lnTo>
                <a:lnTo>
                  <a:pt x="525" y="911"/>
                </a:lnTo>
                <a:lnTo>
                  <a:pt x="533" y="913"/>
                </a:lnTo>
                <a:lnTo>
                  <a:pt x="541" y="915"/>
                </a:lnTo>
                <a:lnTo>
                  <a:pt x="548" y="918"/>
                </a:lnTo>
                <a:lnTo>
                  <a:pt x="555" y="922"/>
                </a:lnTo>
                <a:lnTo>
                  <a:pt x="562" y="927"/>
                </a:lnTo>
                <a:lnTo>
                  <a:pt x="567" y="932"/>
                </a:lnTo>
                <a:lnTo>
                  <a:pt x="574" y="937"/>
                </a:lnTo>
                <a:lnTo>
                  <a:pt x="579" y="944"/>
                </a:lnTo>
                <a:lnTo>
                  <a:pt x="584" y="950"/>
                </a:lnTo>
                <a:lnTo>
                  <a:pt x="588" y="957"/>
                </a:lnTo>
                <a:lnTo>
                  <a:pt x="591" y="964"/>
                </a:lnTo>
                <a:lnTo>
                  <a:pt x="594" y="972"/>
                </a:lnTo>
                <a:lnTo>
                  <a:pt x="596" y="980"/>
                </a:lnTo>
                <a:lnTo>
                  <a:pt x="597" y="989"/>
                </a:lnTo>
                <a:lnTo>
                  <a:pt x="597" y="989"/>
                </a:lnTo>
                <a:lnTo>
                  <a:pt x="600" y="995"/>
                </a:lnTo>
                <a:lnTo>
                  <a:pt x="603" y="1001"/>
                </a:lnTo>
                <a:lnTo>
                  <a:pt x="606" y="1006"/>
                </a:lnTo>
                <a:lnTo>
                  <a:pt x="611" y="1010"/>
                </a:lnTo>
                <a:lnTo>
                  <a:pt x="611" y="1010"/>
                </a:lnTo>
                <a:lnTo>
                  <a:pt x="618" y="1014"/>
                </a:lnTo>
                <a:lnTo>
                  <a:pt x="624" y="1016"/>
                </a:lnTo>
                <a:lnTo>
                  <a:pt x="631" y="1017"/>
                </a:lnTo>
                <a:lnTo>
                  <a:pt x="637" y="1016"/>
                </a:lnTo>
                <a:lnTo>
                  <a:pt x="637" y="1016"/>
                </a:lnTo>
                <a:lnTo>
                  <a:pt x="655" y="1010"/>
                </a:lnTo>
                <a:lnTo>
                  <a:pt x="674" y="1005"/>
                </a:lnTo>
                <a:lnTo>
                  <a:pt x="691" y="999"/>
                </a:lnTo>
                <a:lnTo>
                  <a:pt x="708" y="992"/>
                </a:lnTo>
                <a:lnTo>
                  <a:pt x="725" y="985"/>
                </a:lnTo>
                <a:lnTo>
                  <a:pt x="742" y="976"/>
                </a:lnTo>
                <a:lnTo>
                  <a:pt x="760" y="967"/>
                </a:lnTo>
                <a:lnTo>
                  <a:pt x="776" y="958"/>
                </a:lnTo>
                <a:lnTo>
                  <a:pt x="776" y="958"/>
                </a:lnTo>
                <a:lnTo>
                  <a:pt x="781" y="955"/>
                </a:lnTo>
                <a:lnTo>
                  <a:pt x="785" y="949"/>
                </a:lnTo>
                <a:lnTo>
                  <a:pt x="788" y="944"/>
                </a:lnTo>
                <a:lnTo>
                  <a:pt x="791" y="936"/>
                </a:lnTo>
                <a:lnTo>
                  <a:pt x="791" y="936"/>
                </a:lnTo>
                <a:lnTo>
                  <a:pt x="791" y="930"/>
                </a:lnTo>
                <a:lnTo>
                  <a:pt x="791" y="923"/>
                </a:lnTo>
                <a:lnTo>
                  <a:pt x="787" y="917"/>
                </a:lnTo>
                <a:lnTo>
                  <a:pt x="784" y="912"/>
                </a:lnTo>
                <a:lnTo>
                  <a:pt x="784" y="912"/>
                </a:lnTo>
                <a:lnTo>
                  <a:pt x="780" y="904"/>
                </a:lnTo>
                <a:lnTo>
                  <a:pt x="776" y="898"/>
                </a:lnTo>
                <a:lnTo>
                  <a:pt x="772" y="890"/>
                </a:lnTo>
                <a:lnTo>
                  <a:pt x="769" y="882"/>
                </a:lnTo>
                <a:lnTo>
                  <a:pt x="767" y="874"/>
                </a:lnTo>
                <a:lnTo>
                  <a:pt x="766" y="866"/>
                </a:lnTo>
                <a:lnTo>
                  <a:pt x="765" y="858"/>
                </a:lnTo>
                <a:lnTo>
                  <a:pt x="766" y="849"/>
                </a:lnTo>
                <a:lnTo>
                  <a:pt x="766" y="842"/>
                </a:lnTo>
                <a:lnTo>
                  <a:pt x="768" y="834"/>
                </a:lnTo>
                <a:lnTo>
                  <a:pt x="770" y="826"/>
                </a:lnTo>
                <a:lnTo>
                  <a:pt x="773" y="818"/>
                </a:lnTo>
                <a:lnTo>
                  <a:pt x="777" y="812"/>
                </a:lnTo>
                <a:lnTo>
                  <a:pt x="781" y="804"/>
                </a:lnTo>
                <a:lnTo>
                  <a:pt x="786" y="798"/>
                </a:lnTo>
                <a:lnTo>
                  <a:pt x="792" y="791"/>
                </a:lnTo>
                <a:lnTo>
                  <a:pt x="792" y="791"/>
                </a:lnTo>
                <a:lnTo>
                  <a:pt x="798" y="786"/>
                </a:lnTo>
                <a:lnTo>
                  <a:pt x="805" y="781"/>
                </a:lnTo>
                <a:lnTo>
                  <a:pt x="811" y="776"/>
                </a:lnTo>
                <a:lnTo>
                  <a:pt x="819" y="773"/>
                </a:lnTo>
                <a:lnTo>
                  <a:pt x="826" y="770"/>
                </a:lnTo>
                <a:lnTo>
                  <a:pt x="835" y="768"/>
                </a:lnTo>
                <a:lnTo>
                  <a:pt x="842" y="767"/>
                </a:lnTo>
                <a:lnTo>
                  <a:pt x="851" y="766"/>
                </a:lnTo>
                <a:lnTo>
                  <a:pt x="858" y="766"/>
                </a:lnTo>
                <a:lnTo>
                  <a:pt x="867" y="767"/>
                </a:lnTo>
                <a:lnTo>
                  <a:pt x="874" y="768"/>
                </a:lnTo>
                <a:lnTo>
                  <a:pt x="883" y="770"/>
                </a:lnTo>
                <a:lnTo>
                  <a:pt x="890" y="772"/>
                </a:lnTo>
                <a:lnTo>
                  <a:pt x="898" y="775"/>
                </a:lnTo>
                <a:lnTo>
                  <a:pt x="904" y="780"/>
                </a:lnTo>
                <a:lnTo>
                  <a:pt x="912" y="784"/>
                </a:lnTo>
                <a:lnTo>
                  <a:pt x="912" y="784"/>
                </a:lnTo>
                <a:lnTo>
                  <a:pt x="917" y="788"/>
                </a:lnTo>
                <a:lnTo>
                  <a:pt x="924" y="790"/>
                </a:lnTo>
                <a:lnTo>
                  <a:pt x="930" y="790"/>
                </a:lnTo>
                <a:lnTo>
                  <a:pt x="937" y="790"/>
                </a:lnTo>
                <a:lnTo>
                  <a:pt x="937" y="790"/>
                </a:lnTo>
                <a:lnTo>
                  <a:pt x="943" y="788"/>
                </a:lnTo>
                <a:lnTo>
                  <a:pt x="949" y="785"/>
                </a:lnTo>
                <a:lnTo>
                  <a:pt x="955" y="781"/>
                </a:lnTo>
                <a:lnTo>
                  <a:pt x="958" y="775"/>
                </a:lnTo>
                <a:lnTo>
                  <a:pt x="958" y="775"/>
                </a:lnTo>
                <a:lnTo>
                  <a:pt x="968" y="759"/>
                </a:lnTo>
                <a:lnTo>
                  <a:pt x="976" y="742"/>
                </a:lnTo>
                <a:lnTo>
                  <a:pt x="985" y="725"/>
                </a:lnTo>
                <a:lnTo>
                  <a:pt x="992" y="708"/>
                </a:lnTo>
                <a:lnTo>
                  <a:pt x="999" y="691"/>
                </a:lnTo>
                <a:lnTo>
                  <a:pt x="1005" y="673"/>
                </a:lnTo>
                <a:lnTo>
                  <a:pt x="1011" y="655"/>
                </a:lnTo>
                <a:lnTo>
                  <a:pt x="1016" y="637"/>
                </a:lnTo>
                <a:lnTo>
                  <a:pt x="1016" y="637"/>
                </a:lnTo>
                <a:lnTo>
                  <a:pt x="1017" y="631"/>
                </a:lnTo>
                <a:lnTo>
                  <a:pt x="1016" y="624"/>
                </a:lnTo>
                <a:lnTo>
                  <a:pt x="1014" y="618"/>
                </a:lnTo>
                <a:lnTo>
                  <a:pt x="1011" y="611"/>
                </a:lnTo>
                <a:lnTo>
                  <a:pt x="1011" y="611"/>
                </a:lnTo>
                <a:lnTo>
                  <a:pt x="1006" y="606"/>
                </a:lnTo>
                <a:lnTo>
                  <a:pt x="1001" y="603"/>
                </a:lnTo>
                <a:lnTo>
                  <a:pt x="996" y="599"/>
                </a:lnTo>
                <a:lnTo>
                  <a:pt x="989" y="598"/>
                </a:lnTo>
                <a:lnTo>
                  <a:pt x="989" y="598"/>
                </a:lnTo>
                <a:close/>
                <a:moveTo>
                  <a:pt x="919" y="715"/>
                </a:moveTo>
                <a:lnTo>
                  <a:pt x="919" y="715"/>
                </a:lnTo>
                <a:lnTo>
                  <a:pt x="908" y="711"/>
                </a:lnTo>
                <a:lnTo>
                  <a:pt x="897" y="707"/>
                </a:lnTo>
                <a:lnTo>
                  <a:pt x="885" y="705"/>
                </a:lnTo>
                <a:lnTo>
                  <a:pt x="874" y="702"/>
                </a:lnTo>
                <a:lnTo>
                  <a:pt x="863" y="702"/>
                </a:lnTo>
                <a:lnTo>
                  <a:pt x="851" y="702"/>
                </a:lnTo>
                <a:lnTo>
                  <a:pt x="840" y="702"/>
                </a:lnTo>
                <a:lnTo>
                  <a:pt x="828" y="705"/>
                </a:lnTo>
                <a:lnTo>
                  <a:pt x="816" y="707"/>
                </a:lnTo>
                <a:lnTo>
                  <a:pt x="806" y="710"/>
                </a:lnTo>
                <a:lnTo>
                  <a:pt x="795" y="714"/>
                </a:lnTo>
                <a:lnTo>
                  <a:pt x="784" y="720"/>
                </a:lnTo>
                <a:lnTo>
                  <a:pt x="775" y="725"/>
                </a:lnTo>
                <a:lnTo>
                  <a:pt x="765" y="731"/>
                </a:lnTo>
                <a:lnTo>
                  <a:pt x="755" y="739"/>
                </a:lnTo>
                <a:lnTo>
                  <a:pt x="747" y="746"/>
                </a:lnTo>
                <a:lnTo>
                  <a:pt x="747" y="746"/>
                </a:lnTo>
                <a:lnTo>
                  <a:pt x="738" y="755"/>
                </a:lnTo>
                <a:lnTo>
                  <a:pt x="732" y="765"/>
                </a:lnTo>
                <a:lnTo>
                  <a:pt x="724" y="774"/>
                </a:lnTo>
                <a:lnTo>
                  <a:pt x="719" y="785"/>
                </a:lnTo>
                <a:lnTo>
                  <a:pt x="714" y="796"/>
                </a:lnTo>
                <a:lnTo>
                  <a:pt x="710" y="807"/>
                </a:lnTo>
                <a:lnTo>
                  <a:pt x="707" y="817"/>
                </a:lnTo>
                <a:lnTo>
                  <a:pt x="704" y="828"/>
                </a:lnTo>
                <a:lnTo>
                  <a:pt x="703" y="840"/>
                </a:lnTo>
                <a:lnTo>
                  <a:pt x="702" y="852"/>
                </a:lnTo>
                <a:lnTo>
                  <a:pt x="702" y="862"/>
                </a:lnTo>
                <a:lnTo>
                  <a:pt x="703" y="874"/>
                </a:lnTo>
                <a:lnTo>
                  <a:pt x="705" y="886"/>
                </a:lnTo>
                <a:lnTo>
                  <a:pt x="707" y="897"/>
                </a:lnTo>
                <a:lnTo>
                  <a:pt x="711" y="907"/>
                </a:lnTo>
                <a:lnTo>
                  <a:pt x="716" y="919"/>
                </a:lnTo>
                <a:lnTo>
                  <a:pt x="716" y="919"/>
                </a:lnTo>
                <a:lnTo>
                  <a:pt x="684" y="933"/>
                </a:lnTo>
                <a:lnTo>
                  <a:pt x="652" y="945"/>
                </a:lnTo>
                <a:lnTo>
                  <a:pt x="652" y="945"/>
                </a:lnTo>
                <a:lnTo>
                  <a:pt x="648" y="934"/>
                </a:lnTo>
                <a:lnTo>
                  <a:pt x="643" y="923"/>
                </a:lnTo>
                <a:lnTo>
                  <a:pt x="636" y="914"/>
                </a:lnTo>
                <a:lnTo>
                  <a:pt x="630" y="904"/>
                </a:lnTo>
                <a:lnTo>
                  <a:pt x="622" y="896"/>
                </a:lnTo>
                <a:lnTo>
                  <a:pt x="614" y="888"/>
                </a:lnTo>
                <a:lnTo>
                  <a:pt x="605" y="881"/>
                </a:lnTo>
                <a:lnTo>
                  <a:pt x="596" y="873"/>
                </a:lnTo>
                <a:lnTo>
                  <a:pt x="587" y="867"/>
                </a:lnTo>
                <a:lnTo>
                  <a:pt x="576" y="861"/>
                </a:lnTo>
                <a:lnTo>
                  <a:pt x="565" y="857"/>
                </a:lnTo>
                <a:lnTo>
                  <a:pt x="555" y="853"/>
                </a:lnTo>
                <a:lnTo>
                  <a:pt x="544" y="849"/>
                </a:lnTo>
                <a:lnTo>
                  <a:pt x="532" y="847"/>
                </a:lnTo>
                <a:lnTo>
                  <a:pt x="520" y="846"/>
                </a:lnTo>
                <a:lnTo>
                  <a:pt x="508" y="845"/>
                </a:lnTo>
                <a:lnTo>
                  <a:pt x="508" y="845"/>
                </a:lnTo>
                <a:lnTo>
                  <a:pt x="496" y="846"/>
                </a:lnTo>
                <a:lnTo>
                  <a:pt x="484" y="847"/>
                </a:lnTo>
                <a:lnTo>
                  <a:pt x="473" y="849"/>
                </a:lnTo>
                <a:lnTo>
                  <a:pt x="461" y="853"/>
                </a:lnTo>
                <a:lnTo>
                  <a:pt x="450" y="857"/>
                </a:lnTo>
                <a:lnTo>
                  <a:pt x="440" y="861"/>
                </a:lnTo>
                <a:lnTo>
                  <a:pt x="430" y="867"/>
                </a:lnTo>
                <a:lnTo>
                  <a:pt x="420" y="873"/>
                </a:lnTo>
                <a:lnTo>
                  <a:pt x="411" y="881"/>
                </a:lnTo>
                <a:lnTo>
                  <a:pt x="402" y="888"/>
                </a:lnTo>
                <a:lnTo>
                  <a:pt x="395" y="896"/>
                </a:lnTo>
                <a:lnTo>
                  <a:pt x="387" y="904"/>
                </a:lnTo>
                <a:lnTo>
                  <a:pt x="380" y="914"/>
                </a:lnTo>
                <a:lnTo>
                  <a:pt x="374" y="923"/>
                </a:lnTo>
                <a:lnTo>
                  <a:pt x="369" y="934"/>
                </a:lnTo>
                <a:lnTo>
                  <a:pt x="364" y="945"/>
                </a:lnTo>
                <a:lnTo>
                  <a:pt x="364" y="945"/>
                </a:lnTo>
                <a:lnTo>
                  <a:pt x="331" y="933"/>
                </a:lnTo>
                <a:lnTo>
                  <a:pt x="301" y="919"/>
                </a:lnTo>
                <a:lnTo>
                  <a:pt x="301" y="919"/>
                </a:lnTo>
                <a:lnTo>
                  <a:pt x="306" y="907"/>
                </a:lnTo>
                <a:lnTo>
                  <a:pt x="309" y="897"/>
                </a:lnTo>
                <a:lnTo>
                  <a:pt x="311" y="886"/>
                </a:lnTo>
                <a:lnTo>
                  <a:pt x="313" y="874"/>
                </a:lnTo>
                <a:lnTo>
                  <a:pt x="314" y="862"/>
                </a:lnTo>
                <a:lnTo>
                  <a:pt x="314" y="852"/>
                </a:lnTo>
                <a:lnTo>
                  <a:pt x="313" y="840"/>
                </a:lnTo>
                <a:lnTo>
                  <a:pt x="312" y="828"/>
                </a:lnTo>
                <a:lnTo>
                  <a:pt x="310" y="817"/>
                </a:lnTo>
                <a:lnTo>
                  <a:pt x="307" y="807"/>
                </a:lnTo>
                <a:lnTo>
                  <a:pt x="302" y="796"/>
                </a:lnTo>
                <a:lnTo>
                  <a:pt x="297" y="785"/>
                </a:lnTo>
                <a:lnTo>
                  <a:pt x="292" y="774"/>
                </a:lnTo>
                <a:lnTo>
                  <a:pt x="285" y="765"/>
                </a:lnTo>
                <a:lnTo>
                  <a:pt x="278" y="755"/>
                </a:lnTo>
                <a:lnTo>
                  <a:pt x="269" y="746"/>
                </a:lnTo>
                <a:lnTo>
                  <a:pt x="269" y="746"/>
                </a:lnTo>
                <a:lnTo>
                  <a:pt x="258" y="737"/>
                </a:lnTo>
                <a:lnTo>
                  <a:pt x="246" y="727"/>
                </a:lnTo>
                <a:lnTo>
                  <a:pt x="233" y="720"/>
                </a:lnTo>
                <a:lnTo>
                  <a:pt x="220" y="713"/>
                </a:lnTo>
                <a:lnTo>
                  <a:pt x="206" y="708"/>
                </a:lnTo>
                <a:lnTo>
                  <a:pt x="191" y="705"/>
                </a:lnTo>
                <a:lnTo>
                  <a:pt x="176" y="702"/>
                </a:lnTo>
                <a:lnTo>
                  <a:pt x="161" y="701"/>
                </a:lnTo>
                <a:lnTo>
                  <a:pt x="161" y="701"/>
                </a:lnTo>
                <a:lnTo>
                  <a:pt x="145" y="702"/>
                </a:lnTo>
                <a:lnTo>
                  <a:pt x="128" y="705"/>
                </a:lnTo>
                <a:lnTo>
                  <a:pt x="113" y="709"/>
                </a:lnTo>
                <a:lnTo>
                  <a:pt x="97" y="715"/>
                </a:lnTo>
                <a:lnTo>
                  <a:pt x="97" y="715"/>
                </a:lnTo>
                <a:lnTo>
                  <a:pt x="90" y="699"/>
                </a:lnTo>
                <a:lnTo>
                  <a:pt x="82" y="684"/>
                </a:lnTo>
                <a:lnTo>
                  <a:pt x="71" y="652"/>
                </a:lnTo>
                <a:lnTo>
                  <a:pt x="71" y="652"/>
                </a:lnTo>
                <a:lnTo>
                  <a:pt x="81" y="648"/>
                </a:lnTo>
                <a:lnTo>
                  <a:pt x="92" y="642"/>
                </a:lnTo>
                <a:lnTo>
                  <a:pt x="102" y="636"/>
                </a:lnTo>
                <a:lnTo>
                  <a:pt x="111" y="629"/>
                </a:lnTo>
                <a:lnTo>
                  <a:pt x="120" y="622"/>
                </a:lnTo>
                <a:lnTo>
                  <a:pt x="129" y="613"/>
                </a:lnTo>
                <a:lnTo>
                  <a:pt x="136" y="605"/>
                </a:lnTo>
                <a:lnTo>
                  <a:pt x="143" y="596"/>
                </a:lnTo>
                <a:lnTo>
                  <a:pt x="149" y="587"/>
                </a:lnTo>
                <a:lnTo>
                  <a:pt x="154" y="576"/>
                </a:lnTo>
                <a:lnTo>
                  <a:pt x="160" y="565"/>
                </a:lnTo>
                <a:lnTo>
                  <a:pt x="163" y="554"/>
                </a:lnTo>
                <a:lnTo>
                  <a:pt x="166" y="544"/>
                </a:lnTo>
                <a:lnTo>
                  <a:pt x="168" y="532"/>
                </a:lnTo>
                <a:lnTo>
                  <a:pt x="170" y="520"/>
                </a:lnTo>
                <a:lnTo>
                  <a:pt x="170" y="508"/>
                </a:lnTo>
                <a:lnTo>
                  <a:pt x="170" y="508"/>
                </a:lnTo>
                <a:lnTo>
                  <a:pt x="170" y="495"/>
                </a:lnTo>
                <a:lnTo>
                  <a:pt x="168" y="484"/>
                </a:lnTo>
                <a:lnTo>
                  <a:pt x="166" y="473"/>
                </a:lnTo>
                <a:lnTo>
                  <a:pt x="163" y="461"/>
                </a:lnTo>
                <a:lnTo>
                  <a:pt x="160" y="450"/>
                </a:lnTo>
                <a:lnTo>
                  <a:pt x="154" y="440"/>
                </a:lnTo>
                <a:lnTo>
                  <a:pt x="149" y="430"/>
                </a:lnTo>
                <a:lnTo>
                  <a:pt x="143" y="420"/>
                </a:lnTo>
                <a:lnTo>
                  <a:pt x="136" y="411"/>
                </a:lnTo>
                <a:lnTo>
                  <a:pt x="129" y="402"/>
                </a:lnTo>
                <a:lnTo>
                  <a:pt x="120" y="395"/>
                </a:lnTo>
                <a:lnTo>
                  <a:pt x="111" y="387"/>
                </a:lnTo>
                <a:lnTo>
                  <a:pt x="102" y="379"/>
                </a:lnTo>
                <a:lnTo>
                  <a:pt x="92" y="374"/>
                </a:lnTo>
                <a:lnTo>
                  <a:pt x="81" y="369"/>
                </a:lnTo>
                <a:lnTo>
                  <a:pt x="71" y="363"/>
                </a:lnTo>
                <a:lnTo>
                  <a:pt x="71" y="363"/>
                </a:lnTo>
                <a:lnTo>
                  <a:pt x="82" y="332"/>
                </a:lnTo>
                <a:lnTo>
                  <a:pt x="90" y="316"/>
                </a:lnTo>
                <a:lnTo>
                  <a:pt x="97" y="301"/>
                </a:lnTo>
                <a:lnTo>
                  <a:pt x="97" y="301"/>
                </a:lnTo>
                <a:lnTo>
                  <a:pt x="113" y="307"/>
                </a:lnTo>
                <a:lnTo>
                  <a:pt x="129" y="311"/>
                </a:lnTo>
                <a:lnTo>
                  <a:pt x="145" y="313"/>
                </a:lnTo>
                <a:lnTo>
                  <a:pt x="161" y="314"/>
                </a:lnTo>
                <a:lnTo>
                  <a:pt x="161" y="314"/>
                </a:lnTo>
                <a:lnTo>
                  <a:pt x="176" y="314"/>
                </a:lnTo>
                <a:lnTo>
                  <a:pt x="191" y="311"/>
                </a:lnTo>
                <a:lnTo>
                  <a:pt x="206" y="308"/>
                </a:lnTo>
                <a:lnTo>
                  <a:pt x="220" y="302"/>
                </a:lnTo>
                <a:lnTo>
                  <a:pt x="233" y="296"/>
                </a:lnTo>
                <a:lnTo>
                  <a:pt x="246" y="288"/>
                </a:lnTo>
                <a:lnTo>
                  <a:pt x="258" y="280"/>
                </a:lnTo>
                <a:lnTo>
                  <a:pt x="269" y="269"/>
                </a:lnTo>
                <a:lnTo>
                  <a:pt x="269" y="269"/>
                </a:lnTo>
                <a:lnTo>
                  <a:pt x="278" y="260"/>
                </a:lnTo>
                <a:lnTo>
                  <a:pt x="285" y="251"/>
                </a:lnTo>
                <a:lnTo>
                  <a:pt x="292" y="241"/>
                </a:lnTo>
                <a:lnTo>
                  <a:pt x="297" y="231"/>
                </a:lnTo>
                <a:lnTo>
                  <a:pt x="302" y="221"/>
                </a:lnTo>
                <a:lnTo>
                  <a:pt x="307" y="210"/>
                </a:lnTo>
                <a:lnTo>
                  <a:pt x="310" y="198"/>
                </a:lnTo>
                <a:lnTo>
                  <a:pt x="312" y="187"/>
                </a:lnTo>
                <a:lnTo>
                  <a:pt x="313" y="176"/>
                </a:lnTo>
                <a:lnTo>
                  <a:pt x="314" y="165"/>
                </a:lnTo>
                <a:lnTo>
                  <a:pt x="314" y="153"/>
                </a:lnTo>
                <a:lnTo>
                  <a:pt x="313" y="141"/>
                </a:lnTo>
                <a:lnTo>
                  <a:pt x="311" y="131"/>
                </a:lnTo>
                <a:lnTo>
                  <a:pt x="309" y="119"/>
                </a:lnTo>
                <a:lnTo>
                  <a:pt x="306" y="108"/>
                </a:lnTo>
                <a:lnTo>
                  <a:pt x="301" y="97"/>
                </a:lnTo>
                <a:lnTo>
                  <a:pt x="301" y="97"/>
                </a:lnTo>
                <a:lnTo>
                  <a:pt x="331" y="82"/>
                </a:lnTo>
                <a:lnTo>
                  <a:pt x="364" y="70"/>
                </a:lnTo>
                <a:lnTo>
                  <a:pt x="364" y="70"/>
                </a:lnTo>
                <a:lnTo>
                  <a:pt x="369" y="81"/>
                </a:lnTo>
                <a:lnTo>
                  <a:pt x="374" y="92"/>
                </a:lnTo>
                <a:lnTo>
                  <a:pt x="380" y="102"/>
                </a:lnTo>
                <a:lnTo>
                  <a:pt x="387" y="111"/>
                </a:lnTo>
                <a:lnTo>
                  <a:pt x="395" y="120"/>
                </a:lnTo>
                <a:lnTo>
                  <a:pt x="402" y="128"/>
                </a:lnTo>
                <a:lnTo>
                  <a:pt x="411" y="136"/>
                </a:lnTo>
                <a:lnTo>
                  <a:pt x="420" y="142"/>
                </a:lnTo>
                <a:lnTo>
                  <a:pt x="430" y="149"/>
                </a:lnTo>
                <a:lnTo>
                  <a:pt x="440" y="154"/>
                </a:lnTo>
                <a:lnTo>
                  <a:pt x="450" y="160"/>
                </a:lnTo>
                <a:lnTo>
                  <a:pt x="461" y="163"/>
                </a:lnTo>
                <a:lnTo>
                  <a:pt x="473" y="166"/>
                </a:lnTo>
                <a:lnTo>
                  <a:pt x="484" y="168"/>
                </a:lnTo>
                <a:lnTo>
                  <a:pt x="496" y="170"/>
                </a:lnTo>
                <a:lnTo>
                  <a:pt x="508" y="170"/>
                </a:lnTo>
                <a:lnTo>
                  <a:pt x="508" y="170"/>
                </a:lnTo>
                <a:lnTo>
                  <a:pt x="520" y="170"/>
                </a:lnTo>
                <a:lnTo>
                  <a:pt x="532" y="168"/>
                </a:lnTo>
                <a:lnTo>
                  <a:pt x="544" y="166"/>
                </a:lnTo>
                <a:lnTo>
                  <a:pt x="555" y="163"/>
                </a:lnTo>
                <a:lnTo>
                  <a:pt x="565" y="160"/>
                </a:lnTo>
                <a:lnTo>
                  <a:pt x="576" y="154"/>
                </a:lnTo>
                <a:lnTo>
                  <a:pt x="587" y="149"/>
                </a:lnTo>
                <a:lnTo>
                  <a:pt x="596" y="142"/>
                </a:lnTo>
                <a:lnTo>
                  <a:pt x="605" y="136"/>
                </a:lnTo>
                <a:lnTo>
                  <a:pt x="614" y="128"/>
                </a:lnTo>
                <a:lnTo>
                  <a:pt x="622" y="120"/>
                </a:lnTo>
                <a:lnTo>
                  <a:pt x="630" y="111"/>
                </a:lnTo>
                <a:lnTo>
                  <a:pt x="636" y="102"/>
                </a:lnTo>
                <a:lnTo>
                  <a:pt x="643" y="92"/>
                </a:lnTo>
                <a:lnTo>
                  <a:pt x="648" y="81"/>
                </a:lnTo>
                <a:lnTo>
                  <a:pt x="652" y="70"/>
                </a:lnTo>
                <a:lnTo>
                  <a:pt x="652" y="70"/>
                </a:lnTo>
                <a:lnTo>
                  <a:pt x="684" y="82"/>
                </a:lnTo>
                <a:lnTo>
                  <a:pt x="716" y="97"/>
                </a:lnTo>
                <a:lnTo>
                  <a:pt x="716" y="97"/>
                </a:lnTo>
                <a:lnTo>
                  <a:pt x="711" y="108"/>
                </a:lnTo>
                <a:lnTo>
                  <a:pt x="707" y="119"/>
                </a:lnTo>
                <a:lnTo>
                  <a:pt x="705" y="131"/>
                </a:lnTo>
                <a:lnTo>
                  <a:pt x="703" y="141"/>
                </a:lnTo>
                <a:lnTo>
                  <a:pt x="702" y="153"/>
                </a:lnTo>
                <a:lnTo>
                  <a:pt x="702" y="165"/>
                </a:lnTo>
                <a:lnTo>
                  <a:pt x="703" y="176"/>
                </a:lnTo>
                <a:lnTo>
                  <a:pt x="704" y="187"/>
                </a:lnTo>
                <a:lnTo>
                  <a:pt x="707" y="198"/>
                </a:lnTo>
                <a:lnTo>
                  <a:pt x="710" y="210"/>
                </a:lnTo>
                <a:lnTo>
                  <a:pt x="713" y="221"/>
                </a:lnTo>
                <a:lnTo>
                  <a:pt x="719" y="231"/>
                </a:lnTo>
                <a:lnTo>
                  <a:pt x="724" y="241"/>
                </a:lnTo>
                <a:lnTo>
                  <a:pt x="732" y="251"/>
                </a:lnTo>
                <a:lnTo>
                  <a:pt x="738" y="260"/>
                </a:lnTo>
                <a:lnTo>
                  <a:pt x="747" y="269"/>
                </a:lnTo>
                <a:lnTo>
                  <a:pt x="747" y="269"/>
                </a:lnTo>
                <a:lnTo>
                  <a:pt x="758" y="280"/>
                </a:lnTo>
                <a:lnTo>
                  <a:pt x="770" y="288"/>
                </a:lnTo>
                <a:lnTo>
                  <a:pt x="783" y="296"/>
                </a:lnTo>
                <a:lnTo>
                  <a:pt x="797" y="302"/>
                </a:lnTo>
                <a:lnTo>
                  <a:pt x="811" y="308"/>
                </a:lnTo>
                <a:lnTo>
                  <a:pt x="825" y="311"/>
                </a:lnTo>
                <a:lnTo>
                  <a:pt x="840" y="314"/>
                </a:lnTo>
                <a:lnTo>
                  <a:pt x="855" y="314"/>
                </a:lnTo>
                <a:lnTo>
                  <a:pt x="855" y="314"/>
                </a:lnTo>
                <a:lnTo>
                  <a:pt x="872" y="313"/>
                </a:lnTo>
                <a:lnTo>
                  <a:pt x="888" y="311"/>
                </a:lnTo>
                <a:lnTo>
                  <a:pt x="903" y="307"/>
                </a:lnTo>
                <a:lnTo>
                  <a:pt x="919" y="301"/>
                </a:lnTo>
                <a:lnTo>
                  <a:pt x="919" y="301"/>
                </a:lnTo>
                <a:lnTo>
                  <a:pt x="933" y="332"/>
                </a:lnTo>
                <a:lnTo>
                  <a:pt x="940" y="347"/>
                </a:lnTo>
                <a:lnTo>
                  <a:pt x="945" y="363"/>
                </a:lnTo>
                <a:lnTo>
                  <a:pt x="945" y="363"/>
                </a:lnTo>
                <a:lnTo>
                  <a:pt x="934" y="369"/>
                </a:lnTo>
                <a:lnTo>
                  <a:pt x="924" y="374"/>
                </a:lnTo>
                <a:lnTo>
                  <a:pt x="914" y="379"/>
                </a:lnTo>
                <a:lnTo>
                  <a:pt x="904" y="387"/>
                </a:lnTo>
                <a:lnTo>
                  <a:pt x="896" y="395"/>
                </a:lnTo>
                <a:lnTo>
                  <a:pt x="888" y="402"/>
                </a:lnTo>
                <a:lnTo>
                  <a:pt x="881" y="411"/>
                </a:lnTo>
                <a:lnTo>
                  <a:pt x="873" y="420"/>
                </a:lnTo>
                <a:lnTo>
                  <a:pt x="867" y="430"/>
                </a:lnTo>
                <a:lnTo>
                  <a:pt x="861" y="440"/>
                </a:lnTo>
                <a:lnTo>
                  <a:pt x="857" y="450"/>
                </a:lnTo>
                <a:lnTo>
                  <a:pt x="853" y="461"/>
                </a:lnTo>
                <a:lnTo>
                  <a:pt x="850" y="473"/>
                </a:lnTo>
                <a:lnTo>
                  <a:pt x="847" y="484"/>
                </a:lnTo>
                <a:lnTo>
                  <a:pt x="846" y="495"/>
                </a:lnTo>
                <a:lnTo>
                  <a:pt x="845" y="508"/>
                </a:lnTo>
                <a:lnTo>
                  <a:pt x="845" y="508"/>
                </a:lnTo>
                <a:lnTo>
                  <a:pt x="846" y="520"/>
                </a:lnTo>
                <a:lnTo>
                  <a:pt x="847" y="532"/>
                </a:lnTo>
                <a:lnTo>
                  <a:pt x="850" y="544"/>
                </a:lnTo>
                <a:lnTo>
                  <a:pt x="853" y="554"/>
                </a:lnTo>
                <a:lnTo>
                  <a:pt x="857" y="565"/>
                </a:lnTo>
                <a:lnTo>
                  <a:pt x="861" y="576"/>
                </a:lnTo>
                <a:lnTo>
                  <a:pt x="867" y="587"/>
                </a:lnTo>
                <a:lnTo>
                  <a:pt x="873" y="596"/>
                </a:lnTo>
                <a:lnTo>
                  <a:pt x="881" y="605"/>
                </a:lnTo>
                <a:lnTo>
                  <a:pt x="888" y="613"/>
                </a:lnTo>
                <a:lnTo>
                  <a:pt x="896" y="622"/>
                </a:lnTo>
                <a:lnTo>
                  <a:pt x="904" y="629"/>
                </a:lnTo>
                <a:lnTo>
                  <a:pt x="914" y="636"/>
                </a:lnTo>
                <a:lnTo>
                  <a:pt x="924" y="642"/>
                </a:lnTo>
                <a:lnTo>
                  <a:pt x="934" y="648"/>
                </a:lnTo>
                <a:lnTo>
                  <a:pt x="945" y="652"/>
                </a:lnTo>
                <a:lnTo>
                  <a:pt x="945" y="652"/>
                </a:lnTo>
                <a:lnTo>
                  <a:pt x="933" y="684"/>
                </a:lnTo>
                <a:lnTo>
                  <a:pt x="927" y="699"/>
                </a:lnTo>
                <a:lnTo>
                  <a:pt x="919" y="715"/>
                </a:lnTo>
                <a:lnTo>
                  <a:pt x="919" y="715"/>
                </a:lnTo>
                <a:close/>
                <a:moveTo>
                  <a:pt x="508" y="357"/>
                </a:moveTo>
                <a:lnTo>
                  <a:pt x="508" y="357"/>
                </a:lnTo>
                <a:lnTo>
                  <a:pt x="492" y="358"/>
                </a:lnTo>
                <a:lnTo>
                  <a:pt x="477" y="360"/>
                </a:lnTo>
                <a:lnTo>
                  <a:pt x="463" y="363"/>
                </a:lnTo>
                <a:lnTo>
                  <a:pt x="449" y="369"/>
                </a:lnTo>
                <a:lnTo>
                  <a:pt x="437" y="375"/>
                </a:lnTo>
                <a:lnTo>
                  <a:pt x="424" y="383"/>
                </a:lnTo>
                <a:lnTo>
                  <a:pt x="412" y="391"/>
                </a:lnTo>
                <a:lnTo>
                  <a:pt x="401" y="401"/>
                </a:lnTo>
                <a:lnTo>
                  <a:pt x="391" y="412"/>
                </a:lnTo>
                <a:lnTo>
                  <a:pt x="383" y="423"/>
                </a:lnTo>
                <a:lnTo>
                  <a:pt x="375" y="436"/>
                </a:lnTo>
                <a:lnTo>
                  <a:pt x="369" y="449"/>
                </a:lnTo>
                <a:lnTo>
                  <a:pt x="364" y="463"/>
                </a:lnTo>
                <a:lnTo>
                  <a:pt x="360" y="477"/>
                </a:lnTo>
                <a:lnTo>
                  <a:pt x="358" y="492"/>
                </a:lnTo>
                <a:lnTo>
                  <a:pt x="357" y="508"/>
                </a:lnTo>
                <a:lnTo>
                  <a:pt x="357" y="508"/>
                </a:lnTo>
                <a:lnTo>
                  <a:pt x="358" y="523"/>
                </a:lnTo>
                <a:lnTo>
                  <a:pt x="360" y="538"/>
                </a:lnTo>
                <a:lnTo>
                  <a:pt x="364" y="552"/>
                </a:lnTo>
                <a:lnTo>
                  <a:pt x="369" y="566"/>
                </a:lnTo>
                <a:lnTo>
                  <a:pt x="375" y="580"/>
                </a:lnTo>
                <a:lnTo>
                  <a:pt x="383" y="592"/>
                </a:lnTo>
                <a:lnTo>
                  <a:pt x="391" y="604"/>
                </a:lnTo>
                <a:lnTo>
                  <a:pt x="401" y="614"/>
                </a:lnTo>
                <a:lnTo>
                  <a:pt x="412" y="624"/>
                </a:lnTo>
                <a:lnTo>
                  <a:pt x="424" y="633"/>
                </a:lnTo>
                <a:lnTo>
                  <a:pt x="437" y="640"/>
                </a:lnTo>
                <a:lnTo>
                  <a:pt x="449" y="647"/>
                </a:lnTo>
                <a:lnTo>
                  <a:pt x="463" y="652"/>
                </a:lnTo>
                <a:lnTo>
                  <a:pt x="477" y="655"/>
                </a:lnTo>
                <a:lnTo>
                  <a:pt x="492" y="657"/>
                </a:lnTo>
                <a:lnTo>
                  <a:pt x="508" y="658"/>
                </a:lnTo>
                <a:lnTo>
                  <a:pt x="508" y="658"/>
                </a:lnTo>
                <a:lnTo>
                  <a:pt x="523" y="657"/>
                </a:lnTo>
                <a:lnTo>
                  <a:pt x="538" y="655"/>
                </a:lnTo>
                <a:lnTo>
                  <a:pt x="552" y="652"/>
                </a:lnTo>
                <a:lnTo>
                  <a:pt x="566" y="647"/>
                </a:lnTo>
                <a:lnTo>
                  <a:pt x="580" y="640"/>
                </a:lnTo>
                <a:lnTo>
                  <a:pt x="592" y="633"/>
                </a:lnTo>
                <a:lnTo>
                  <a:pt x="604" y="624"/>
                </a:lnTo>
                <a:lnTo>
                  <a:pt x="615" y="614"/>
                </a:lnTo>
                <a:lnTo>
                  <a:pt x="624" y="604"/>
                </a:lnTo>
                <a:lnTo>
                  <a:pt x="633" y="592"/>
                </a:lnTo>
                <a:lnTo>
                  <a:pt x="640" y="580"/>
                </a:lnTo>
                <a:lnTo>
                  <a:pt x="647" y="566"/>
                </a:lnTo>
                <a:lnTo>
                  <a:pt x="652" y="552"/>
                </a:lnTo>
                <a:lnTo>
                  <a:pt x="655" y="538"/>
                </a:lnTo>
                <a:lnTo>
                  <a:pt x="658" y="523"/>
                </a:lnTo>
                <a:lnTo>
                  <a:pt x="659" y="508"/>
                </a:lnTo>
                <a:lnTo>
                  <a:pt x="659" y="508"/>
                </a:lnTo>
                <a:lnTo>
                  <a:pt x="658" y="492"/>
                </a:lnTo>
                <a:lnTo>
                  <a:pt x="655" y="477"/>
                </a:lnTo>
                <a:lnTo>
                  <a:pt x="652" y="463"/>
                </a:lnTo>
                <a:lnTo>
                  <a:pt x="647" y="449"/>
                </a:lnTo>
                <a:lnTo>
                  <a:pt x="640" y="436"/>
                </a:lnTo>
                <a:lnTo>
                  <a:pt x="633" y="423"/>
                </a:lnTo>
                <a:lnTo>
                  <a:pt x="624" y="412"/>
                </a:lnTo>
                <a:lnTo>
                  <a:pt x="615" y="401"/>
                </a:lnTo>
                <a:lnTo>
                  <a:pt x="604" y="391"/>
                </a:lnTo>
                <a:lnTo>
                  <a:pt x="592" y="383"/>
                </a:lnTo>
                <a:lnTo>
                  <a:pt x="580" y="375"/>
                </a:lnTo>
                <a:lnTo>
                  <a:pt x="566" y="369"/>
                </a:lnTo>
                <a:lnTo>
                  <a:pt x="552" y="363"/>
                </a:lnTo>
                <a:lnTo>
                  <a:pt x="538" y="360"/>
                </a:lnTo>
                <a:lnTo>
                  <a:pt x="523" y="358"/>
                </a:lnTo>
                <a:lnTo>
                  <a:pt x="508" y="357"/>
                </a:lnTo>
                <a:lnTo>
                  <a:pt x="508" y="357"/>
                </a:lnTo>
                <a:close/>
                <a:moveTo>
                  <a:pt x="508" y="567"/>
                </a:moveTo>
                <a:lnTo>
                  <a:pt x="508" y="567"/>
                </a:lnTo>
                <a:lnTo>
                  <a:pt x="496" y="566"/>
                </a:lnTo>
                <a:lnTo>
                  <a:pt x="485" y="563"/>
                </a:lnTo>
                <a:lnTo>
                  <a:pt x="475" y="558"/>
                </a:lnTo>
                <a:lnTo>
                  <a:pt x="466" y="550"/>
                </a:lnTo>
                <a:lnTo>
                  <a:pt x="459" y="541"/>
                </a:lnTo>
                <a:lnTo>
                  <a:pt x="454" y="531"/>
                </a:lnTo>
                <a:lnTo>
                  <a:pt x="449" y="520"/>
                </a:lnTo>
                <a:lnTo>
                  <a:pt x="448" y="508"/>
                </a:lnTo>
                <a:lnTo>
                  <a:pt x="448" y="508"/>
                </a:lnTo>
                <a:lnTo>
                  <a:pt x="449" y="495"/>
                </a:lnTo>
                <a:lnTo>
                  <a:pt x="454" y="485"/>
                </a:lnTo>
                <a:lnTo>
                  <a:pt x="459" y="475"/>
                </a:lnTo>
                <a:lnTo>
                  <a:pt x="466" y="465"/>
                </a:lnTo>
                <a:lnTo>
                  <a:pt x="475" y="459"/>
                </a:lnTo>
                <a:lnTo>
                  <a:pt x="485" y="454"/>
                </a:lnTo>
                <a:lnTo>
                  <a:pt x="496" y="449"/>
                </a:lnTo>
                <a:lnTo>
                  <a:pt x="508" y="448"/>
                </a:lnTo>
                <a:lnTo>
                  <a:pt x="508" y="448"/>
                </a:lnTo>
                <a:lnTo>
                  <a:pt x="520" y="449"/>
                </a:lnTo>
                <a:lnTo>
                  <a:pt x="531" y="454"/>
                </a:lnTo>
                <a:lnTo>
                  <a:pt x="542" y="459"/>
                </a:lnTo>
                <a:lnTo>
                  <a:pt x="550" y="465"/>
                </a:lnTo>
                <a:lnTo>
                  <a:pt x="558" y="475"/>
                </a:lnTo>
                <a:lnTo>
                  <a:pt x="563" y="485"/>
                </a:lnTo>
                <a:lnTo>
                  <a:pt x="566" y="495"/>
                </a:lnTo>
                <a:lnTo>
                  <a:pt x="567" y="508"/>
                </a:lnTo>
                <a:lnTo>
                  <a:pt x="567" y="508"/>
                </a:lnTo>
                <a:lnTo>
                  <a:pt x="566" y="520"/>
                </a:lnTo>
                <a:lnTo>
                  <a:pt x="563" y="531"/>
                </a:lnTo>
                <a:lnTo>
                  <a:pt x="558" y="541"/>
                </a:lnTo>
                <a:lnTo>
                  <a:pt x="550" y="550"/>
                </a:lnTo>
                <a:lnTo>
                  <a:pt x="542" y="558"/>
                </a:lnTo>
                <a:lnTo>
                  <a:pt x="531" y="563"/>
                </a:lnTo>
                <a:lnTo>
                  <a:pt x="520" y="566"/>
                </a:lnTo>
                <a:lnTo>
                  <a:pt x="508" y="567"/>
                </a:lnTo>
                <a:lnTo>
                  <a:pt x="508" y="5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2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2072659" y="1979620"/>
            <a:ext cx="828000" cy="828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115"/>
          <p:cNvSpPr>
            <a:spLocks/>
          </p:cNvSpPr>
          <p:nvPr/>
        </p:nvSpPr>
        <p:spPr bwMode="auto">
          <a:xfrm>
            <a:off x="2324735" y="2232489"/>
            <a:ext cx="323850" cy="322263"/>
          </a:xfrm>
          <a:custGeom>
            <a:avLst/>
            <a:gdLst>
              <a:gd name="T0" fmla="*/ 789 w 1018"/>
              <a:gd name="T1" fmla="*/ 69 h 1017"/>
              <a:gd name="T2" fmla="*/ 765 w 1018"/>
              <a:gd name="T3" fmla="*/ 25 h 1017"/>
              <a:gd name="T4" fmla="*/ 719 w 1018"/>
              <a:gd name="T5" fmla="*/ 1 h 1017"/>
              <a:gd name="T6" fmla="*/ 73 w 1018"/>
              <a:gd name="T7" fmla="*/ 1 h 1017"/>
              <a:gd name="T8" fmla="*/ 27 w 1018"/>
              <a:gd name="T9" fmla="*/ 25 h 1017"/>
              <a:gd name="T10" fmla="*/ 2 w 1018"/>
              <a:gd name="T11" fmla="*/ 69 h 1017"/>
              <a:gd name="T12" fmla="*/ 2 w 1018"/>
              <a:gd name="T13" fmla="*/ 716 h 1017"/>
              <a:gd name="T14" fmla="*/ 28 w 1018"/>
              <a:gd name="T15" fmla="*/ 766 h 1017"/>
              <a:gd name="T16" fmla="*/ 67 w 1018"/>
              <a:gd name="T17" fmla="*/ 789 h 1017"/>
              <a:gd name="T18" fmla="*/ 115 w 1018"/>
              <a:gd name="T19" fmla="*/ 791 h 1017"/>
              <a:gd name="T20" fmla="*/ 163 w 1018"/>
              <a:gd name="T21" fmla="*/ 766 h 1017"/>
              <a:gd name="T22" fmla="*/ 263 w 1018"/>
              <a:gd name="T23" fmla="*/ 745 h 1017"/>
              <a:gd name="T24" fmla="*/ 589 w 1018"/>
              <a:gd name="T25" fmla="*/ 763 h 1017"/>
              <a:gd name="T26" fmla="*/ 634 w 1018"/>
              <a:gd name="T27" fmla="*/ 777 h 1017"/>
              <a:gd name="T28" fmla="*/ 870 w 1018"/>
              <a:gd name="T29" fmla="*/ 1001 h 1017"/>
              <a:gd name="T30" fmla="*/ 923 w 1018"/>
              <a:gd name="T31" fmla="*/ 1017 h 1017"/>
              <a:gd name="T32" fmla="*/ 968 w 1018"/>
              <a:gd name="T33" fmla="*/ 1006 h 1017"/>
              <a:gd name="T34" fmla="*/ 1002 w 1018"/>
              <a:gd name="T35" fmla="*/ 975 h 1017"/>
              <a:gd name="T36" fmla="*/ 1018 w 1018"/>
              <a:gd name="T37" fmla="*/ 921 h 1017"/>
              <a:gd name="T38" fmla="*/ 1011 w 1018"/>
              <a:gd name="T39" fmla="*/ 276 h 1017"/>
              <a:gd name="T40" fmla="*/ 977 w 1018"/>
              <a:gd name="T41" fmla="*/ 238 h 1017"/>
              <a:gd name="T42" fmla="*/ 927 w 1018"/>
              <a:gd name="T43" fmla="*/ 223 h 1017"/>
              <a:gd name="T44" fmla="*/ 102 w 1018"/>
              <a:gd name="T45" fmla="*/ 729 h 1017"/>
              <a:gd name="T46" fmla="*/ 73 w 1018"/>
              <a:gd name="T47" fmla="*/ 721 h 1017"/>
              <a:gd name="T48" fmla="*/ 64 w 1018"/>
              <a:gd name="T49" fmla="*/ 86 h 1017"/>
              <a:gd name="T50" fmla="*/ 80 w 1018"/>
              <a:gd name="T51" fmla="*/ 65 h 1017"/>
              <a:gd name="T52" fmla="*/ 711 w 1018"/>
              <a:gd name="T53" fmla="*/ 65 h 1017"/>
              <a:gd name="T54" fmla="*/ 727 w 1018"/>
              <a:gd name="T55" fmla="*/ 86 h 1017"/>
              <a:gd name="T56" fmla="*/ 720 w 1018"/>
              <a:gd name="T57" fmla="*/ 470 h 1017"/>
              <a:gd name="T58" fmla="*/ 429 w 1018"/>
              <a:gd name="T59" fmla="*/ 476 h 1017"/>
              <a:gd name="T60" fmla="*/ 350 w 1018"/>
              <a:gd name="T61" fmla="*/ 501 h 1017"/>
              <a:gd name="T62" fmla="*/ 954 w 1018"/>
              <a:gd name="T63" fmla="*/ 928 h 1017"/>
              <a:gd name="T64" fmla="*/ 934 w 1018"/>
              <a:gd name="T65" fmla="*/ 951 h 1017"/>
              <a:gd name="T66" fmla="*/ 900 w 1018"/>
              <a:gd name="T67" fmla="*/ 944 h 1017"/>
              <a:gd name="T68" fmla="*/ 645 w 1018"/>
              <a:gd name="T69" fmla="*/ 711 h 1017"/>
              <a:gd name="T70" fmla="*/ 318 w 1018"/>
              <a:gd name="T71" fmla="*/ 700 h 1017"/>
              <a:gd name="T72" fmla="*/ 293 w 1018"/>
              <a:gd name="T73" fmla="*/ 685 h 1017"/>
              <a:gd name="T74" fmla="*/ 379 w 1018"/>
              <a:gd name="T75" fmla="*/ 557 h 1017"/>
              <a:gd name="T76" fmla="*/ 420 w 1018"/>
              <a:gd name="T77" fmla="*/ 540 h 1017"/>
              <a:gd name="T78" fmla="*/ 727 w 1018"/>
              <a:gd name="T79" fmla="*/ 536 h 1017"/>
              <a:gd name="T80" fmla="*/ 770 w 1018"/>
              <a:gd name="T81" fmla="*/ 508 h 1017"/>
              <a:gd name="T82" fmla="*/ 791 w 1018"/>
              <a:gd name="T83" fmla="*/ 461 h 1017"/>
              <a:gd name="T84" fmla="*/ 938 w 1018"/>
              <a:gd name="T85" fmla="*/ 288 h 1017"/>
              <a:gd name="T86" fmla="*/ 955 w 1018"/>
              <a:gd name="T87" fmla="*/ 311 h 1017"/>
              <a:gd name="T88" fmla="*/ 425 w 1018"/>
              <a:gd name="T89" fmla="*/ 373 h 1017"/>
              <a:gd name="T90" fmla="*/ 445 w 1018"/>
              <a:gd name="T91" fmla="*/ 333 h 1017"/>
              <a:gd name="T92" fmla="*/ 416 w 1018"/>
              <a:gd name="T93" fmla="*/ 289 h 1017"/>
              <a:gd name="T94" fmla="*/ 371 w 1018"/>
              <a:gd name="T95" fmla="*/ 294 h 1017"/>
              <a:gd name="T96" fmla="*/ 350 w 1018"/>
              <a:gd name="T97" fmla="*/ 333 h 1017"/>
              <a:gd name="T98" fmla="*/ 380 w 1018"/>
              <a:gd name="T99" fmla="*/ 377 h 1017"/>
              <a:gd name="T100" fmla="*/ 197 w 1018"/>
              <a:gd name="T101" fmla="*/ 286 h 1017"/>
              <a:gd name="T102" fmla="*/ 160 w 1018"/>
              <a:gd name="T103" fmla="*/ 324 h 1017"/>
              <a:gd name="T104" fmla="*/ 174 w 1018"/>
              <a:gd name="T105" fmla="*/ 367 h 1017"/>
              <a:gd name="T106" fmla="*/ 217 w 1018"/>
              <a:gd name="T107" fmla="*/ 380 h 1017"/>
              <a:gd name="T108" fmla="*/ 254 w 1018"/>
              <a:gd name="T109" fmla="*/ 343 h 1017"/>
              <a:gd name="T110" fmla="*/ 240 w 1018"/>
              <a:gd name="T111" fmla="*/ 300 h 1017"/>
              <a:gd name="T112" fmla="*/ 589 w 1018"/>
              <a:gd name="T113" fmla="*/ 380 h 1017"/>
              <a:gd name="T114" fmla="*/ 629 w 1018"/>
              <a:gd name="T115" fmla="*/ 360 h 1017"/>
              <a:gd name="T116" fmla="*/ 633 w 1018"/>
              <a:gd name="T117" fmla="*/ 315 h 1017"/>
              <a:gd name="T118" fmla="*/ 589 w 1018"/>
              <a:gd name="T119" fmla="*/ 286 h 1017"/>
              <a:gd name="T120" fmla="*/ 549 w 1018"/>
              <a:gd name="T121" fmla="*/ 306 h 1017"/>
              <a:gd name="T122" fmla="*/ 545 w 1018"/>
              <a:gd name="T123" fmla="*/ 351 h 1017"/>
              <a:gd name="T124" fmla="*/ 589 w 1018"/>
              <a:gd name="T125" fmla="*/ 380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18" h="1017">
                <a:moveTo>
                  <a:pt x="927" y="223"/>
                </a:moveTo>
                <a:lnTo>
                  <a:pt x="792" y="223"/>
                </a:lnTo>
                <a:lnTo>
                  <a:pt x="792" y="86"/>
                </a:lnTo>
                <a:lnTo>
                  <a:pt x="792" y="86"/>
                </a:lnTo>
                <a:lnTo>
                  <a:pt x="791" y="78"/>
                </a:lnTo>
                <a:lnTo>
                  <a:pt x="789" y="69"/>
                </a:lnTo>
                <a:lnTo>
                  <a:pt x="787" y="61"/>
                </a:lnTo>
                <a:lnTo>
                  <a:pt x="784" y="53"/>
                </a:lnTo>
                <a:lnTo>
                  <a:pt x="780" y="45"/>
                </a:lnTo>
                <a:lnTo>
                  <a:pt x="776" y="38"/>
                </a:lnTo>
                <a:lnTo>
                  <a:pt x="770" y="31"/>
                </a:lnTo>
                <a:lnTo>
                  <a:pt x="765" y="25"/>
                </a:lnTo>
                <a:lnTo>
                  <a:pt x="758" y="19"/>
                </a:lnTo>
                <a:lnTo>
                  <a:pt x="751" y="15"/>
                </a:lnTo>
                <a:lnTo>
                  <a:pt x="743" y="10"/>
                </a:lnTo>
                <a:lnTo>
                  <a:pt x="736" y="6"/>
                </a:lnTo>
                <a:lnTo>
                  <a:pt x="727" y="3"/>
                </a:lnTo>
                <a:lnTo>
                  <a:pt x="719" y="1"/>
                </a:lnTo>
                <a:lnTo>
                  <a:pt x="709" y="0"/>
                </a:lnTo>
                <a:lnTo>
                  <a:pt x="699" y="0"/>
                </a:lnTo>
                <a:lnTo>
                  <a:pt x="92" y="0"/>
                </a:lnTo>
                <a:lnTo>
                  <a:pt x="92" y="0"/>
                </a:lnTo>
                <a:lnTo>
                  <a:pt x="82" y="0"/>
                </a:lnTo>
                <a:lnTo>
                  <a:pt x="73" y="1"/>
                </a:lnTo>
                <a:lnTo>
                  <a:pt x="64" y="3"/>
                </a:lnTo>
                <a:lnTo>
                  <a:pt x="56" y="6"/>
                </a:lnTo>
                <a:lnTo>
                  <a:pt x="48" y="10"/>
                </a:lnTo>
                <a:lnTo>
                  <a:pt x="41" y="15"/>
                </a:lnTo>
                <a:lnTo>
                  <a:pt x="33" y="19"/>
                </a:lnTo>
                <a:lnTo>
                  <a:pt x="27" y="25"/>
                </a:lnTo>
                <a:lnTo>
                  <a:pt x="21" y="31"/>
                </a:lnTo>
                <a:lnTo>
                  <a:pt x="16" y="38"/>
                </a:lnTo>
                <a:lnTo>
                  <a:pt x="12" y="45"/>
                </a:lnTo>
                <a:lnTo>
                  <a:pt x="7" y="53"/>
                </a:lnTo>
                <a:lnTo>
                  <a:pt x="4" y="61"/>
                </a:lnTo>
                <a:lnTo>
                  <a:pt x="2" y="69"/>
                </a:lnTo>
                <a:lnTo>
                  <a:pt x="1" y="78"/>
                </a:lnTo>
                <a:lnTo>
                  <a:pt x="0" y="86"/>
                </a:lnTo>
                <a:lnTo>
                  <a:pt x="0" y="698"/>
                </a:lnTo>
                <a:lnTo>
                  <a:pt x="0" y="698"/>
                </a:lnTo>
                <a:lnTo>
                  <a:pt x="1" y="708"/>
                </a:lnTo>
                <a:lnTo>
                  <a:pt x="2" y="716"/>
                </a:lnTo>
                <a:lnTo>
                  <a:pt x="4" y="726"/>
                </a:lnTo>
                <a:lnTo>
                  <a:pt x="7" y="735"/>
                </a:lnTo>
                <a:lnTo>
                  <a:pt x="12" y="743"/>
                </a:lnTo>
                <a:lnTo>
                  <a:pt x="16" y="751"/>
                </a:lnTo>
                <a:lnTo>
                  <a:pt x="21" y="758"/>
                </a:lnTo>
                <a:lnTo>
                  <a:pt x="28" y="766"/>
                </a:lnTo>
                <a:lnTo>
                  <a:pt x="28" y="766"/>
                </a:lnTo>
                <a:lnTo>
                  <a:pt x="35" y="772"/>
                </a:lnTo>
                <a:lnTo>
                  <a:pt x="43" y="777"/>
                </a:lnTo>
                <a:lnTo>
                  <a:pt x="51" y="782"/>
                </a:lnTo>
                <a:lnTo>
                  <a:pt x="59" y="786"/>
                </a:lnTo>
                <a:lnTo>
                  <a:pt x="67" y="789"/>
                </a:lnTo>
                <a:lnTo>
                  <a:pt x="77" y="791"/>
                </a:lnTo>
                <a:lnTo>
                  <a:pt x="87" y="792"/>
                </a:lnTo>
                <a:lnTo>
                  <a:pt x="95" y="794"/>
                </a:lnTo>
                <a:lnTo>
                  <a:pt x="95" y="794"/>
                </a:lnTo>
                <a:lnTo>
                  <a:pt x="105" y="792"/>
                </a:lnTo>
                <a:lnTo>
                  <a:pt x="115" y="791"/>
                </a:lnTo>
                <a:lnTo>
                  <a:pt x="123" y="789"/>
                </a:lnTo>
                <a:lnTo>
                  <a:pt x="132" y="786"/>
                </a:lnTo>
                <a:lnTo>
                  <a:pt x="140" y="783"/>
                </a:lnTo>
                <a:lnTo>
                  <a:pt x="148" y="777"/>
                </a:lnTo>
                <a:lnTo>
                  <a:pt x="155" y="772"/>
                </a:lnTo>
                <a:lnTo>
                  <a:pt x="163" y="766"/>
                </a:lnTo>
                <a:lnTo>
                  <a:pt x="230" y="700"/>
                </a:lnTo>
                <a:lnTo>
                  <a:pt x="230" y="700"/>
                </a:lnTo>
                <a:lnTo>
                  <a:pt x="236" y="713"/>
                </a:lnTo>
                <a:lnTo>
                  <a:pt x="243" y="726"/>
                </a:lnTo>
                <a:lnTo>
                  <a:pt x="252" y="737"/>
                </a:lnTo>
                <a:lnTo>
                  <a:pt x="263" y="745"/>
                </a:lnTo>
                <a:lnTo>
                  <a:pt x="276" y="753"/>
                </a:lnTo>
                <a:lnTo>
                  <a:pt x="288" y="759"/>
                </a:lnTo>
                <a:lnTo>
                  <a:pt x="303" y="762"/>
                </a:lnTo>
                <a:lnTo>
                  <a:pt x="318" y="763"/>
                </a:lnTo>
                <a:lnTo>
                  <a:pt x="589" y="763"/>
                </a:lnTo>
                <a:lnTo>
                  <a:pt x="589" y="763"/>
                </a:lnTo>
                <a:lnTo>
                  <a:pt x="597" y="763"/>
                </a:lnTo>
                <a:lnTo>
                  <a:pt x="605" y="765"/>
                </a:lnTo>
                <a:lnTo>
                  <a:pt x="612" y="767"/>
                </a:lnTo>
                <a:lnTo>
                  <a:pt x="620" y="770"/>
                </a:lnTo>
                <a:lnTo>
                  <a:pt x="626" y="773"/>
                </a:lnTo>
                <a:lnTo>
                  <a:pt x="634" y="777"/>
                </a:lnTo>
                <a:lnTo>
                  <a:pt x="640" y="782"/>
                </a:lnTo>
                <a:lnTo>
                  <a:pt x="646" y="787"/>
                </a:lnTo>
                <a:lnTo>
                  <a:pt x="855" y="989"/>
                </a:lnTo>
                <a:lnTo>
                  <a:pt x="855" y="989"/>
                </a:lnTo>
                <a:lnTo>
                  <a:pt x="862" y="995"/>
                </a:lnTo>
                <a:lnTo>
                  <a:pt x="870" y="1001"/>
                </a:lnTo>
                <a:lnTo>
                  <a:pt x="877" y="1006"/>
                </a:lnTo>
                <a:lnTo>
                  <a:pt x="886" y="1010"/>
                </a:lnTo>
                <a:lnTo>
                  <a:pt x="895" y="1012"/>
                </a:lnTo>
                <a:lnTo>
                  <a:pt x="903" y="1016"/>
                </a:lnTo>
                <a:lnTo>
                  <a:pt x="913" y="1017"/>
                </a:lnTo>
                <a:lnTo>
                  <a:pt x="923" y="1017"/>
                </a:lnTo>
                <a:lnTo>
                  <a:pt x="923" y="1017"/>
                </a:lnTo>
                <a:lnTo>
                  <a:pt x="932" y="1017"/>
                </a:lnTo>
                <a:lnTo>
                  <a:pt x="941" y="1016"/>
                </a:lnTo>
                <a:lnTo>
                  <a:pt x="950" y="1012"/>
                </a:lnTo>
                <a:lnTo>
                  <a:pt x="959" y="1010"/>
                </a:lnTo>
                <a:lnTo>
                  <a:pt x="968" y="1006"/>
                </a:lnTo>
                <a:lnTo>
                  <a:pt x="975" y="1001"/>
                </a:lnTo>
                <a:lnTo>
                  <a:pt x="983" y="995"/>
                </a:lnTo>
                <a:lnTo>
                  <a:pt x="990" y="989"/>
                </a:lnTo>
                <a:lnTo>
                  <a:pt x="990" y="989"/>
                </a:lnTo>
                <a:lnTo>
                  <a:pt x="997" y="982"/>
                </a:lnTo>
                <a:lnTo>
                  <a:pt x="1002" y="975"/>
                </a:lnTo>
                <a:lnTo>
                  <a:pt x="1006" y="966"/>
                </a:lnTo>
                <a:lnTo>
                  <a:pt x="1011" y="958"/>
                </a:lnTo>
                <a:lnTo>
                  <a:pt x="1014" y="949"/>
                </a:lnTo>
                <a:lnTo>
                  <a:pt x="1016" y="941"/>
                </a:lnTo>
                <a:lnTo>
                  <a:pt x="1017" y="931"/>
                </a:lnTo>
                <a:lnTo>
                  <a:pt x="1018" y="921"/>
                </a:lnTo>
                <a:lnTo>
                  <a:pt x="1018" y="311"/>
                </a:lnTo>
                <a:lnTo>
                  <a:pt x="1018" y="311"/>
                </a:lnTo>
                <a:lnTo>
                  <a:pt x="1017" y="301"/>
                </a:lnTo>
                <a:lnTo>
                  <a:pt x="1016" y="292"/>
                </a:lnTo>
                <a:lnTo>
                  <a:pt x="1014" y="284"/>
                </a:lnTo>
                <a:lnTo>
                  <a:pt x="1011" y="276"/>
                </a:lnTo>
                <a:lnTo>
                  <a:pt x="1007" y="269"/>
                </a:lnTo>
                <a:lnTo>
                  <a:pt x="1002" y="261"/>
                </a:lnTo>
                <a:lnTo>
                  <a:pt x="997" y="255"/>
                </a:lnTo>
                <a:lnTo>
                  <a:pt x="991" y="248"/>
                </a:lnTo>
                <a:lnTo>
                  <a:pt x="985" y="243"/>
                </a:lnTo>
                <a:lnTo>
                  <a:pt x="977" y="238"/>
                </a:lnTo>
                <a:lnTo>
                  <a:pt x="970" y="233"/>
                </a:lnTo>
                <a:lnTo>
                  <a:pt x="962" y="230"/>
                </a:lnTo>
                <a:lnTo>
                  <a:pt x="954" y="227"/>
                </a:lnTo>
                <a:lnTo>
                  <a:pt x="945" y="225"/>
                </a:lnTo>
                <a:lnTo>
                  <a:pt x="935" y="224"/>
                </a:lnTo>
                <a:lnTo>
                  <a:pt x="927" y="223"/>
                </a:lnTo>
                <a:lnTo>
                  <a:pt x="927" y="223"/>
                </a:lnTo>
                <a:close/>
                <a:moveTo>
                  <a:pt x="118" y="721"/>
                </a:moveTo>
                <a:lnTo>
                  <a:pt x="118" y="721"/>
                </a:lnTo>
                <a:lnTo>
                  <a:pt x="114" y="725"/>
                </a:lnTo>
                <a:lnTo>
                  <a:pt x="108" y="727"/>
                </a:lnTo>
                <a:lnTo>
                  <a:pt x="102" y="729"/>
                </a:lnTo>
                <a:lnTo>
                  <a:pt x="95" y="729"/>
                </a:lnTo>
                <a:lnTo>
                  <a:pt x="90" y="729"/>
                </a:lnTo>
                <a:lnTo>
                  <a:pt x="83" y="727"/>
                </a:lnTo>
                <a:lnTo>
                  <a:pt x="78" y="725"/>
                </a:lnTo>
                <a:lnTo>
                  <a:pt x="73" y="721"/>
                </a:lnTo>
                <a:lnTo>
                  <a:pt x="73" y="721"/>
                </a:lnTo>
                <a:lnTo>
                  <a:pt x="70" y="715"/>
                </a:lnTo>
                <a:lnTo>
                  <a:pt x="66" y="710"/>
                </a:lnTo>
                <a:lnTo>
                  <a:pt x="64" y="704"/>
                </a:lnTo>
                <a:lnTo>
                  <a:pt x="64" y="698"/>
                </a:lnTo>
                <a:lnTo>
                  <a:pt x="64" y="86"/>
                </a:lnTo>
                <a:lnTo>
                  <a:pt x="64" y="86"/>
                </a:lnTo>
                <a:lnTo>
                  <a:pt x="64" y="82"/>
                </a:lnTo>
                <a:lnTo>
                  <a:pt x="66" y="78"/>
                </a:lnTo>
                <a:lnTo>
                  <a:pt x="68" y="74"/>
                </a:lnTo>
                <a:lnTo>
                  <a:pt x="72" y="70"/>
                </a:lnTo>
                <a:lnTo>
                  <a:pt x="76" y="67"/>
                </a:lnTo>
                <a:lnTo>
                  <a:pt x="80" y="65"/>
                </a:lnTo>
                <a:lnTo>
                  <a:pt x="86" y="63"/>
                </a:lnTo>
                <a:lnTo>
                  <a:pt x="92" y="63"/>
                </a:lnTo>
                <a:lnTo>
                  <a:pt x="699" y="63"/>
                </a:lnTo>
                <a:lnTo>
                  <a:pt x="699" y="63"/>
                </a:lnTo>
                <a:lnTo>
                  <a:pt x="706" y="63"/>
                </a:lnTo>
                <a:lnTo>
                  <a:pt x="711" y="65"/>
                </a:lnTo>
                <a:lnTo>
                  <a:pt x="715" y="67"/>
                </a:lnTo>
                <a:lnTo>
                  <a:pt x="720" y="70"/>
                </a:lnTo>
                <a:lnTo>
                  <a:pt x="723" y="74"/>
                </a:lnTo>
                <a:lnTo>
                  <a:pt x="725" y="78"/>
                </a:lnTo>
                <a:lnTo>
                  <a:pt x="727" y="82"/>
                </a:lnTo>
                <a:lnTo>
                  <a:pt x="727" y="86"/>
                </a:lnTo>
                <a:lnTo>
                  <a:pt x="727" y="452"/>
                </a:lnTo>
                <a:lnTo>
                  <a:pt x="727" y="452"/>
                </a:lnTo>
                <a:lnTo>
                  <a:pt x="727" y="458"/>
                </a:lnTo>
                <a:lnTo>
                  <a:pt x="725" y="462"/>
                </a:lnTo>
                <a:lnTo>
                  <a:pt x="723" y="466"/>
                </a:lnTo>
                <a:lnTo>
                  <a:pt x="720" y="470"/>
                </a:lnTo>
                <a:lnTo>
                  <a:pt x="715" y="473"/>
                </a:lnTo>
                <a:lnTo>
                  <a:pt x="711" y="475"/>
                </a:lnTo>
                <a:lnTo>
                  <a:pt x="706" y="476"/>
                </a:lnTo>
                <a:lnTo>
                  <a:pt x="699" y="476"/>
                </a:lnTo>
                <a:lnTo>
                  <a:pt x="429" y="476"/>
                </a:lnTo>
                <a:lnTo>
                  <a:pt x="429" y="476"/>
                </a:lnTo>
                <a:lnTo>
                  <a:pt x="415" y="477"/>
                </a:lnTo>
                <a:lnTo>
                  <a:pt x="401" y="479"/>
                </a:lnTo>
                <a:lnTo>
                  <a:pt x="387" y="482"/>
                </a:lnTo>
                <a:lnTo>
                  <a:pt x="374" y="487"/>
                </a:lnTo>
                <a:lnTo>
                  <a:pt x="361" y="493"/>
                </a:lnTo>
                <a:lnTo>
                  <a:pt x="350" y="501"/>
                </a:lnTo>
                <a:lnTo>
                  <a:pt x="339" y="508"/>
                </a:lnTo>
                <a:lnTo>
                  <a:pt x="328" y="518"/>
                </a:lnTo>
                <a:lnTo>
                  <a:pt x="118" y="721"/>
                </a:lnTo>
                <a:close/>
                <a:moveTo>
                  <a:pt x="955" y="921"/>
                </a:moveTo>
                <a:lnTo>
                  <a:pt x="955" y="921"/>
                </a:lnTo>
                <a:lnTo>
                  <a:pt x="954" y="928"/>
                </a:lnTo>
                <a:lnTo>
                  <a:pt x="951" y="934"/>
                </a:lnTo>
                <a:lnTo>
                  <a:pt x="949" y="939"/>
                </a:lnTo>
                <a:lnTo>
                  <a:pt x="945" y="944"/>
                </a:lnTo>
                <a:lnTo>
                  <a:pt x="945" y="944"/>
                </a:lnTo>
                <a:lnTo>
                  <a:pt x="940" y="948"/>
                </a:lnTo>
                <a:lnTo>
                  <a:pt x="934" y="951"/>
                </a:lnTo>
                <a:lnTo>
                  <a:pt x="929" y="952"/>
                </a:lnTo>
                <a:lnTo>
                  <a:pt x="923" y="953"/>
                </a:lnTo>
                <a:lnTo>
                  <a:pt x="916" y="952"/>
                </a:lnTo>
                <a:lnTo>
                  <a:pt x="911" y="951"/>
                </a:lnTo>
                <a:lnTo>
                  <a:pt x="904" y="948"/>
                </a:lnTo>
                <a:lnTo>
                  <a:pt x="900" y="944"/>
                </a:lnTo>
                <a:lnTo>
                  <a:pt x="691" y="742"/>
                </a:lnTo>
                <a:lnTo>
                  <a:pt x="691" y="742"/>
                </a:lnTo>
                <a:lnTo>
                  <a:pt x="680" y="732"/>
                </a:lnTo>
                <a:lnTo>
                  <a:pt x="668" y="724"/>
                </a:lnTo>
                <a:lnTo>
                  <a:pt x="656" y="716"/>
                </a:lnTo>
                <a:lnTo>
                  <a:pt x="645" y="711"/>
                </a:lnTo>
                <a:lnTo>
                  <a:pt x="631" y="706"/>
                </a:lnTo>
                <a:lnTo>
                  <a:pt x="618" y="702"/>
                </a:lnTo>
                <a:lnTo>
                  <a:pt x="604" y="700"/>
                </a:lnTo>
                <a:lnTo>
                  <a:pt x="589" y="700"/>
                </a:lnTo>
                <a:lnTo>
                  <a:pt x="318" y="700"/>
                </a:lnTo>
                <a:lnTo>
                  <a:pt x="318" y="700"/>
                </a:lnTo>
                <a:lnTo>
                  <a:pt x="313" y="699"/>
                </a:lnTo>
                <a:lnTo>
                  <a:pt x="308" y="698"/>
                </a:lnTo>
                <a:lnTo>
                  <a:pt x="302" y="696"/>
                </a:lnTo>
                <a:lnTo>
                  <a:pt x="298" y="693"/>
                </a:lnTo>
                <a:lnTo>
                  <a:pt x="295" y="689"/>
                </a:lnTo>
                <a:lnTo>
                  <a:pt x="293" y="685"/>
                </a:lnTo>
                <a:lnTo>
                  <a:pt x="291" y="681"/>
                </a:lnTo>
                <a:lnTo>
                  <a:pt x="291" y="677"/>
                </a:lnTo>
                <a:lnTo>
                  <a:pt x="291" y="642"/>
                </a:lnTo>
                <a:lnTo>
                  <a:pt x="372" y="563"/>
                </a:lnTo>
                <a:lnTo>
                  <a:pt x="372" y="563"/>
                </a:lnTo>
                <a:lnTo>
                  <a:pt x="379" y="557"/>
                </a:lnTo>
                <a:lnTo>
                  <a:pt x="385" y="553"/>
                </a:lnTo>
                <a:lnTo>
                  <a:pt x="391" y="549"/>
                </a:lnTo>
                <a:lnTo>
                  <a:pt x="398" y="546"/>
                </a:lnTo>
                <a:lnTo>
                  <a:pt x="405" y="544"/>
                </a:lnTo>
                <a:lnTo>
                  <a:pt x="413" y="541"/>
                </a:lnTo>
                <a:lnTo>
                  <a:pt x="420" y="540"/>
                </a:lnTo>
                <a:lnTo>
                  <a:pt x="429" y="540"/>
                </a:lnTo>
                <a:lnTo>
                  <a:pt x="699" y="540"/>
                </a:lnTo>
                <a:lnTo>
                  <a:pt x="699" y="540"/>
                </a:lnTo>
                <a:lnTo>
                  <a:pt x="709" y="539"/>
                </a:lnTo>
                <a:lnTo>
                  <a:pt x="719" y="538"/>
                </a:lnTo>
                <a:lnTo>
                  <a:pt x="727" y="536"/>
                </a:lnTo>
                <a:lnTo>
                  <a:pt x="736" y="533"/>
                </a:lnTo>
                <a:lnTo>
                  <a:pt x="743" y="530"/>
                </a:lnTo>
                <a:lnTo>
                  <a:pt x="751" y="525"/>
                </a:lnTo>
                <a:lnTo>
                  <a:pt x="758" y="520"/>
                </a:lnTo>
                <a:lnTo>
                  <a:pt x="765" y="515"/>
                </a:lnTo>
                <a:lnTo>
                  <a:pt x="770" y="508"/>
                </a:lnTo>
                <a:lnTo>
                  <a:pt x="776" y="502"/>
                </a:lnTo>
                <a:lnTo>
                  <a:pt x="780" y="494"/>
                </a:lnTo>
                <a:lnTo>
                  <a:pt x="784" y="487"/>
                </a:lnTo>
                <a:lnTo>
                  <a:pt x="787" y="478"/>
                </a:lnTo>
                <a:lnTo>
                  <a:pt x="789" y="471"/>
                </a:lnTo>
                <a:lnTo>
                  <a:pt x="791" y="461"/>
                </a:lnTo>
                <a:lnTo>
                  <a:pt x="792" y="452"/>
                </a:lnTo>
                <a:lnTo>
                  <a:pt x="792" y="286"/>
                </a:lnTo>
                <a:lnTo>
                  <a:pt x="927" y="286"/>
                </a:lnTo>
                <a:lnTo>
                  <a:pt x="927" y="286"/>
                </a:lnTo>
                <a:lnTo>
                  <a:pt x="932" y="287"/>
                </a:lnTo>
                <a:lnTo>
                  <a:pt x="938" y="288"/>
                </a:lnTo>
                <a:lnTo>
                  <a:pt x="942" y="290"/>
                </a:lnTo>
                <a:lnTo>
                  <a:pt x="946" y="294"/>
                </a:lnTo>
                <a:lnTo>
                  <a:pt x="949" y="297"/>
                </a:lnTo>
                <a:lnTo>
                  <a:pt x="953" y="301"/>
                </a:lnTo>
                <a:lnTo>
                  <a:pt x="954" y="305"/>
                </a:lnTo>
                <a:lnTo>
                  <a:pt x="955" y="311"/>
                </a:lnTo>
                <a:lnTo>
                  <a:pt x="955" y="921"/>
                </a:lnTo>
                <a:close/>
                <a:moveTo>
                  <a:pt x="398" y="380"/>
                </a:moveTo>
                <a:lnTo>
                  <a:pt x="398" y="380"/>
                </a:lnTo>
                <a:lnTo>
                  <a:pt x="408" y="380"/>
                </a:lnTo>
                <a:lnTo>
                  <a:pt x="416" y="377"/>
                </a:lnTo>
                <a:lnTo>
                  <a:pt x="425" y="373"/>
                </a:lnTo>
                <a:lnTo>
                  <a:pt x="431" y="367"/>
                </a:lnTo>
                <a:lnTo>
                  <a:pt x="438" y="360"/>
                </a:lnTo>
                <a:lnTo>
                  <a:pt x="442" y="351"/>
                </a:lnTo>
                <a:lnTo>
                  <a:pt x="444" y="343"/>
                </a:lnTo>
                <a:lnTo>
                  <a:pt x="445" y="333"/>
                </a:lnTo>
                <a:lnTo>
                  <a:pt x="445" y="333"/>
                </a:lnTo>
                <a:lnTo>
                  <a:pt x="444" y="324"/>
                </a:lnTo>
                <a:lnTo>
                  <a:pt x="442" y="315"/>
                </a:lnTo>
                <a:lnTo>
                  <a:pt x="438" y="306"/>
                </a:lnTo>
                <a:lnTo>
                  <a:pt x="431" y="300"/>
                </a:lnTo>
                <a:lnTo>
                  <a:pt x="425" y="294"/>
                </a:lnTo>
                <a:lnTo>
                  <a:pt x="416" y="289"/>
                </a:lnTo>
                <a:lnTo>
                  <a:pt x="408" y="286"/>
                </a:lnTo>
                <a:lnTo>
                  <a:pt x="398" y="286"/>
                </a:lnTo>
                <a:lnTo>
                  <a:pt x="398" y="286"/>
                </a:lnTo>
                <a:lnTo>
                  <a:pt x="388" y="286"/>
                </a:lnTo>
                <a:lnTo>
                  <a:pt x="380" y="289"/>
                </a:lnTo>
                <a:lnTo>
                  <a:pt x="371" y="294"/>
                </a:lnTo>
                <a:lnTo>
                  <a:pt x="364" y="300"/>
                </a:lnTo>
                <a:lnTo>
                  <a:pt x="358" y="306"/>
                </a:lnTo>
                <a:lnTo>
                  <a:pt x="354" y="315"/>
                </a:lnTo>
                <a:lnTo>
                  <a:pt x="351" y="324"/>
                </a:lnTo>
                <a:lnTo>
                  <a:pt x="350" y="333"/>
                </a:lnTo>
                <a:lnTo>
                  <a:pt x="350" y="333"/>
                </a:lnTo>
                <a:lnTo>
                  <a:pt x="351" y="343"/>
                </a:lnTo>
                <a:lnTo>
                  <a:pt x="354" y="351"/>
                </a:lnTo>
                <a:lnTo>
                  <a:pt x="358" y="360"/>
                </a:lnTo>
                <a:lnTo>
                  <a:pt x="364" y="367"/>
                </a:lnTo>
                <a:lnTo>
                  <a:pt x="371" y="373"/>
                </a:lnTo>
                <a:lnTo>
                  <a:pt x="380" y="377"/>
                </a:lnTo>
                <a:lnTo>
                  <a:pt x="388" y="380"/>
                </a:lnTo>
                <a:lnTo>
                  <a:pt x="398" y="380"/>
                </a:lnTo>
                <a:lnTo>
                  <a:pt x="398" y="380"/>
                </a:lnTo>
                <a:close/>
                <a:moveTo>
                  <a:pt x="207" y="286"/>
                </a:moveTo>
                <a:lnTo>
                  <a:pt x="207" y="286"/>
                </a:lnTo>
                <a:lnTo>
                  <a:pt x="197" y="286"/>
                </a:lnTo>
                <a:lnTo>
                  <a:pt x="189" y="289"/>
                </a:lnTo>
                <a:lnTo>
                  <a:pt x="180" y="294"/>
                </a:lnTo>
                <a:lnTo>
                  <a:pt x="174" y="300"/>
                </a:lnTo>
                <a:lnTo>
                  <a:pt x="167" y="306"/>
                </a:lnTo>
                <a:lnTo>
                  <a:pt x="163" y="315"/>
                </a:lnTo>
                <a:lnTo>
                  <a:pt x="160" y="324"/>
                </a:lnTo>
                <a:lnTo>
                  <a:pt x="160" y="333"/>
                </a:lnTo>
                <a:lnTo>
                  <a:pt x="160" y="333"/>
                </a:lnTo>
                <a:lnTo>
                  <a:pt x="160" y="343"/>
                </a:lnTo>
                <a:lnTo>
                  <a:pt x="163" y="351"/>
                </a:lnTo>
                <a:lnTo>
                  <a:pt x="167" y="360"/>
                </a:lnTo>
                <a:lnTo>
                  <a:pt x="174" y="367"/>
                </a:lnTo>
                <a:lnTo>
                  <a:pt x="180" y="373"/>
                </a:lnTo>
                <a:lnTo>
                  <a:pt x="189" y="377"/>
                </a:lnTo>
                <a:lnTo>
                  <a:pt x="197" y="380"/>
                </a:lnTo>
                <a:lnTo>
                  <a:pt x="207" y="380"/>
                </a:lnTo>
                <a:lnTo>
                  <a:pt x="207" y="380"/>
                </a:lnTo>
                <a:lnTo>
                  <a:pt x="217" y="380"/>
                </a:lnTo>
                <a:lnTo>
                  <a:pt x="225" y="377"/>
                </a:lnTo>
                <a:lnTo>
                  <a:pt x="234" y="373"/>
                </a:lnTo>
                <a:lnTo>
                  <a:pt x="240" y="367"/>
                </a:lnTo>
                <a:lnTo>
                  <a:pt x="247" y="360"/>
                </a:lnTo>
                <a:lnTo>
                  <a:pt x="251" y="351"/>
                </a:lnTo>
                <a:lnTo>
                  <a:pt x="254" y="343"/>
                </a:lnTo>
                <a:lnTo>
                  <a:pt x="254" y="333"/>
                </a:lnTo>
                <a:lnTo>
                  <a:pt x="254" y="333"/>
                </a:lnTo>
                <a:lnTo>
                  <a:pt x="254" y="324"/>
                </a:lnTo>
                <a:lnTo>
                  <a:pt x="251" y="315"/>
                </a:lnTo>
                <a:lnTo>
                  <a:pt x="247" y="306"/>
                </a:lnTo>
                <a:lnTo>
                  <a:pt x="240" y="300"/>
                </a:lnTo>
                <a:lnTo>
                  <a:pt x="234" y="294"/>
                </a:lnTo>
                <a:lnTo>
                  <a:pt x="225" y="289"/>
                </a:lnTo>
                <a:lnTo>
                  <a:pt x="217" y="286"/>
                </a:lnTo>
                <a:lnTo>
                  <a:pt x="207" y="286"/>
                </a:lnTo>
                <a:lnTo>
                  <a:pt x="207" y="286"/>
                </a:lnTo>
                <a:close/>
                <a:moveTo>
                  <a:pt x="589" y="380"/>
                </a:moveTo>
                <a:lnTo>
                  <a:pt x="589" y="380"/>
                </a:lnTo>
                <a:lnTo>
                  <a:pt x="598" y="380"/>
                </a:lnTo>
                <a:lnTo>
                  <a:pt x="607" y="377"/>
                </a:lnTo>
                <a:lnTo>
                  <a:pt x="616" y="373"/>
                </a:lnTo>
                <a:lnTo>
                  <a:pt x="622" y="367"/>
                </a:lnTo>
                <a:lnTo>
                  <a:pt x="629" y="360"/>
                </a:lnTo>
                <a:lnTo>
                  <a:pt x="633" y="351"/>
                </a:lnTo>
                <a:lnTo>
                  <a:pt x="635" y="343"/>
                </a:lnTo>
                <a:lnTo>
                  <a:pt x="636" y="333"/>
                </a:lnTo>
                <a:lnTo>
                  <a:pt x="636" y="333"/>
                </a:lnTo>
                <a:lnTo>
                  <a:pt x="635" y="324"/>
                </a:lnTo>
                <a:lnTo>
                  <a:pt x="633" y="315"/>
                </a:lnTo>
                <a:lnTo>
                  <a:pt x="629" y="306"/>
                </a:lnTo>
                <a:lnTo>
                  <a:pt x="622" y="300"/>
                </a:lnTo>
                <a:lnTo>
                  <a:pt x="616" y="294"/>
                </a:lnTo>
                <a:lnTo>
                  <a:pt x="607" y="289"/>
                </a:lnTo>
                <a:lnTo>
                  <a:pt x="598" y="286"/>
                </a:lnTo>
                <a:lnTo>
                  <a:pt x="589" y="286"/>
                </a:lnTo>
                <a:lnTo>
                  <a:pt x="589" y="286"/>
                </a:lnTo>
                <a:lnTo>
                  <a:pt x="579" y="286"/>
                </a:lnTo>
                <a:lnTo>
                  <a:pt x="570" y="289"/>
                </a:lnTo>
                <a:lnTo>
                  <a:pt x="562" y="294"/>
                </a:lnTo>
                <a:lnTo>
                  <a:pt x="554" y="300"/>
                </a:lnTo>
                <a:lnTo>
                  <a:pt x="549" y="306"/>
                </a:lnTo>
                <a:lnTo>
                  <a:pt x="545" y="315"/>
                </a:lnTo>
                <a:lnTo>
                  <a:pt x="542" y="324"/>
                </a:lnTo>
                <a:lnTo>
                  <a:pt x="541" y="333"/>
                </a:lnTo>
                <a:lnTo>
                  <a:pt x="541" y="333"/>
                </a:lnTo>
                <a:lnTo>
                  <a:pt x="542" y="343"/>
                </a:lnTo>
                <a:lnTo>
                  <a:pt x="545" y="351"/>
                </a:lnTo>
                <a:lnTo>
                  <a:pt x="549" y="360"/>
                </a:lnTo>
                <a:lnTo>
                  <a:pt x="554" y="367"/>
                </a:lnTo>
                <a:lnTo>
                  <a:pt x="562" y="373"/>
                </a:lnTo>
                <a:lnTo>
                  <a:pt x="570" y="377"/>
                </a:lnTo>
                <a:lnTo>
                  <a:pt x="579" y="380"/>
                </a:lnTo>
                <a:lnTo>
                  <a:pt x="589" y="380"/>
                </a:lnTo>
                <a:lnTo>
                  <a:pt x="589" y="38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2"/>
              </a:solidFill>
            </a:endParaRPr>
          </a:p>
        </p:txBody>
      </p:sp>
      <p:sp>
        <p:nvSpPr>
          <p:cNvPr id="15" name="椭圆 37"/>
          <p:cNvSpPr/>
          <p:nvPr/>
        </p:nvSpPr>
        <p:spPr>
          <a:xfrm>
            <a:off x="1158622" y="3224534"/>
            <a:ext cx="2656075" cy="6608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我们长期为客户提供专业的</a:t>
            </a: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PPT</a:t>
            </a: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策划、凭借自身优势和专业化的独特视角为客户提供优质的</a:t>
            </a: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PPT</a:t>
            </a: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服务。</a:t>
            </a:r>
          </a:p>
        </p:txBody>
      </p:sp>
      <p:sp>
        <p:nvSpPr>
          <p:cNvPr id="16" name="Rectangle 36"/>
          <p:cNvSpPr/>
          <p:nvPr/>
        </p:nvSpPr>
        <p:spPr bwMode="auto">
          <a:xfrm>
            <a:off x="1932661" y="2908689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17" name="椭圆 37"/>
          <p:cNvSpPr/>
          <p:nvPr/>
        </p:nvSpPr>
        <p:spPr>
          <a:xfrm>
            <a:off x="4767963" y="3224534"/>
            <a:ext cx="2656075" cy="6608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我们长期为客户提供专业的</a:t>
            </a: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PPT</a:t>
            </a: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策划、凭借自身优势和专业化的独特视角为客户提供优质的</a:t>
            </a: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PPT</a:t>
            </a: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服务。</a:t>
            </a:r>
          </a:p>
        </p:txBody>
      </p:sp>
      <p:sp>
        <p:nvSpPr>
          <p:cNvPr id="18" name="Rectangle 36"/>
          <p:cNvSpPr/>
          <p:nvPr/>
        </p:nvSpPr>
        <p:spPr bwMode="auto">
          <a:xfrm>
            <a:off x="5542002" y="2908689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accent2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19" name="椭圆 37"/>
          <p:cNvSpPr/>
          <p:nvPr/>
        </p:nvSpPr>
        <p:spPr>
          <a:xfrm>
            <a:off x="8377304" y="3224534"/>
            <a:ext cx="2656075" cy="6608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我们长期为客户提供专业的</a:t>
            </a: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PPT</a:t>
            </a: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策划、凭借自身优势和专业化的独特视角为客户提供优质的</a:t>
            </a: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PPT</a:t>
            </a: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服务。</a:t>
            </a:r>
          </a:p>
        </p:txBody>
      </p:sp>
      <p:sp>
        <p:nvSpPr>
          <p:cNvPr id="20" name="Rectangle 36"/>
          <p:cNvSpPr/>
          <p:nvPr/>
        </p:nvSpPr>
        <p:spPr bwMode="auto">
          <a:xfrm>
            <a:off x="9151343" y="2908689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accent3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21" name="椭圆 37"/>
          <p:cNvSpPr/>
          <p:nvPr/>
        </p:nvSpPr>
        <p:spPr>
          <a:xfrm>
            <a:off x="1158622" y="5391457"/>
            <a:ext cx="2656075" cy="6608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我们长期为客户提供专业的</a:t>
            </a: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PPT</a:t>
            </a: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策划、凭借自身优势和专业化的独特视角为客户提供优质的</a:t>
            </a: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PPT</a:t>
            </a: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服务。</a:t>
            </a:r>
          </a:p>
        </p:txBody>
      </p:sp>
      <p:sp>
        <p:nvSpPr>
          <p:cNvPr id="22" name="Rectangle 36"/>
          <p:cNvSpPr/>
          <p:nvPr/>
        </p:nvSpPr>
        <p:spPr bwMode="auto">
          <a:xfrm>
            <a:off x="1932661" y="5075612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accent4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23" name="椭圆 37"/>
          <p:cNvSpPr/>
          <p:nvPr/>
        </p:nvSpPr>
        <p:spPr>
          <a:xfrm>
            <a:off x="4767963" y="5391457"/>
            <a:ext cx="2656075" cy="6608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我们长期为客户提供专业的</a:t>
            </a: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PPT</a:t>
            </a: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策划、凭借自身优势和专业化的独特视角为客户提供优质的</a:t>
            </a: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PPT</a:t>
            </a: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服务。</a:t>
            </a:r>
          </a:p>
        </p:txBody>
      </p:sp>
      <p:sp>
        <p:nvSpPr>
          <p:cNvPr id="24" name="Rectangle 36"/>
          <p:cNvSpPr/>
          <p:nvPr/>
        </p:nvSpPr>
        <p:spPr bwMode="auto">
          <a:xfrm>
            <a:off x="5542002" y="5075612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accent5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25" name="椭圆 37"/>
          <p:cNvSpPr/>
          <p:nvPr/>
        </p:nvSpPr>
        <p:spPr>
          <a:xfrm>
            <a:off x="8377304" y="5391457"/>
            <a:ext cx="2656075" cy="6608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我们长期为客户提供专业的</a:t>
            </a: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PPT</a:t>
            </a: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策划、凭借自身优势和专业化的独特视角为客户提供优质的</a:t>
            </a: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PPT</a:t>
            </a: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服务。</a:t>
            </a:r>
          </a:p>
        </p:txBody>
      </p:sp>
      <p:sp>
        <p:nvSpPr>
          <p:cNvPr id="26" name="Rectangle 36"/>
          <p:cNvSpPr/>
          <p:nvPr/>
        </p:nvSpPr>
        <p:spPr bwMode="auto">
          <a:xfrm>
            <a:off x="9151343" y="5075612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accent6"/>
                </a:solidFill>
                <a:latin typeface="+mj-ea"/>
                <a:ea typeface="+mj-ea"/>
              </a:rPr>
              <a:t>标题内容</a:t>
            </a:r>
          </a:p>
        </p:txBody>
      </p:sp>
    </p:spTree>
    <p:extLst>
      <p:ext uri="{BB962C8B-B14F-4D97-AF65-F5344CB8AC3E}">
        <p14:creationId xmlns:p14="http://schemas.microsoft.com/office/powerpoint/2010/main" val="2249240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06287" y="485117"/>
            <a:ext cx="43542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/>
              <a:t>单击添加标题内容</a:t>
            </a: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163638" y="3934822"/>
            <a:ext cx="3312362" cy="1907177"/>
          </a:xfrm>
          <a:prstGeom prst="rect">
            <a:avLst/>
          </a:prstGeom>
          <a:blipFill dpi="0" rotWithShape="1">
            <a:blip r:embed="rId3" cstate="email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4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656000" y="3934822"/>
            <a:ext cx="2880000" cy="1907177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1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715999" y="3934822"/>
            <a:ext cx="3312363" cy="1907177"/>
          </a:xfrm>
          <a:prstGeom prst="rect">
            <a:avLst/>
          </a:prstGeom>
          <a:blipFill dpi="0" rotWithShape="1">
            <a:blip r:embed="rId4" cstate="email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1"/>
          </a:p>
        </p:txBody>
      </p:sp>
      <p:sp>
        <p:nvSpPr>
          <p:cNvPr id="6" name="矩形 5"/>
          <p:cNvSpPr>
            <a:spLocks/>
          </p:cNvSpPr>
          <p:nvPr/>
        </p:nvSpPr>
        <p:spPr>
          <a:xfrm>
            <a:off x="1163638" y="1861722"/>
            <a:ext cx="6372362" cy="190717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1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715999" y="1861722"/>
            <a:ext cx="3312363" cy="190717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1"/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 rot="2700000">
            <a:off x="9248761" y="3306873"/>
            <a:ext cx="246839" cy="254501"/>
          </a:xfrm>
          <a:custGeom>
            <a:avLst/>
            <a:gdLst>
              <a:gd name="T0" fmla="*/ 1067 w 1161"/>
              <a:gd name="T1" fmla="*/ 0 h 1161"/>
              <a:gd name="T2" fmla="*/ 1161 w 1161"/>
              <a:gd name="T3" fmla="*/ 0 h 1161"/>
              <a:gd name="T4" fmla="*/ 1161 w 1161"/>
              <a:gd name="T5" fmla="*/ 1161 h 1161"/>
              <a:gd name="T6" fmla="*/ 0 w 1161"/>
              <a:gd name="T7" fmla="*/ 1161 h 1161"/>
              <a:gd name="T8" fmla="*/ 0 w 1161"/>
              <a:gd name="T9" fmla="*/ 1067 h 1161"/>
              <a:gd name="T10" fmla="*/ 94 w 1161"/>
              <a:gd name="T11" fmla="*/ 1067 h 1161"/>
              <a:gd name="T12" fmla="*/ 1003 w 1161"/>
              <a:gd name="T13" fmla="*/ 1067 h 1161"/>
              <a:gd name="T14" fmla="*/ 62 w 1161"/>
              <a:gd name="T15" fmla="*/ 126 h 1161"/>
              <a:gd name="T16" fmla="*/ 129 w 1161"/>
              <a:gd name="T17" fmla="*/ 59 h 1161"/>
              <a:gd name="T18" fmla="*/ 1067 w 1161"/>
              <a:gd name="T19" fmla="*/ 997 h 1161"/>
              <a:gd name="T20" fmla="*/ 1067 w 1161"/>
              <a:gd name="T21" fmla="*/ 94 h 1161"/>
              <a:gd name="T22" fmla="*/ 1067 w 1161"/>
              <a:gd name="T23" fmla="*/ 0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61" h="1161">
                <a:moveTo>
                  <a:pt x="1067" y="0"/>
                </a:moveTo>
                <a:lnTo>
                  <a:pt x="1161" y="0"/>
                </a:lnTo>
                <a:lnTo>
                  <a:pt x="1161" y="1161"/>
                </a:lnTo>
                <a:lnTo>
                  <a:pt x="0" y="1161"/>
                </a:lnTo>
                <a:lnTo>
                  <a:pt x="0" y="1067"/>
                </a:lnTo>
                <a:lnTo>
                  <a:pt x="94" y="1067"/>
                </a:lnTo>
                <a:lnTo>
                  <a:pt x="1003" y="1067"/>
                </a:lnTo>
                <a:lnTo>
                  <a:pt x="62" y="126"/>
                </a:lnTo>
                <a:lnTo>
                  <a:pt x="129" y="59"/>
                </a:lnTo>
                <a:lnTo>
                  <a:pt x="1067" y="997"/>
                </a:lnTo>
                <a:lnTo>
                  <a:pt x="1067" y="94"/>
                </a:lnTo>
                <a:lnTo>
                  <a:pt x="106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351"/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 rot="2700000" flipH="1">
            <a:off x="4838378" y="4761160"/>
            <a:ext cx="246839" cy="254501"/>
          </a:xfrm>
          <a:custGeom>
            <a:avLst/>
            <a:gdLst>
              <a:gd name="T0" fmla="*/ 1067 w 1161"/>
              <a:gd name="T1" fmla="*/ 0 h 1161"/>
              <a:gd name="T2" fmla="*/ 1161 w 1161"/>
              <a:gd name="T3" fmla="*/ 0 h 1161"/>
              <a:gd name="T4" fmla="*/ 1161 w 1161"/>
              <a:gd name="T5" fmla="*/ 1161 h 1161"/>
              <a:gd name="T6" fmla="*/ 0 w 1161"/>
              <a:gd name="T7" fmla="*/ 1161 h 1161"/>
              <a:gd name="T8" fmla="*/ 0 w 1161"/>
              <a:gd name="T9" fmla="*/ 1067 h 1161"/>
              <a:gd name="T10" fmla="*/ 94 w 1161"/>
              <a:gd name="T11" fmla="*/ 1067 h 1161"/>
              <a:gd name="T12" fmla="*/ 1003 w 1161"/>
              <a:gd name="T13" fmla="*/ 1067 h 1161"/>
              <a:gd name="T14" fmla="*/ 62 w 1161"/>
              <a:gd name="T15" fmla="*/ 126 h 1161"/>
              <a:gd name="T16" fmla="*/ 129 w 1161"/>
              <a:gd name="T17" fmla="*/ 59 h 1161"/>
              <a:gd name="T18" fmla="*/ 1067 w 1161"/>
              <a:gd name="T19" fmla="*/ 997 h 1161"/>
              <a:gd name="T20" fmla="*/ 1067 w 1161"/>
              <a:gd name="T21" fmla="*/ 94 h 1161"/>
              <a:gd name="T22" fmla="*/ 1067 w 1161"/>
              <a:gd name="T23" fmla="*/ 0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61" h="1161">
                <a:moveTo>
                  <a:pt x="1067" y="0"/>
                </a:moveTo>
                <a:lnTo>
                  <a:pt x="1161" y="0"/>
                </a:lnTo>
                <a:lnTo>
                  <a:pt x="1161" y="1161"/>
                </a:lnTo>
                <a:lnTo>
                  <a:pt x="0" y="1161"/>
                </a:lnTo>
                <a:lnTo>
                  <a:pt x="0" y="1067"/>
                </a:lnTo>
                <a:lnTo>
                  <a:pt x="94" y="1067"/>
                </a:lnTo>
                <a:lnTo>
                  <a:pt x="1003" y="1067"/>
                </a:lnTo>
                <a:lnTo>
                  <a:pt x="62" y="126"/>
                </a:lnTo>
                <a:lnTo>
                  <a:pt x="129" y="59"/>
                </a:lnTo>
                <a:lnTo>
                  <a:pt x="1067" y="997"/>
                </a:lnTo>
                <a:lnTo>
                  <a:pt x="1067" y="94"/>
                </a:lnTo>
                <a:lnTo>
                  <a:pt x="106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351"/>
          </a:p>
        </p:txBody>
      </p:sp>
      <p:sp>
        <p:nvSpPr>
          <p:cNvPr id="10" name="矩形 9"/>
          <p:cNvSpPr/>
          <p:nvPr/>
        </p:nvSpPr>
        <p:spPr>
          <a:xfrm>
            <a:off x="3347614" y="2660219"/>
            <a:ext cx="3744672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bg1"/>
                </a:solidFill>
                <a:latin typeface="+mn-ea"/>
              </a:rPr>
              <a:t>我们长期为客户提供专业的</a:t>
            </a:r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+mn-ea"/>
              </a:rPr>
              <a:t>策划设计制作等全程服务，凭借自身优势和专业化的独特视角为客户提供优质的</a:t>
            </a:r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+mn-ea"/>
              </a:rPr>
              <a:t>服务。</a:t>
            </a:r>
          </a:p>
        </p:txBody>
      </p:sp>
      <p:sp>
        <p:nvSpPr>
          <p:cNvPr id="11" name="矩形 10"/>
          <p:cNvSpPr/>
          <p:nvPr/>
        </p:nvSpPr>
        <p:spPr>
          <a:xfrm>
            <a:off x="3347614" y="2219692"/>
            <a:ext cx="31698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+mj-ea"/>
                <a:ea typeface="+mj-ea"/>
              </a:rPr>
              <a:t>单击添加您的标题</a:t>
            </a:r>
          </a:p>
        </p:txBody>
      </p:sp>
      <p:sp>
        <p:nvSpPr>
          <p:cNvPr id="12" name="矩形 11"/>
          <p:cNvSpPr/>
          <p:nvPr/>
        </p:nvSpPr>
        <p:spPr>
          <a:xfrm>
            <a:off x="5357397" y="4288246"/>
            <a:ext cx="196025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bg1"/>
                </a:solidFill>
                <a:latin typeface="+mn-ea"/>
              </a:rPr>
              <a:t>我们长期为客户提供专业的</a:t>
            </a:r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+mn-ea"/>
              </a:rPr>
              <a:t>策划设计制作等全程服务，凭借自身优势和专业化的独特视角为客户提供优质的</a:t>
            </a:r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+mn-ea"/>
              </a:rPr>
              <a:t>服务。</a:t>
            </a:r>
          </a:p>
        </p:txBody>
      </p:sp>
      <p:sp>
        <p:nvSpPr>
          <p:cNvPr id="13" name="矩形 12"/>
          <p:cNvSpPr/>
          <p:nvPr/>
        </p:nvSpPr>
        <p:spPr>
          <a:xfrm>
            <a:off x="8026035" y="2179729"/>
            <a:ext cx="2692291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bg1"/>
                </a:solidFill>
                <a:latin typeface="+mn-ea"/>
              </a:rPr>
              <a:t>我们长期为客户提供专业的</a:t>
            </a:r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+mn-ea"/>
              </a:rPr>
              <a:t>策划设计制作等全程服务，凭借自身优势和专业化的独特视角为客户提供优质的</a:t>
            </a:r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+mn-ea"/>
              </a:rPr>
              <a:t>服务。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1843075" y="2487888"/>
            <a:ext cx="838199" cy="654844"/>
            <a:chOff x="1319200" y="1604677"/>
            <a:chExt cx="838199" cy="654844"/>
          </a:xfrm>
        </p:grpSpPr>
        <p:sp>
          <p:nvSpPr>
            <p:cNvPr id="15" name="任意多边形: 形状 14"/>
            <p:cNvSpPr/>
            <p:nvPr/>
          </p:nvSpPr>
          <p:spPr>
            <a:xfrm>
              <a:off x="1437071" y="1604677"/>
              <a:ext cx="720328" cy="550069"/>
            </a:xfrm>
            <a:custGeom>
              <a:avLst/>
              <a:gdLst/>
              <a:ahLst/>
              <a:cxnLst/>
              <a:rect l="l" t="t" r="r" b="b"/>
              <a:pathLst>
                <a:path w="720328" h="550069">
                  <a:moveTo>
                    <a:pt x="0" y="0"/>
                  </a:moveTo>
                  <a:lnTo>
                    <a:pt x="720328" y="0"/>
                  </a:lnTo>
                  <a:lnTo>
                    <a:pt x="720328" y="550069"/>
                  </a:lnTo>
                  <a:lnTo>
                    <a:pt x="602456" y="550069"/>
                  </a:lnTo>
                  <a:lnTo>
                    <a:pt x="602456" y="523875"/>
                  </a:lnTo>
                  <a:lnTo>
                    <a:pt x="694134" y="523875"/>
                  </a:lnTo>
                  <a:lnTo>
                    <a:pt x="694134" y="26194"/>
                  </a:lnTo>
                  <a:lnTo>
                    <a:pt x="26194" y="26194"/>
                  </a:lnTo>
                  <a:lnTo>
                    <a:pt x="26194" y="91678"/>
                  </a:lnTo>
                  <a:lnTo>
                    <a:pt x="0" y="916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6600" spc="2000" dirty="0">
                <a:solidFill>
                  <a:schemeClr val="bg1"/>
                </a:solidFill>
                <a:latin typeface="linea-basic-10" panose="02000509000000000000" pitchFamily="49" charset="0"/>
              </a:endParaRPr>
            </a:p>
          </p:txBody>
        </p:sp>
        <p:sp>
          <p:nvSpPr>
            <p:cNvPr id="16" name="任意多边形: 形状 15"/>
            <p:cNvSpPr/>
            <p:nvPr/>
          </p:nvSpPr>
          <p:spPr>
            <a:xfrm>
              <a:off x="1319200" y="1709452"/>
              <a:ext cx="707231" cy="550069"/>
            </a:xfrm>
            <a:custGeom>
              <a:avLst/>
              <a:gdLst/>
              <a:ahLst/>
              <a:cxnLst/>
              <a:rect l="l" t="t" r="r" b="b"/>
              <a:pathLst>
                <a:path w="707231" h="550069">
                  <a:moveTo>
                    <a:pt x="0" y="0"/>
                  </a:moveTo>
                  <a:lnTo>
                    <a:pt x="707231" y="0"/>
                  </a:lnTo>
                  <a:lnTo>
                    <a:pt x="707231" y="550069"/>
                  </a:lnTo>
                  <a:lnTo>
                    <a:pt x="0" y="550069"/>
                  </a:lnTo>
                  <a:lnTo>
                    <a:pt x="0" y="0"/>
                  </a:lnTo>
                  <a:close/>
                  <a:moveTo>
                    <a:pt x="26194" y="26194"/>
                  </a:moveTo>
                  <a:lnTo>
                    <a:pt x="26194" y="374898"/>
                  </a:lnTo>
                  <a:lnTo>
                    <a:pt x="196453" y="203002"/>
                  </a:lnTo>
                  <a:lnTo>
                    <a:pt x="383084" y="415826"/>
                  </a:lnTo>
                  <a:lnTo>
                    <a:pt x="512415" y="337245"/>
                  </a:lnTo>
                  <a:lnTo>
                    <a:pt x="681038" y="482948"/>
                  </a:lnTo>
                  <a:lnTo>
                    <a:pt x="681038" y="26194"/>
                  </a:lnTo>
                  <a:lnTo>
                    <a:pt x="26194" y="26194"/>
                  </a:lnTo>
                  <a:close/>
                  <a:moveTo>
                    <a:pt x="196453" y="242292"/>
                  </a:moveTo>
                  <a:lnTo>
                    <a:pt x="26194" y="410915"/>
                  </a:lnTo>
                  <a:lnTo>
                    <a:pt x="26194" y="523875"/>
                  </a:lnTo>
                  <a:lnTo>
                    <a:pt x="681038" y="523875"/>
                  </a:lnTo>
                  <a:lnTo>
                    <a:pt x="681038" y="517327"/>
                  </a:lnTo>
                  <a:lnTo>
                    <a:pt x="509141" y="369987"/>
                  </a:lnTo>
                  <a:lnTo>
                    <a:pt x="376535" y="448568"/>
                  </a:lnTo>
                  <a:lnTo>
                    <a:pt x="196453" y="2422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6600" spc="2000" dirty="0">
                <a:solidFill>
                  <a:schemeClr val="bg1"/>
                </a:solidFill>
                <a:latin typeface="linea-basic-10" panose="02000509000000000000" pitchFamily="49" charset="0"/>
              </a:endParaRPr>
            </a:p>
          </p:txBody>
        </p:sp>
        <p:sp>
          <p:nvSpPr>
            <p:cNvPr id="17" name="任意多边形: 形状 16"/>
            <p:cNvSpPr/>
            <p:nvPr/>
          </p:nvSpPr>
          <p:spPr>
            <a:xfrm>
              <a:off x="1764493" y="1814227"/>
              <a:ext cx="157162" cy="157163"/>
            </a:xfrm>
            <a:custGeom>
              <a:avLst/>
              <a:gdLst/>
              <a:ahLst/>
              <a:cxnLst/>
              <a:rect l="l" t="t" r="r" b="b"/>
              <a:pathLst>
                <a:path w="157162" h="157163">
                  <a:moveTo>
                    <a:pt x="78581" y="0"/>
                  </a:moveTo>
                  <a:cubicBezTo>
                    <a:pt x="100409" y="0"/>
                    <a:pt x="118963" y="7640"/>
                    <a:pt x="134243" y="22920"/>
                  </a:cubicBezTo>
                  <a:cubicBezTo>
                    <a:pt x="149523" y="38199"/>
                    <a:pt x="157162" y="56753"/>
                    <a:pt x="157162" y="78581"/>
                  </a:cubicBezTo>
                  <a:cubicBezTo>
                    <a:pt x="157162" y="100410"/>
                    <a:pt x="149523" y="118964"/>
                    <a:pt x="134243" y="134243"/>
                  </a:cubicBezTo>
                  <a:cubicBezTo>
                    <a:pt x="118963" y="149523"/>
                    <a:pt x="100409" y="157163"/>
                    <a:pt x="78581" y="157163"/>
                  </a:cubicBezTo>
                  <a:cubicBezTo>
                    <a:pt x="56753" y="157163"/>
                    <a:pt x="38199" y="149523"/>
                    <a:pt x="22919" y="134243"/>
                  </a:cubicBezTo>
                  <a:cubicBezTo>
                    <a:pt x="7640" y="118964"/>
                    <a:pt x="0" y="100410"/>
                    <a:pt x="0" y="78581"/>
                  </a:cubicBezTo>
                  <a:cubicBezTo>
                    <a:pt x="0" y="56753"/>
                    <a:pt x="7640" y="38199"/>
                    <a:pt x="22919" y="22920"/>
                  </a:cubicBezTo>
                  <a:cubicBezTo>
                    <a:pt x="38199" y="7640"/>
                    <a:pt x="56753" y="0"/>
                    <a:pt x="78581" y="0"/>
                  </a:cubicBezTo>
                  <a:close/>
                  <a:moveTo>
                    <a:pt x="78581" y="26194"/>
                  </a:moveTo>
                  <a:cubicBezTo>
                    <a:pt x="63301" y="26194"/>
                    <a:pt x="50750" y="31105"/>
                    <a:pt x="40928" y="40928"/>
                  </a:cubicBezTo>
                  <a:cubicBezTo>
                    <a:pt x="31105" y="50751"/>
                    <a:pt x="26194" y="63302"/>
                    <a:pt x="26194" y="78581"/>
                  </a:cubicBezTo>
                  <a:cubicBezTo>
                    <a:pt x="26194" y="93861"/>
                    <a:pt x="31105" y="106412"/>
                    <a:pt x="40928" y="116235"/>
                  </a:cubicBezTo>
                  <a:cubicBezTo>
                    <a:pt x="50750" y="126058"/>
                    <a:pt x="63301" y="130969"/>
                    <a:pt x="78581" y="130969"/>
                  </a:cubicBezTo>
                  <a:cubicBezTo>
                    <a:pt x="93861" y="130969"/>
                    <a:pt x="106412" y="126058"/>
                    <a:pt x="116235" y="116235"/>
                  </a:cubicBezTo>
                  <a:cubicBezTo>
                    <a:pt x="126057" y="106412"/>
                    <a:pt x="130969" y="93861"/>
                    <a:pt x="130969" y="78581"/>
                  </a:cubicBezTo>
                  <a:cubicBezTo>
                    <a:pt x="130969" y="63302"/>
                    <a:pt x="126057" y="50751"/>
                    <a:pt x="116235" y="40928"/>
                  </a:cubicBezTo>
                  <a:cubicBezTo>
                    <a:pt x="106412" y="31105"/>
                    <a:pt x="93861" y="26194"/>
                    <a:pt x="78581" y="2619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6600" spc="2000" dirty="0">
                <a:solidFill>
                  <a:schemeClr val="bg1"/>
                </a:solidFill>
                <a:latin typeface="linea-basic-10" panose="02000509000000000000" pitchFamily="49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3053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8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8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425"/>
                            </p:stCondLst>
                            <p:childTnLst>
                              <p:par>
                                <p:cTn id="4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925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550"/>
                            </p:stCondLst>
                            <p:childTnLst>
                              <p:par>
                                <p:cTn id="5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05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/>
      <p:bldP spid="11" grpId="0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06287" y="485117"/>
            <a:ext cx="43542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/>
              <a:t>单击添加标题内容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9877655" y="4300941"/>
            <a:ext cx="1107846" cy="1120726"/>
            <a:chOff x="4027488" y="2070100"/>
            <a:chExt cx="546100" cy="552450"/>
          </a:xfrm>
          <a:solidFill>
            <a:schemeClr val="accent3"/>
          </a:solidFill>
        </p:grpSpPr>
        <p:sp>
          <p:nvSpPr>
            <p:cNvPr id="4" name="Freeform 172"/>
            <p:cNvSpPr>
              <a:spLocks/>
            </p:cNvSpPr>
            <p:nvPr/>
          </p:nvSpPr>
          <p:spPr bwMode="auto">
            <a:xfrm>
              <a:off x="4406900" y="2070100"/>
              <a:ext cx="84138" cy="80963"/>
            </a:xfrm>
            <a:custGeom>
              <a:avLst/>
              <a:gdLst>
                <a:gd name="T0" fmla="*/ 5 w 29"/>
                <a:gd name="T1" fmla="*/ 28 h 28"/>
                <a:gd name="T2" fmla="*/ 8 w 29"/>
                <a:gd name="T3" fmla="*/ 27 h 28"/>
                <a:gd name="T4" fmla="*/ 28 w 29"/>
                <a:gd name="T5" fmla="*/ 7 h 28"/>
                <a:gd name="T6" fmla="*/ 28 w 29"/>
                <a:gd name="T7" fmla="*/ 1 h 28"/>
                <a:gd name="T8" fmla="*/ 22 w 29"/>
                <a:gd name="T9" fmla="*/ 1 h 28"/>
                <a:gd name="T10" fmla="*/ 2 w 29"/>
                <a:gd name="T11" fmla="*/ 21 h 28"/>
                <a:gd name="T12" fmla="*/ 2 w 29"/>
                <a:gd name="T13" fmla="*/ 27 h 28"/>
                <a:gd name="T14" fmla="*/ 5 w 29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28">
                  <a:moveTo>
                    <a:pt x="5" y="28"/>
                  </a:moveTo>
                  <a:cubicBezTo>
                    <a:pt x="6" y="28"/>
                    <a:pt x="7" y="28"/>
                    <a:pt x="8" y="2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9" y="5"/>
                    <a:pt x="29" y="3"/>
                    <a:pt x="28" y="1"/>
                  </a:cubicBezTo>
                  <a:cubicBezTo>
                    <a:pt x="26" y="0"/>
                    <a:pt x="24" y="0"/>
                    <a:pt x="22" y="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23"/>
                    <a:pt x="0" y="25"/>
                    <a:pt x="2" y="27"/>
                  </a:cubicBezTo>
                  <a:cubicBezTo>
                    <a:pt x="3" y="28"/>
                    <a:pt x="4" y="28"/>
                    <a:pt x="5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173"/>
            <p:cNvSpPr>
              <a:spLocks/>
            </p:cNvSpPr>
            <p:nvPr/>
          </p:nvSpPr>
          <p:spPr bwMode="auto">
            <a:xfrm>
              <a:off x="4494213" y="2152650"/>
              <a:ext cx="79375" cy="80963"/>
            </a:xfrm>
            <a:custGeom>
              <a:avLst/>
              <a:gdLst>
                <a:gd name="T0" fmla="*/ 27 w 28"/>
                <a:gd name="T1" fmla="*/ 1 h 28"/>
                <a:gd name="T2" fmla="*/ 21 w 28"/>
                <a:gd name="T3" fmla="*/ 1 h 28"/>
                <a:gd name="T4" fmla="*/ 1 w 28"/>
                <a:gd name="T5" fmla="*/ 21 h 28"/>
                <a:gd name="T6" fmla="*/ 1 w 28"/>
                <a:gd name="T7" fmla="*/ 27 h 28"/>
                <a:gd name="T8" fmla="*/ 4 w 28"/>
                <a:gd name="T9" fmla="*/ 28 h 28"/>
                <a:gd name="T10" fmla="*/ 7 w 28"/>
                <a:gd name="T11" fmla="*/ 27 h 28"/>
                <a:gd name="T12" fmla="*/ 27 w 28"/>
                <a:gd name="T13" fmla="*/ 7 h 28"/>
                <a:gd name="T14" fmla="*/ 27 w 28"/>
                <a:gd name="T1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28">
                  <a:moveTo>
                    <a:pt x="27" y="1"/>
                  </a:moveTo>
                  <a:cubicBezTo>
                    <a:pt x="25" y="0"/>
                    <a:pt x="23" y="0"/>
                    <a:pt x="21" y="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3"/>
                    <a:pt x="0" y="26"/>
                    <a:pt x="1" y="27"/>
                  </a:cubicBezTo>
                  <a:cubicBezTo>
                    <a:pt x="2" y="28"/>
                    <a:pt x="3" y="28"/>
                    <a:pt x="4" y="28"/>
                  </a:cubicBezTo>
                  <a:cubicBezTo>
                    <a:pt x="5" y="28"/>
                    <a:pt x="6" y="28"/>
                    <a:pt x="7" y="2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8" y="5"/>
                    <a:pt x="28" y="3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174"/>
            <p:cNvSpPr>
              <a:spLocks/>
            </p:cNvSpPr>
            <p:nvPr/>
          </p:nvSpPr>
          <p:spPr bwMode="auto">
            <a:xfrm>
              <a:off x="4027488" y="2105025"/>
              <a:ext cx="517525" cy="517525"/>
            </a:xfrm>
            <a:custGeom>
              <a:avLst/>
              <a:gdLst>
                <a:gd name="T0" fmla="*/ 165 w 180"/>
                <a:gd name="T1" fmla="*/ 74 h 180"/>
                <a:gd name="T2" fmla="*/ 165 w 180"/>
                <a:gd name="T3" fmla="*/ 24 h 180"/>
                <a:gd name="T4" fmla="*/ 154 w 180"/>
                <a:gd name="T5" fmla="*/ 13 h 180"/>
                <a:gd name="T6" fmla="*/ 140 w 180"/>
                <a:gd name="T7" fmla="*/ 32 h 180"/>
                <a:gd name="T8" fmla="*/ 141 w 180"/>
                <a:gd name="T9" fmla="*/ 33 h 180"/>
                <a:gd name="T10" fmla="*/ 143 w 180"/>
                <a:gd name="T11" fmla="*/ 35 h 180"/>
                <a:gd name="T12" fmla="*/ 146 w 180"/>
                <a:gd name="T13" fmla="*/ 37 h 180"/>
                <a:gd name="T14" fmla="*/ 147 w 180"/>
                <a:gd name="T15" fmla="*/ 39 h 180"/>
                <a:gd name="T16" fmla="*/ 132 w 180"/>
                <a:gd name="T17" fmla="*/ 57 h 180"/>
                <a:gd name="T18" fmla="*/ 125 w 180"/>
                <a:gd name="T19" fmla="*/ 59 h 180"/>
                <a:gd name="T20" fmla="*/ 118 w 180"/>
                <a:gd name="T21" fmla="*/ 66 h 180"/>
                <a:gd name="T22" fmla="*/ 90 w 180"/>
                <a:gd name="T23" fmla="*/ 127 h 180"/>
                <a:gd name="T24" fmla="*/ 90 w 180"/>
                <a:gd name="T25" fmla="*/ 53 h 180"/>
                <a:gd name="T26" fmla="*/ 118 w 180"/>
                <a:gd name="T27" fmla="*/ 54 h 180"/>
                <a:gd name="T28" fmla="*/ 121 w 180"/>
                <a:gd name="T29" fmla="*/ 46 h 180"/>
                <a:gd name="T30" fmla="*/ 106 w 180"/>
                <a:gd name="T31" fmla="*/ 15 h 180"/>
                <a:gd name="T32" fmla="*/ 96 w 180"/>
                <a:gd name="T33" fmla="*/ 0 h 180"/>
                <a:gd name="T34" fmla="*/ 74 w 180"/>
                <a:gd name="T35" fmla="*/ 10 h 180"/>
                <a:gd name="T36" fmla="*/ 48 w 180"/>
                <a:gd name="T37" fmla="*/ 25 h 180"/>
                <a:gd name="T38" fmla="*/ 31 w 180"/>
                <a:gd name="T39" fmla="*/ 22 h 180"/>
                <a:gd name="T40" fmla="*/ 19 w 180"/>
                <a:gd name="T41" fmla="*/ 38 h 180"/>
                <a:gd name="T42" fmla="*/ 25 w 180"/>
                <a:gd name="T43" fmla="*/ 48 h 180"/>
                <a:gd name="T44" fmla="*/ 10 w 180"/>
                <a:gd name="T45" fmla="*/ 74 h 180"/>
                <a:gd name="T46" fmla="*/ 0 w 180"/>
                <a:gd name="T47" fmla="*/ 96 h 180"/>
                <a:gd name="T48" fmla="*/ 15 w 180"/>
                <a:gd name="T49" fmla="*/ 106 h 180"/>
                <a:gd name="T50" fmla="*/ 22 w 180"/>
                <a:gd name="T51" fmla="*/ 135 h 180"/>
                <a:gd name="T52" fmla="*/ 22 w 180"/>
                <a:gd name="T53" fmla="*/ 149 h 180"/>
                <a:gd name="T54" fmla="*/ 38 w 180"/>
                <a:gd name="T55" fmla="*/ 161 h 180"/>
                <a:gd name="T56" fmla="*/ 48 w 180"/>
                <a:gd name="T57" fmla="*/ 155 h 180"/>
                <a:gd name="T58" fmla="*/ 74 w 180"/>
                <a:gd name="T59" fmla="*/ 170 h 180"/>
                <a:gd name="T60" fmla="*/ 96 w 180"/>
                <a:gd name="T61" fmla="*/ 180 h 180"/>
                <a:gd name="T62" fmla="*/ 106 w 180"/>
                <a:gd name="T63" fmla="*/ 165 h 180"/>
                <a:gd name="T64" fmla="*/ 135 w 180"/>
                <a:gd name="T65" fmla="*/ 158 h 180"/>
                <a:gd name="T66" fmla="*/ 158 w 180"/>
                <a:gd name="T67" fmla="*/ 149 h 180"/>
                <a:gd name="T68" fmla="*/ 158 w 180"/>
                <a:gd name="T69" fmla="*/ 135 h 180"/>
                <a:gd name="T70" fmla="*/ 165 w 180"/>
                <a:gd name="T71" fmla="*/ 106 h 180"/>
                <a:gd name="T72" fmla="*/ 180 w 180"/>
                <a:gd name="T73" fmla="*/ 96 h 180"/>
                <a:gd name="T74" fmla="*/ 170 w 180"/>
                <a:gd name="T75" fmla="*/ 7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0" h="180">
                  <a:moveTo>
                    <a:pt x="170" y="74"/>
                  </a:moveTo>
                  <a:cubicBezTo>
                    <a:pt x="165" y="74"/>
                    <a:pt x="165" y="74"/>
                    <a:pt x="165" y="74"/>
                  </a:cubicBezTo>
                  <a:cubicBezTo>
                    <a:pt x="163" y="61"/>
                    <a:pt x="157" y="50"/>
                    <a:pt x="149" y="40"/>
                  </a:cubicBezTo>
                  <a:cubicBezTo>
                    <a:pt x="165" y="24"/>
                    <a:pt x="165" y="24"/>
                    <a:pt x="165" y="24"/>
                  </a:cubicBezTo>
                  <a:cubicBezTo>
                    <a:pt x="168" y="21"/>
                    <a:pt x="168" y="16"/>
                    <a:pt x="165" y="13"/>
                  </a:cubicBezTo>
                  <a:cubicBezTo>
                    <a:pt x="162" y="10"/>
                    <a:pt x="157" y="10"/>
                    <a:pt x="154" y="13"/>
                  </a:cubicBezTo>
                  <a:cubicBezTo>
                    <a:pt x="137" y="30"/>
                    <a:pt x="137" y="30"/>
                    <a:pt x="137" y="30"/>
                  </a:cubicBezTo>
                  <a:cubicBezTo>
                    <a:pt x="138" y="30"/>
                    <a:pt x="139" y="31"/>
                    <a:pt x="140" y="32"/>
                  </a:cubicBezTo>
                  <a:cubicBezTo>
                    <a:pt x="140" y="32"/>
                    <a:pt x="141" y="33"/>
                    <a:pt x="141" y="33"/>
                  </a:cubicBezTo>
                  <a:cubicBezTo>
                    <a:pt x="141" y="33"/>
                    <a:pt x="141" y="33"/>
                    <a:pt x="141" y="33"/>
                  </a:cubicBezTo>
                  <a:cubicBezTo>
                    <a:pt x="141" y="34"/>
                    <a:pt x="142" y="34"/>
                    <a:pt x="142" y="34"/>
                  </a:cubicBezTo>
                  <a:cubicBezTo>
                    <a:pt x="142" y="34"/>
                    <a:pt x="143" y="35"/>
                    <a:pt x="143" y="35"/>
                  </a:cubicBezTo>
                  <a:cubicBezTo>
                    <a:pt x="144" y="35"/>
                    <a:pt x="144" y="36"/>
                    <a:pt x="144" y="36"/>
                  </a:cubicBezTo>
                  <a:cubicBezTo>
                    <a:pt x="145" y="36"/>
                    <a:pt x="145" y="37"/>
                    <a:pt x="146" y="37"/>
                  </a:cubicBezTo>
                  <a:cubicBezTo>
                    <a:pt x="146" y="37"/>
                    <a:pt x="146" y="37"/>
                    <a:pt x="146" y="38"/>
                  </a:cubicBezTo>
                  <a:cubicBezTo>
                    <a:pt x="146" y="38"/>
                    <a:pt x="147" y="38"/>
                    <a:pt x="147" y="39"/>
                  </a:cubicBezTo>
                  <a:cubicBezTo>
                    <a:pt x="148" y="39"/>
                    <a:pt x="148" y="40"/>
                    <a:pt x="149" y="41"/>
                  </a:cubicBezTo>
                  <a:cubicBezTo>
                    <a:pt x="132" y="57"/>
                    <a:pt x="132" y="57"/>
                    <a:pt x="132" y="57"/>
                  </a:cubicBezTo>
                  <a:cubicBezTo>
                    <a:pt x="131" y="58"/>
                    <a:pt x="129" y="59"/>
                    <a:pt x="127" y="59"/>
                  </a:cubicBezTo>
                  <a:cubicBezTo>
                    <a:pt x="126" y="59"/>
                    <a:pt x="125" y="59"/>
                    <a:pt x="125" y="59"/>
                  </a:cubicBezTo>
                  <a:cubicBezTo>
                    <a:pt x="124" y="59"/>
                    <a:pt x="124" y="59"/>
                    <a:pt x="124" y="60"/>
                  </a:cubicBezTo>
                  <a:cubicBezTo>
                    <a:pt x="118" y="66"/>
                    <a:pt x="118" y="66"/>
                    <a:pt x="118" y="66"/>
                  </a:cubicBezTo>
                  <a:cubicBezTo>
                    <a:pt x="123" y="72"/>
                    <a:pt x="127" y="81"/>
                    <a:pt x="127" y="90"/>
                  </a:cubicBezTo>
                  <a:cubicBezTo>
                    <a:pt x="127" y="110"/>
                    <a:pt x="110" y="127"/>
                    <a:pt x="90" y="127"/>
                  </a:cubicBezTo>
                  <a:cubicBezTo>
                    <a:pt x="70" y="127"/>
                    <a:pt x="53" y="110"/>
                    <a:pt x="53" y="90"/>
                  </a:cubicBezTo>
                  <a:cubicBezTo>
                    <a:pt x="53" y="70"/>
                    <a:pt x="70" y="53"/>
                    <a:pt x="90" y="53"/>
                  </a:cubicBezTo>
                  <a:cubicBezTo>
                    <a:pt x="98" y="53"/>
                    <a:pt x="106" y="56"/>
                    <a:pt x="112" y="61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19" y="54"/>
                    <a:pt x="119" y="54"/>
                    <a:pt x="119" y="53"/>
                  </a:cubicBezTo>
                  <a:cubicBezTo>
                    <a:pt x="118" y="51"/>
                    <a:pt x="119" y="48"/>
                    <a:pt x="121" y="46"/>
                  </a:cubicBezTo>
                  <a:cubicBezTo>
                    <a:pt x="137" y="29"/>
                    <a:pt x="137" y="29"/>
                    <a:pt x="137" y="29"/>
                  </a:cubicBezTo>
                  <a:cubicBezTo>
                    <a:pt x="128" y="22"/>
                    <a:pt x="118" y="17"/>
                    <a:pt x="106" y="15"/>
                  </a:cubicBezTo>
                  <a:cubicBezTo>
                    <a:pt x="106" y="10"/>
                    <a:pt x="106" y="10"/>
                    <a:pt x="106" y="10"/>
                  </a:cubicBezTo>
                  <a:cubicBezTo>
                    <a:pt x="106" y="5"/>
                    <a:pt x="102" y="0"/>
                    <a:pt x="96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78" y="0"/>
                    <a:pt x="74" y="5"/>
                    <a:pt x="74" y="10"/>
                  </a:cubicBezTo>
                  <a:cubicBezTo>
                    <a:pt x="74" y="15"/>
                    <a:pt x="74" y="15"/>
                    <a:pt x="74" y="15"/>
                  </a:cubicBezTo>
                  <a:cubicBezTo>
                    <a:pt x="65" y="17"/>
                    <a:pt x="56" y="20"/>
                    <a:pt x="48" y="25"/>
                  </a:cubicBezTo>
                  <a:cubicBezTo>
                    <a:pt x="45" y="22"/>
                    <a:pt x="45" y="22"/>
                    <a:pt x="45" y="22"/>
                  </a:cubicBezTo>
                  <a:cubicBezTo>
                    <a:pt x="41" y="18"/>
                    <a:pt x="35" y="18"/>
                    <a:pt x="31" y="22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0" y="33"/>
                    <a:pt x="19" y="35"/>
                    <a:pt x="19" y="38"/>
                  </a:cubicBezTo>
                  <a:cubicBezTo>
                    <a:pt x="19" y="40"/>
                    <a:pt x="20" y="43"/>
                    <a:pt x="22" y="45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0" y="56"/>
                    <a:pt x="17" y="65"/>
                    <a:pt x="15" y="74"/>
                  </a:cubicBezTo>
                  <a:cubicBezTo>
                    <a:pt x="10" y="74"/>
                    <a:pt x="10" y="74"/>
                    <a:pt x="10" y="74"/>
                  </a:cubicBezTo>
                  <a:cubicBezTo>
                    <a:pt x="4" y="74"/>
                    <a:pt x="0" y="78"/>
                    <a:pt x="0" y="84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2"/>
                    <a:pt x="4" y="106"/>
                    <a:pt x="10" y="106"/>
                  </a:cubicBezTo>
                  <a:cubicBezTo>
                    <a:pt x="15" y="106"/>
                    <a:pt x="15" y="106"/>
                    <a:pt x="15" y="106"/>
                  </a:cubicBezTo>
                  <a:cubicBezTo>
                    <a:pt x="17" y="115"/>
                    <a:pt x="20" y="124"/>
                    <a:pt x="25" y="132"/>
                  </a:cubicBezTo>
                  <a:cubicBezTo>
                    <a:pt x="22" y="135"/>
                    <a:pt x="22" y="135"/>
                    <a:pt x="22" y="135"/>
                  </a:cubicBezTo>
                  <a:cubicBezTo>
                    <a:pt x="20" y="137"/>
                    <a:pt x="19" y="140"/>
                    <a:pt x="19" y="142"/>
                  </a:cubicBezTo>
                  <a:cubicBezTo>
                    <a:pt x="19" y="145"/>
                    <a:pt x="20" y="147"/>
                    <a:pt x="22" y="149"/>
                  </a:cubicBezTo>
                  <a:cubicBezTo>
                    <a:pt x="31" y="158"/>
                    <a:pt x="31" y="158"/>
                    <a:pt x="31" y="158"/>
                  </a:cubicBezTo>
                  <a:cubicBezTo>
                    <a:pt x="33" y="160"/>
                    <a:pt x="35" y="161"/>
                    <a:pt x="38" y="161"/>
                  </a:cubicBezTo>
                  <a:cubicBezTo>
                    <a:pt x="40" y="161"/>
                    <a:pt x="43" y="160"/>
                    <a:pt x="45" y="158"/>
                  </a:cubicBezTo>
                  <a:cubicBezTo>
                    <a:pt x="48" y="155"/>
                    <a:pt x="48" y="155"/>
                    <a:pt x="48" y="155"/>
                  </a:cubicBezTo>
                  <a:cubicBezTo>
                    <a:pt x="56" y="160"/>
                    <a:pt x="65" y="163"/>
                    <a:pt x="74" y="165"/>
                  </a:cubicBezTo>
                  <a:cubicBezTo>
                    <a:pt x="74" y="170"/>
                    <a:pt x="74" y="170"/>
                    <a:pt x="74" y="170"/>
                  </a:cubicBezTo>
                  <a:cubicBezTo>
                    <a:pt x="74" y="176"/>
                    <a:pt x="78" y="180"/>
                    <a:pt x="84" y="180"/>
                  </a:cubicBezTo>
                  <a:cubicBezTo>
                    <a:pt x="96" y="180"/>
                    <a:pt x="96" y="180"/>
                    <a:pt x="96" y="180"/>
                  </a:cubicBezTo>
                  <a:cubicBezTo>
                    <a:pt x="102" y="180"/>
                    <a:pt x="106" y="176"/>
                    <a:pt x="106" y="170"/>
                  </a:cubicBezTo>
                  <a:cubicBezTo>
                    <a:pt x="106" y="165"/>
                    <a:pt x="106" y="165"/>
                    <a:pt x="106" y="165"/>
                  </a:cubicBezTo>
                  <a:cubicBezTo>
                    <a:pt x="115" y="163"/>
                    <a:pt x="124" y="160"/>
                    <a:pt x="132" y="155"/>
                  </a:cubicBezTo>
                  <a:cubicBezTo>
                    <a:pt x="135" y="158"/>
                    <a:pt x="135" y="158"/>
                    <a:pt x="135" y="158"/>
                  </a:cubicBezTo>
                  <a:cubicBezTo>
                    <a:pt x="139" y="162"/>
                    <a:pt x="145" y="162"/>
                    <a:pt x="149" y="158"/>
                  </a:cubicBezTo>
                  <a:cubicBezTo>
                    <a:pt x="158" y="149"/>
                    <a:pt x="158" y="149"/>
                    <a:pt x="158" y="149"/>
                  </a:cubicBezTo>
                  <a:cubicBezTo>
                    <a:pt x="160" y="147"/>
                    <a:pt x="161" y="145"/>
                    <a:pt x="161" y="142"/>
                  </a:cubicBezTo>
                  <a:cubicBezTo>
                    <a:pt x="161" y="140"/>
                    <a:pt x="160" y="137"/>
                    <a:pt x="158" y="135"/>
                  </a:cubicBezTo>
                  <a:cubicBezTo>
                    <a:pt x="155" y="132"/>
                    <a:pt x="155" y="132"/>
                    <a:pt x="155" y="132"/>
                  </a:cubicBezTo>
                  <a:cubicBezTo>
                    <a:pt x="160" y="124"/>
                    <a:pt x="163" y="115"/>
                    <a:pt x="165" y="106"/>
                  </a:cubicBezTo>
                  <a:cubicBezTo>
                    <a:pt x="170" y="106"/>
                    <a:pt x="170" y="106"/>
                    <a:pt x="170" y="106"/>
                  </a:cubicBezTo>
                  <a:cubicBezTo>
                    <a:pt x="175" y="106"/>
                    <a:pt x="180" y="102"/>
                    <a:pt x="180" y="96"/>
                  </a:cubicBezTo>
                  <a:cubicBezTo>
                    <a:pt x="180" y="84"/>
                    <a:pt x="180" y="84"/>
                    <a:pt x="180" y="84"/>
                  </a:cubicBezTo>
                  <a:cubicBezTo>
                    <a:pt x="180" y="78"/>
                    <a:pt x="175" y="74"/>
                    <a:pt x="170" y="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175"/>
            <p:cNvSpPr>
              <a:spLocks/>
            </p:cNvSpPr>
            <p:nvPr/>
          </p:nvSpPr>
          <p:spPr bwMode="auto">
            <a:xfrm>
              <a:off x="4203700" y="2279650"/>
              <a:ext cx="166688" cy="168275"/>
            </a:xfrm>
            <a:custGeom>
              <a:avLst/>
              <a:gdLst>
                <a:gd name="T0" fmla="*/ 45 w 58"/>
                <a:gd name="T1" fmla="*/ 5 h 58"/>
                <a:gd name="T2" fmla="*/ 29 w 58"/>
                <a:gd name="T3" fmla="*/ 0 h 58"/>
                <a:gd name="T4" fmla="*/ 0 w 58"/>
                <a:gd name="T5" fmla="*/ 29 h 58"/>
                <a:gd name="T6" fmla="*/ 29 w 58"/>
                <a:gd name="T7" fmla="*/ 58 h 58"/>
                <a:gd name="T8" fmla="*/ 58 w 58"/>
                <a:gd name="T9" fmla="*/ 29 h 58"/>
                <a:gd name="T10" fmla="*/ 51 w 58"/>
                <a:gd name="T11" fmla="*/ 11 h 58"/>
                <a:gd name="T12" fmla="*/ 30 w 58"/>
                <a:gd name="T13" fmla="*/ 31 h 58"/>
                <a:gd name="T14" fmla="*/ 27 w 58"/>
                <a:gd name="T15" fmla="*/ 33 h 58"/>
                <a:gd name="T16" fmla="*/ 25 w 58"/>
                <a:gd name="T17" fmla="*/ 31 h 58"/>
                <a:gd name="T18" fmla="*/ 25 w 58"/>
                <a:gd name="T19" fmla="*/ 26 h 58"/>
                <a:gd name="T20" fmla="*/ 45 w 58"/>
                <a:gd name="T21" fmla="*/ 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8" h="58">
                  <a:moveTo>
                    <a:pt x="45" y="5"/>
                  </a:moveTo>
                  <a:cubicBezTo>
                    <a:pt x="41" y="2"/>
                    <a:pt x="35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45"/>
                    <a:pt x="13" y="58"/>
                    <a:pt x="29" y="58"/>
                  </a:cubicBezTo>
                  <a:cubicBezTo>
                    <a:pt x="45" y="58"/>
                    <a:pt x="58" y="45"/>
                    <a:pt x="58" y="29"/>
                  </a:cubicBezTo>
                  <a:cubicBezTo>
                    <a:pt x="58" y="22"/>
                    <a:pt x="55" y="16"/>
                    <a:pt x="51" y="11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29" y="32"/>
                    <a:pt x="28" y="33"/>
                    <a:pt x="27" y="33"/>
                  </a:cubicBezTo>
                  <a:cubicBezTo>
                    <a:pt x="26" y="33"/>
                    <a:pt x="25" y="32"/>
                    <a:pt x="25" y="31"/>
                  </a:cubicBezTo>
                  <a:cubicBezTo>
                    <a:pt x="23" y="30"/>
                    <a:pt x="23" y="27"/>
                    <a:pt x="25" y="26"/>
                  </a:cubicBezTo>
                  <a:lnTo>
                    <a:pt x="4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" name="Freeform 5"/>
          <p:cNvSpPr>
            <a:spLocks/>
          </p:cNvSpPr>
          <p:nvPr/>
        </p:nvSpPr>
        <p:spPr bwMode="auto">
          <a:xfrm>
            <a:off x="6309599" y="1853853"/>
            <a:ext cx="4642324" cy="1828799"/>
          </a:xfrm>
          <a:custGeom>
            <a:avLst/>
            <a:gdLst>
              <a:gd name="T0" fmla="*/ 3021 w 3021"/>
              <a:gd name="T1" fmla="*/ 1171 h 1171"/>
              <a:gd name="T2" fmla="*/ 0 w 3021"/>
              <a:gd name="T3" fmla="*/ 1171 h 1171"/>
              <a:gd name="T4" fmla="*/ 0 w 3021"/>
              <a:gd name="T5" fmla="*/ 0 h 1171"/>
              <a:gd name="T6" fmla="*/ 3021 w 3021"/>
              <a:gd name="T7" fmla="*/ 0 h 1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21" h="1171">
                <a:moveTo>
                  <a:pt x="3021" y="1171"/>
                </a:moveTo>
                <a:lnTo>
                  <a:pt x="0" y="1171"/>
                </a:lnTo>
                <a:lnTo>
                  <a:pt x="0" y="0"/>
                </a:lnTo>
                <a:lnTo>
                  <a:pt x="3021" y="0"/>
                </a:lnTo>
              </a:path>
            </a:pathLst>
          </a:custGeom>
          <a:noFill/>
          <a:ln w="25400" cap="flat" cmpd="sng">
            <a:solidFill>
              <a:schemeClr val="bg2">
                <a:lumMod val="90000"/>
              </a:schemeClr>
            </a:solidFill>
            <a:prstDash val="solid"/>
            <a:round/>
            <a:headEnd type="oval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300" b="1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>
            <a:off x="1240077" y="1853853"/>
            <a:ext cx="4642324" cy="1828799"/>
          </a:xfrm>
          <a:custGeom>
            <a:avLst/>
            <a:gdLst>
              <a:gd name="T0" fmla="*/ 0 w 3021"/>
              <a:gd name="T1" fmla="*/ 1171 h 1171"/>
              <a:gd name="T2" fmla="*/ 3021 w 3021"/>
              <a:gd name="T3" fmla="*/ 1171 h 1171"/>
              <a:gd name="T4" fmla="*/ 3021 w 3021"/>
              <a:gd name="T5" fmla="*/ 0 h 1171"/>
              <a:gd name="T6" fmla="*/ 0 w 3021"/>
              <a:gd name="T7" fmla="*/ 0 h 1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21" h="1171">
                <a:moveTo>
                  <a:pt x="0" y="1171"/>
                </a:moveTo>
                <a:lnTo>
                  <a:pt x="3021" y="1171"/>
                </a:lnTo>
                <a:lnTo>
                  <a:pt x="3021" y="0"/>
                </a:lnTo>
                <a:lnTo>
                  <a:pt x="0" y="0"/>
                </a:lnTo>
              </a:path>
            </a:pathLst>
          </a:custGeom>
          <a:noFill/>
          <a:ln w="25400" cap="flat" cmpd="sng">
            <a:solidFill>
              <a:schemeClr val="bg2">
                <a:lumMod val="90000"/>
              </a:schemeClr>
            </a:solidFill>
            <a:prstDash val="solid"/>
            <a:round/>
            <a:headEnd type="oval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300" b="1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10" name="Shape 2021"/>
          <p:cNvSpPr/>
          <p:nvPr/>
        </p:nvSpPr>
        <p:spPr>
          <a:xfrm>
            <a:off x="2553281" y="2653981"/>
            <a:ext cx="3003164" cy="7035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1pPr algn="l">
              <a:lnSpc>
                <a:spcPct val="120000"/>
              </a:lnSpc>
              <a:spcBef>
                <a:spcPts val="2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>
              <a:defRPr/>
            </a:pP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我们长期为客户提供专业的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策划、设计制作等全程服务，凭借自身优势和专业化的独特视角为客户提供优质的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服务。</a:t>
            </a:r>
          </a:p>
        </p:txBody>
      </p:sp>
      <p:sp>
        <p:nvSpPr>
          <p:cNvPr id="11" name="Shape 2022"/>
          <p:cNvSpPr/>
          <p:nvPr/>
        </p:nvSpPr>
        <p:spPr>
          <a:xfrm>
            <a:off x="2553281" y="2202827"/>
            <a:ext cx="2525374" cy="4016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r>
              <a:rPr lang="zh-CN" altLang="en-US" sz="2000" dirty="0">
                <a:solidFill>
                  <a:schemeClr val="accent1"/>
                </a:solidFill>
                <a:latin typeface="+mj-ea"/>
                <a:ea typeface="+mj-ea"/>
              </a:rPr>
              <a:t>单击添加标题内容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1498218" y="2182106"/>
            <a:ext cx="741362" cy="1123470"/>
            <a:chOff x="4148138" y="4222751"/>
            <a:chExt cx="360363" cy="546100"/>
          </a:xfrm>
          <a:solidFill>
            <a:schemeClr val="accent1"/>
          </a:solidFill>
        </p:grpSpPr>
        <p:sp>
          <p:nvSpPr>
            <p:cNvPr id="13" name="Freeform 82"/>
            <p:cNvSpPr>
              <a:spLocks noEditPoints="1"/>
            </p:cNvSpPr>
            <p:nvPr/>
          </p:nvSpPr>
          <p:spPr bwMode="auto">
            <a:xfrm>
              <a:off x="4148138" y="4222751"/>
              <a:ext cx="360363" cy="349250"/>
            </a:xfrm>
            <a:custGeom>
              <a:avLst/>
              <a:gdLst>
                <a:gd name="T0" fmla="*/ 64 w 127"/>
                <a:gd name="T1" fmla="*/ 0 h 123"/>
                <a:gd name="T2" fmla="*/ 0 w 127"/>
                <a:gd name="T3" fmla="*/ 64 h 123"/>
                <a:gd name="T4" fmla="*/ 29 w 127"/>
                <a:gd name="T5" fmla="*/ 117 h 123"/>
                <a:gd name="T6" fmla="*/ 29 w 127"/>
                <a:gd name="T7" fmla="*/ 123 h 123"/>
                <a:gd name="T8" fmla="*/ 98 w 127"/>
                <a:gd name="T9" fmla="*/ 123 h 123"/>
                <a:gd name="T10" fmla="*/ 98 w 127"/>
                <a:gd name="T11" fmla="*/ 117 h 123"/>
                <a:gd name="T12" fmla="*/ 127 w 127"/>
                <a:gd name="T13" fmla="*/ 64 h 123"/>
                <a:gd name="T14" fmla="*/ 64 w 127"/>
                <a:gd name="T15" fmla="*/ 0 h 123"/>
                <a:gd name="T16" fmla="*/ 71 w 127"/>
                <a:gd name="T17" fmla="*/ 30 h 123"/>
                <a:gd name="T18" fmla="*/ 27 w 127"/>
                <a:gd name="T19" fmla="*/ 66 h 123"/>
                <a:gd name="T20" fmla="*/ 23 w 127"/>
                <a:gd name="T21" fmla="*/ 70 h 123"/>
                <a:gd name="T22" fmla="*/ 22 w 127"/>
                <a:gd name="T23" fmla="*/ 70 h 123"/>
                <a:gd name="T24" fmla="*/ 19 w 127"/>
                <a:gd name="T25" fmla="*/ 65 h 123"/>
                <a:gd name="T26" fmla="*/ 28 w 127"/>
                <a:gd name="T27" fmla="*/ 41 h 123"/>
                <a:gd name="T28" fmla="*/ 72 w 127"/>
                <a:gd name="T29" fmla="*/ 22 h 123"/>
                <a:gd name="T30" fmla="*/ 75 w 127"/>
                <a:gd name="T31" fmla="*/ 26 h 123"/>
                <a:gd name="T32" fmla="*/ 71 w 127"/>
                <a:gd name="T33" fmla="*/ 3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7" h="123">
                  <a:moveTo>
                    <a:pt x="64" y="0"/>
                  </a:moveTo>
                  <a:cubicBezTo>
                    <a:pt x="29" y="0"/>
                    <a:pt x="0" y="29"/>
                    <a:pt x="0" y="64"/>
                  </a:cubicBezTo>
                  <a:cubicBezTo>
                    <a:pt x="0" y="85"/>
                    <a:pt x="11" y="105"/>
                    <a:pt x="29" y="117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98" y="123"/>
                    <a:pt x="98" y="123"/>
                    <a:pt x="98" y="123"/>
                  </a:cubicBezTo>
                  <a:cubicBezTo>
                    <a:pt x="98" y="117"/>
                    <a:pt x="98" y="117"/>
                    <a:pt x="98" y="117"/>
                  </a:cubicBezTo>
                  <a:cubicBezTo>
                    <a:pt x="116" y="105"/>
                    <a:pt x="127" y="85"/>
                    <a:pt x="127" y="64"/>
                  </a:cubicBezTo>
                  <a:cubicBezTo>
                    <a:pt x="127" y="29"/>
                    <a:pt x="99" y="0"/>
                    <a:pt x="64" y="0"/>
                  </a:cubicBezTo>
                  <a:close/>
                  <a:moveTo>
                    <a:pt x="71" y="30"/>
                  </a:moveTo>
                  <a:cubicBezTo>
                    <a:pt x="33" y="24"/>
                    <a:pt x="27" y="65"/>
                    <a:pt x="27" y="66"/>
                  </a:cubicBezTo>
                  <a:cubicBezTo>
                    <a:pt x="26" y="68"/>
                    <a:pt x="25" y="70"/>
                    <a:pt x="23" y="70"/>
                  </a:cubicBezTo>
                  <a:cubicBezTo>
                    <a:pt x="22" y="70"/>
                    <a:pt x="22" y="70"/>
                    <a:pt x="22" y="70"/>
                  </a:cubicBezTo>
                  <a:cubicBezTo>
                    <a:pt x="20" y="70"/>
                    <a:pt x="18" y="67"/>
                    <a:pt x="19" y="65"/>
                  </a:cubicBezTo>
                  <a:cubicBezTo>
                    <a:pt x="19" y="65"/>
                    <a:pt x="20" y="53"/>
                    <a:pt x="28" y="41"/>
                  </a:cubicBezTo>
                  <a:cubicBezTo>
                    <a:pt x="35" y="30"/>
                    <a:pt x="48" y="18"/>
                    <a:pt x="72" y="22"/>
                  </a:cubicBezTo>
                  <a:cubicBezTo>
                    <a:pt x="74" y="22"/>
                    <a:pt x="76" y="24"/>
                    <a:pt x="75" y="26"/>
                  </a:cubicBezTo>
                  <a:cubicBezTo>
                    <a:pt x="75" y="28"/>
                    <a:pt x="73" y="30"/>
                    <a:pt x="71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Rectangle 83"/>
            <p:cNvSpPr>
              <a:spLocks noChangeArrowheads="1"/>
            </p:cNvSpPr>
            <p:nvPr/>
          </p:nvSpPr>
          <p:spPr bwMode="auto">
            <a:xfrm>
              <a:off x="4230688" y="4595813"/>
              <a:ext cx="195263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84"/>
            <p:cNvSpPr>
              <a:spLocks/>
            </p:cNvSpPr>
            <p:nvPr/>
          </p:nvSpPr>
          <p:spPr bwMode="auto">
            <a:xfrm>
              <a:off x="4230688" y="4683126"/>
              <a:ext cx="195263" cy="85725"/>
            </a:xfrm>
            <a:custGeom>
              <a:avLst/>
              <a:gdLst>
                <a:gd name="T0" fmla="*/ 0 w 69"/>
                <a:gd name="T1" fmla="*/ 2 h 30"/>
                <a:gd name="T2" fmla="*/ 13 w 69"/>
                <a:gd name="T3" fmla="*/ 15 h 30"/>
                <a:gd name="T4" fmla="*/ 16 w 69"/>
                <a:gd name="T5" fmla="*/ 15 h 30"/>
                <a:gd name="T6" fmla="*/ 35 w 69"/>
                <a:gd name="T7" fmla="*/ 30 h 30"/>
                <a:gd name="T8" fmla="*/ 54 w 69"/>
                <a:gd name="T9" fmla="*/ 15 h 30"/>
                <a:gd name="T10" fmla="*/ 57 w 69"/>
                <a:gd name="T11" fmla="*/ 15 h 30"/>
                <a:gd name="T12" fmla="*/ 69 w 69"/>
                <a:gd name="T13" fmla="*/ 2 h 30"/>
                <a:gd name="T14" fmla="*/ 69 w 69"/>
                <a:gd name="T15" fmla="*/ 0 h 30"/>
                <a:gd name="T16" fmla="*/ 0 w 69"/>
                <a:gd name="T17" fmla="*/ 0 h 30"/>
                <a:gd name="T18" fmla="*/ 0 w 69"/>
                <a:gd name="T19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30">
                  <a:moveTo>
                    <a:pt x="0" y="2"/>
                  </a:moveTo>
                  <a:cubicBezTo>
                    <a:pt x="0" y="9"/>
                    <a:pt x="6" y="15"/>
                    <a:pt x="13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23"/>
                    <a:pt x="24" y="30"/>
                    <a:pt x="35" y="30"/>
                  </a:cubicBezTo>
                  <a:cubicBezTo>
                    <a:pt x="45" y="30"/>
                    <a:pt x="54" y="23"/>
                    <a:pt x="54" y="15"/>
                  </a:cubicBezTo>
                  <a:cubicBezTo>
                    <a:pt x="57" y="15"/>
                    <a:pt x="57" y="15"/>
                    <a:pt x="57" y="15"/>
                  </a:cubicBezTo>
                  <a:cubicBezTo>
                    <a:pt x="63" y="15"/>
                    <a:pt x="69" y="9"/>
                    <a:pt x="69" y="2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Rectangle 85"/>
            <p:cNvSpPr>
              <a:spLocks noChangeArrowheads="1"/>
            </p:cNvSpPr>
            <p:nvPr/>
          </p:nvSpPr>
          <p:spPr bwMode="auto">
            <a:xfrm>
              <a:off x="4230688" y="4640263"/>
              <a:ext cx="195263" cy="20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9992314" y="2205917"/>
            <a:ext cx="813210" cy="1123470"/>
            <a:chOff x="6492875" y="5291138"/>
            <a:chExt cx="395288" cy="546100"/>
          </a:xfrm>
          <a:solidFill>
            <a:schemeClr val="accent2"/>
          </a:solidFill>
        </p:grpSpPr>
        <p:sp>
          <p:nvSpPr>
            <p:cNvPr id="18" name="Freeform 91"/>
            <p:cNvSpPr>
              <a:spLocks noEditPoints="1"/>
            </p:cNvSpPr>
            <p:nvPr/>
          </p:nvSpPr>
          <p:spPr bwMode="auto">
            <a:xfrm>
              <a:off x="6492875" y="5291138"/>
              <a:ext cx="395288" cy="546100"/>
            </a:xfrm>
            <a:custGeom>
              <a:avLst/>
              <a:gdLst>
                <a:gd name="T0" fmla="*/ 128 w 139"/>
                <a:gd name="T1" fmla="*/ 25 h 192"/>
                <a:gd name="T2" fmla="*/ 128 w 139"/>
                <a:gd name="T3" fmla="*/ 17 h 192"/>
                <a:gd name="T4" fmla="*/ 138 w 139"/>
                <a:gd name="T5" fmla="*/ 17 h 192"/>
                <a:gd name="T6" fmla="*/ 139 w 139"/>
                <a:gd name="T7" fmla="*/ 16 h 192"/>
                <a:gd name="T8" fmla="*/ 139 w 139"/>
                <a:gd name="T9" fmla="*/ 1 h 192"/>
                <a:gd name="T10" fmla="*/ 138 w 139"/>
                <a:gd name="T11" fmla="*/ 0 h 192"/>
                <a:gd name="T12" fmla="*/ 1 w 139"/>
                <a:gd name="T13" fmla="*/ 0 h 192"/>
                <a:gd name="T14" fmla="*/ 0 w 139"/>
                <a:gd name="T15" fmla="*/ 1 h 192"/>
                <a:gd name="T16" fmla="*/ 0 w 139"/>
                <a:gd name="T17" fmla="*/ 16 h 192"/>
                <a:gd name="T18" fmla="*/ 1 w 139"/>
                <a:gd name="T19" fmla="*/ 17 h 192"/>
                <a:gd name="T20" fmla="*/ 11 w 139"/>
                <a:gd name="T21" fmla="*/ 17 h 192"/>
                <a:gd name="T22" fmla="*/ 11 w 139"/>
                <a:gd name="T23" fmla="*/ 25 h 192"/>
                <a:gd name="T24" fmla="*/ 44 w 139"/>
                <a:gd name="T25" fmla="*/ 88 h 192"/>
                <a:gd name="T26" fmla="*/ 48 w 139"/>
                <a:gd name="T27" fmla="*/ 99 h 192"/>
                <a:gd name="T28" fmla="*/ 45 w 139"/>
                <a:gd name="T29" fmla="*/ 104 h 192"/>
                <a:gd name="T30" fmla="*/ 11 w 139"/>
                <a:gd name="T31" fmla="*/ 168 h 192"/>
                <a:gd name="T32" fmla="*/ 11 w 139"/>
                <a:gd name="T33" fmla="*/ 176 h 192"/>
                <a:gd name="T34" fmla="*/ 1 w 139"/>
                <a:gd name="T35" fmla="*/ 176 h 192"/>
                <a:gd name="T36" fmla="*/ 0 w 139"/>
                <a:gd name="T37" fmla="*/ 177 h 192"/>
                <a:gd name="T38" fmla="*/ 0 w 139"/>
                <a:gd name="T39" fmla="*/ 191 h 192"/>
                <a:gd name="T40" fmla="*/ 1 w 139"/>
                <a:gd name="T41" fmla="*/ 192 h 192"/>
                <a:gd name="T42" fmla="*/ 138 w 139"/>
                <a:gd name="T43" fmla="*/ 192 h 192"/>
                <a:gd name="T44" fmla="*/ 139 w 139"/>
                <a:gd name="T45" fmla="*/ 191 h 192"/>
                <a:gd name="T46" fmla="*/ 139 w 139"/>
                <a:gd name="T47" fmla="*/ 177 h 192"/>
                <a:gd name="T48" fmla="*/ 138 w 139"/>
                <a:gd name="T49" fmla="*/ 176 h 192"/>
                <a:gd name="T50" fmla="*/ 128 w 139"/>
                <a:gd name="T51" fmla="*/ 176 h 192"/>
                <a:gd name="T52" fmla="*/ 128 w 139"/>
                <a:gd name="T53" fmla="*/ 168 h 192"/>
                <a:gd name="T54" fmla="*/ 94 w 139"/>
                <a:gd name="T55" fmla="*/ 104 h 192"/>
                <a:gd name="T56" fmla="*/ 91 w 139"/>
                <a:gd name="T57" fmla="*/ 99 h 192"/>
                <a:gd name="T58" fmla="*/ 95 w 139"/>
                <a:gd name="T59" fmla="*/ 88 h 192"/>
                <a:gd name="T60" fmla="*/ 128 w 139"/>
                <a:gd name="T61" fmla="*/ 25 h 192"/>
                <a:gd name="T62" fmla="*/ 83 w 139"/>
                <a:gd name="T63" fmla="*/ 100 h 192"/>
                <a:gd name="T64" fmla="*/ 89 w 139"/>
                <a:gd name="T65" fmla="*/ 111 h 192"/>
                <a:gd name="T66" fmla="*/ 90 w 139"/>
                <a:gd name="T67" fmla="*/ 111 h 192"/>
                <a:gd name="T68" fmla="*/ 120 w 139"/>
                <a:gd name="T69" fmla="*/ 168 h 192"/>
                <a:gd name="T70" fmla="*/ 120 w 139"/>
                <a:gd name="T71" fmla="*/ 173 h 192"/>
                <a:gd name="T72" fmla="*/ 19 w 139"/>
                <a:gd name="T73" fmla="*/ 173 h 192"/>
                <a:gd name="T74" fmla="*/ 19 w 139"/>
                <a:gd name="T75" fmla="*/ 168 h 192"/>
                <a:gd name="T76" fmla="*/ 49 w 139"/>
                <a:gd name="T77" fmla="*/ 111 h 192"/>
                <a:gd name="T78" fmla="*/ 50 w 139"/>
                <a:gd name="T79" fmla="*/ 111 h 192"/>
                <a:gd name="T80" fmla="*/ 56 w 139"/>
                <a:gd name="T81" fmla="*/ 100 h 192"/>
                <a:gd name="T82" fmla="*/ 50 w 139"/>
                <a:gd name="T83" fmla="*/ 82 h 192"/>
                <a:gd name="T84" fmla="*/ 49 w 139"/>
                <a:gd name="T85" fmla="*/ 81 h 192"/>
                <a:gd name="T86" fmla="*/ 19 w 139"/>
                <a:gd name="T87" fmla="*/ 25 h 192"/>
                <a:gd name="T88" fmla="*/ 19 w 139"/>
                <a:gd name="T89" fmla="*/ 20 h 192"/>
                <a:gd name="T90" fmla="*/ 120 w 139"/>
                <a:gd name="T91" fmla="*/ 20 h 192"/>
                <a:gd name="T92" fmla="*/ 120 w 139"/>
                <a:gd name="T93" fmla="*/ 25 h 192"/>
                <a:gd name="T94" fmla="*/ 91 w 139"/>
                <a:gd name="T95" fmla="*/ 81 h 192"/>
                <a:gd name="T96" fmla="*/ 89 w 139"/>
                <a:gd name="T97" fmla="*/ 82 h 192"/>
                <a:gd name="T98" fmla="*/ 83 w 139"/>
                <a:gd name="T99" fmla="*/ 10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39" h="192">
                  <a:moveTo>
                    <a:pt x="128" y="25"/>
                  </a:moveTo>
                  <a:cubicBezTo>
                    <a:pt x="128" y="17"/>
                    <a:pt x="128" y="17"/>
                    <a:pt x="128" y="17"/>
                  </a:cubicBezTo>
                  <a:cubicBezTo>
                    <a:pt x="138" y="17"/>
                    <a:pt x="138" y="17"/>
                    <a:pt x="138" y="17"/>
                  </a:cubicBezTo>
                  <a:cubicBezTo>
                    <a:pt x="138" y="17"/>
                    <a:pt x="139" y="16"/>
                    <a:pt x="139" y="16"/>
                  </a:cubicBezTo>
                  <a:cubicBezTo>
                    <a:pt x="139" y="1"/>
                    <a:pt x="139" y="1"/>
                    <a:pt x="139" y="1"/>
                  </a:cubicBezTo>
                  <a:cubicBezTo>
                    <a:pt x="139" y="1"/>
                    <a:pt x="138" y="0"/>
                    <a:pt x="13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1" y="17"/>
                    <a:pt x="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52"/>
                    <a:pt x="24" y="77"/>
                    <a:pt x="44" y="88"/>
                  </a:cubicBezTo>
                  <a:cubicBezTo>
                    <a:pt x="45" y="90"/>
                    <a:pt x="49" y="95"/>
                    <a:pt x="48" y="99"/>
                  </a:cubicBezTo>
                  <a:cubicBezTo>
                    <a:pt x="48" y="101"/>
                    <a:pt x="47" y="103"/>
                    <a:pt x="45" y="104"/>
                  </a:cubicBezTo>
                  <a:cubicBezTo>
                    <a:pt x="24" y="115"/>
                    <a:pt x="11" y="140"/>
                    <a:pt x="11" y="168"/>
                  </a:cubicBezTo>
                  <a:cubicBezTo>
                    <a:pt x="11" y="176"/>
                    <a:pt x="11" y="176"/>
                    <a:pt x="11" y="176"/>
                  </a:cubicBezTo>
                  <a:cubicBezTo>
                    <a:pt x="1" y="176"/>
                    <a:pt x="1" y="176"/>
                    <a:pt x="1" y="176"/>
                  </a:cubicBezTo>
                  <a:cubicBezTo>
                    <a:pt x="1" y="176"/>
                    <a:pt x="0" y="177"/>
                    <a:pt x="0" y="177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192"/>
                    <a:pt x="1" y="192"/>
                    <a:pt x="1" y="192"/>
                  </a:cubicBezTo>
                  <a:cubicBezTo>
                    <a:pt x="138" y="192"/>
                    <a:pt x="138" y="192"/>
                    <a:pt x="138" y="192"/>
                  </a:cubicBezTo>
                  <a:cubicBezTo>
                    <a:pt x="138" y="192"/>
                    <a:pt x="139" y="192"/>
                    <a:pt x="139" y="191"/>
                  </a:cubicBezTo>
                  <a:cubicBezTo>
                    <a:pt x="139" y="177"/>
                    <a:pt x="139" y="177"/>
                    <a:pt x="139" y="177"/>
                  </a:cubicBezTo>
                  <a:cubicBezTo>
                    <a:pt x="139" y="177"/>
                    <a:pt x="138" y="176"/>
                    <a:pt x="138" y="176"/>
                  </a:cubicBezTo>
                  <a:cubicBezTo>
                    <a:pt x="128" y="176"/>
                    <a:pt x="128" y="176"/>
                    <a:pt x="128" y="176"/>
                  </a:cubicBezTo>
                  <a:cubicBezTo>
                    <a:pt x="128" y="168"/>
                    <a:pt x="128" y="168"/>
                    <a:pt x="128" y="168"/>
                  </a:cubicBezTo>
                  <a:cubicBezTo>
                    <a:pt x="128" y="140"/>
                    <a:pt x="115" y="115"/>
                    <a:pt x="94" y="104"/>
                  </a:cubicBezTo>
                  <a:cubicBezTo>
                    <a:pt x="92" y="103"/>
                    <a:pt x="91" y="101"/>
                    <a:pt x="91" y="99"/>
                  </a:cubicBezTo>
                  <a:cubicBezTo>
                    <a:pt x="91" y="95"/>
                    <a:pt x="94" y="90"/>
                    <a:pt x="95" y="88"/>
                  </a:cubicBezTo>
                  <a:cubicBezTo>
                    <a:pt x="115" y="77"/>
                    <a:pt x="128" y="52"/>
                    <a:pt x="128" y="25"/>
                  </a:cubicBezTo>
                  <a:close/>
                  <a:moveTo>
                    <a:pt x="83" y="100"/>
                  </a:moveTo>
                  <a:cubicBezTo>
                    <a:pt x="83" y="104"/>
                    <a:pt x="86" y="108"/>
                    <a:pt x="89" y="111"/>
                  </a:cubicBezTo>
                  <a:cubicBezTo>
                    <a:pt x="89" y="111"/>
                    <a:pt x="90" y="111"/>
                    <a:pt x="90" y="111"/>
                  </a:cubicBezTo>
                  <a:cubicBezTo>
                    <a:pt x="108" y="121"/>
                    <a:pt x="120" y="143"/>
                    <a:pt x="120" y="168"/>
                  </a:cubicBezTo>
                  <a:cubicBezTo>
                    <a:pt x="120" y="173"/>
                    <a:pt x="120" y="173"/>
                    <a:pt x="120" y="173"/>
                  </a:cubicBezTo>
                  <a:cubicBezTo>
                    <a:pt x="19" y="173"/>
                    <a:pt x="19" y="173"/>
                    <a:pt x="19" y="173"/>
                  </a:cubicBezTo>
                  <a:cubicBezTo>
                    <a:pt x="19" y="168"/>
                    <a:pt x="19" y="168"/>
                    <a:pt x="19" y="168"/>
                  </a:cubicBezTo>
                  <a:cubicBezTo>
                    <a:pt x="19" y="143"/>
                    <a:pt x="31" y="121"/>
                    <a:pt x="49" y="111"/>
                  </a:cubicBezTo>
                  <a:cubicBezTo>
                    <a:pt x="49" y="111"/>
                    <a:pt x="50" y="111"/>
                    <a:pt x="50" y="111"/>
                  </a:cubicBezTo>
                  <a:cubicBezTo>
                    <a:pt x="54" y="108"/>
                    <a:pt x="56" y="104"/>
                    <a:pt x="56" y="100"/>
                  </a:cubicBezTo>
                  <a:cubicBezTo>
                    <a:pt x="57" y="92"/>
                    <a:pt x="52" y="85"/>
                    <a:pt x="50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31" y="72"/>
                    <a:pt x="19" y="49"/>
                    <a:pt x="19" y="25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20" y="20"/>
                    <a:pt x="120" y="20"/>
                    <a:pt x="120" y="20"/>
                  </a:cubicBezTo>
                  <a:cubicBezTo>
                    <a:pt x="120" y="25"/>
                    <a:pt x="120" y="25"/>
                    <a:pt x="120" y="25"/>
                  </a:cubicBezTo>
                  <a:cubicBezTo>
                    <a:pt x="120" y="49"/>
                    <a:pt x="108" y="72"/>
                    <a:pt x="91" y="81"/>
                  </a:cubicBezTo>
                  <a:cubicBezTo>
                    <a:pt x="90" y="82"/>
                    <a:pt x="90" y="82"/>
                    <a:pt x="89" y="82"/>
                  </a:cubicBezTo>
                  <a:cubicBezTo>
                    <a:pt x="87" y="85"/>
                    <a:pt x="82" y="92"/>
                    <a:pt x="83" y="1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92"/>
            <p:cNvSpPr>
              <a:spLocks/>
            </p:cNvSpPr>
            <p:nvPr/>
          </p:nvSpPr>
          <p:spPr bwMode="auto">
            <a:xfrm>
              <a:off x="6632575" y="5430838"/>
              <a:ext cx="147638" cy="114300"/>
            </a:xfrm>
            <a:custGeom>
              <a:avLst/>
              <a:gdLst>
                <a:gd name="T0" fmla="*/ 52 w 52"/>
                <a:gd name="T1" fmla="*/ 1 h 40"/>
                <a:gd name="T2" fmla="*/ 52 w 52"/>
                <a:gd name="T3" fmla="*/ 0 h 40"/>
                <a:gd name="T4" fmla="*/ 51 w 52"/>
                <a:gd name="T5" fmla="*/ 0 h 40"/>
                <a:gd name="T6" fmla="*/ 1 w 52"/>
                <a:gd name="T7" fmla="*/ 16 h 40"/>
                <a:gd name="T8" fmla="*/ 0 w 52"/>
                <a:gd name="T9" fmla="*/ 17 h 40"/>
                <a:gd name="T10" fmla="*/ 0 w 52"/>
                <a:gd name="T11" fmla="*/ 18 h 40"/>
                <a:gd name="T12" fmla="*/ 7 w 52"/>
                <a:gd name="T13" fmla="*/ 23 h 40"/>
                <a:gd name="T14" fmla="*/ 10 w 52"/>
                <a:gd name="T15" fmla="*/ 24 h 40"/>
                <a:gd name="T16" fmla="*/ 12 w 52"/>
                <a:gd name="T17" fmla="*/ 27 h 40"/>
                <a:gd name="T18" fmla="*/ 20 w 52"/>
                <a:gd name="T19" fmla="*/ 40 h 40"/>
                <a:gd name="T20" fmla="*/ 21 w 52"/>
                <a:gd name="T21" fmla="*/ 40 h 40"/>
                <a:gd name="T22" fmla="*/ 22 w 52"/>
                <a:gd name="T23" fmla="*/ 40 h 40"/>
                <a:gd name="T24" fmla="*/ 29 w 52"/>
                <a:gd name="T25" fmla="*/ 27 h 40"/>
                <a:gd name="T26" fmla="*/ 31 w 52"/>
                <a:gd name="T27" fmla="*/ 24 h 40"/>
                <a:gd name="T28" fmla="*/ 34 w 52"/>
                <a:gd name="T29" fmla="*/ 23 h 40"/>
                <a:gd name="T30" fmla="*/ 52 w 52"/>
                <a:gd name="T31" fmla="*/ 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2" h="40">
                  <a:moveTo>
                    <a:pt x="52" y="1"/>
                  </a:moveTo>
                  <a:cubicBezTo>
                    <a:pt x="52" y="1"/>
                    <a:pt x="52" y="0"/>
                    <a:pt x="52" y="0"/>
                  </a:cubicBezTo>
                  <a:cubicBezTo>
                    <a:pt x="52" y="0"/>
                    <a:pt x="51" y="0"/>
                    <a:pt x="51" y="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0" y="16"/>
                    <a:pt x="0" y="16"/>
                    <a:pt x="0" y="17"/>
                  </a:cubicBezTo>
                  <a:cubicBezTo>
                    <a:pt x="0" y="17"/>
                    <a:pt x="0" y="17"/>
                    <a:pt x="0" y="18"/>
                  </a:cubicBezTo>
                  <a:cubicBezTo>
                    <a:pt x="3" y="20"/>
                    <a:pt x="5" y="22"/>
                    <a:pt x="7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6" y="31"/>
                    <a:pt x="18" y="35"/>
                    <a:pt x="20" y="40"/>
                  </a:cubicBezTo>
                  <a:cubicBezTo>
                    <a:pt x="20" y="40"/>
                    <a:pt x="20" y="40"/>
                    <a:pt x="21" y="40"/>
                  </a:cubicBezTo>
                  <a:cubicBezTo>
                    <a:pt x="21" y="40"/>
                    <a:pt x="21" y="40"/>
                    <a:pt x="22" y="40"/>
                  </a:cubicBezTo>
                  <a:cubicBezTo>
                    <a:pt x="23" y="35"/>
                    <a:pt x="25" y="31"/>
                    <a:pt x="29" y="27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41" y="19"/>
                    <a:pt x="48" y="11"/>
                    <a:pt x="5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93"/>
            <p:cNvSpPr>
              <a:spLocks/>
            </p:cNvSpPr>
            <p:nvPr/>
          </p:nvSpPr>
          <p:spPr bwMode="auto">
            <a:xfrm>
              <a:off x="6589713" y="5592763"/>
              <a:ext cx="204788" cy="160338"/>
            </a:xfrm>
            <a:custGeom>
              <a:avLst/>
              <a:gdLst>
                <a:gd name="T0" fmla="*/ 47 w 72"/>
                <a:gd name="T1" fmla="*/ 14 h 56"/>
                <a:gd name="T2" fmla="*/ 46 w 72"/>
                <a:gd name="T3" fmla="*/ 13 h 56"/>
                <a:gd name="T4" fmla="*/ 37 w 72"/>
                <a:gd name="T5" fmla="*/ 1 h 56"/>
                <a:gd name="T6" fmla="*/ 35 w 72"/>
                <a:gd name="T7" fmla="*/ 1 h 56"/>
                <a:gd name="T8" fmla="*/ 25 w 72"/>
                <a:gd name="T9" fmla="*/ 13 h 56"/>
                <a:gd name="T10" fmla="*/ 24 w 72"/>
                <a:gd name="T11" fmla="*/ 14 h 56"/>
                <a:gd name="T12" fmla="*/ 23 w 72"/>
                <a:gd name="T13" fmla="*/ 15 h 56"/>
                <a:gd name="T14" fmla="*/ 0 w 72"/>
                <a:gd name="T15" fmla="*/ 55 h 56"/>
                <a:gd name="T16" fmla="*/ 0 w 72"/>
                <a:gd name="T17" fmla="*/ 55 h 56"/>
                <a:gd name="T18" fmla="*/ 1 w 72"/>
                <a:gd name="T19" fmla="*/ 56 h 56"/>
                <a:gd name="T20" fmla="*/ 71 w 72"/>
                <a:gd name="T21" fmla="*/ 56 h 56"/>
                <a:gd name="T22" fmla="*/ 71 w 72"/>
                <a:gd name="T23" fmla="*/ 55 h 56"/>
                <a:gd name="T24" fmla="*/ 72 w 72"/>
                <a:gd name="T25" fmla="*/ 55 h 56"/>
                <a:gd name="T26" fmla="*/ 48 w 72"/>
                <a:gd name="T27" fmla="*/ 15 h 56"/>
                <a:gd name="T28" fmla="*/ 47 w 72"/>
                <a:gd name="T29" fmla="*/ 1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2" h="56">
                  <a:moveTo>
                    <a:pt x="47" y="14"/>
                  </a:moveTo>
                  <a:cubicBezTo>
                    <a:pt x="46" y="13"/>
                    <a:pt x="46" y="13"/>
                    <a:pt x="46" y="13"/>
                  </a:cubicBezTo>
                  <a:cubicBezTo>
                    <a:pt x="41" y="10"/>
                    <a:pt x="38" y="5"/>
                    <a:pt x="37" y="1"/>
                  </a:cubicBezTo>
                  <a:cubicBezTo>
                    <a:pt x="36" y="0"/>
                    <a:pt x="35" y="0"/>
                    <a:pt x="35" y="1"/>
                  </a:cubicBezTo>
                  <a:cubicBezTo>
                    <a:pt x="33" y="5"/>
                    <a:pt x="30" y="10"/>
                    <a:pt x="25" y="13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11" y="21"/>
                    <a:pt x="2" y="37"/>
                    <a:pt x="0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0" y="56"/>
                    <a:pt x="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5"/>
                  </a:cubicBezTo>
                  <a:cubicBezTo>
                    <a:pt x="72" y="55"/>
                    <a:pt x="72" y="55"/>
                    <a:pt x="72" y="55"/>
                  </a:cubicBezTo>
                  <a:cubicBezTo>
                    <a:pt x="70" y="37"/>
                    <a:pt x="60" y="21"/>
                    <a:pt x="48" y="15"/>
                  </a:cubicBezTo>
                  <a:lnTo>
                    <a:pt x="47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1" name="Shape 2021"/>
          <p:cNvSpPr/>
          <p:nvPr/>
        </p:nvSpPr>
        <p:spPr>
          <a:xfrm>
            <a:off x="6663889" y="2653981"/>
            <a:ext cx="3003164" cy="7035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1pPr algn="l">
              <a:lnSpc>
                <a:spcPct val="120000"/>
              </a:lnSpc>
              <a:spcBef>
                <a:spcPts val="2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r">
              <a:defRPr/>
            </a:pP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我们长期为客户提供专业的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策划、设计制作等全程服务，凭借自身优势和专业化的独特视角为客户提供优质的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服务</a:t>
            </a:r>
          </a:p>
        </p:txBody>
      </p:sp>
      <p:sp>
        <p:nvSpPr>
          <p:cNvPr id="22" name="Shape 2022"/>
          <p:cNvSpPr/>
          <p:nvPr/>
        </p:nvSpPr>
        <p:spPr>
          <a:xfrm>
            <a:off x="7141679" y="2202827"/>
            <a:ext cx="2525374" cy="4016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r"/>
            <a:r>
              <a:rPr lang="zh-CN" altLang="en-US" sz="2000" dirty="0">
                <a:solidFill>
                  <a:schemeClr val="accent2"/>
                </a:solidFill>
                <a:latin typeface="+mj-ea"/>
                <a:ea typeface="+mj-ea"/>
              </a:rPr>
              <a:t>单击添加标题内容</a:t>
            </a:r>
          </a:p>
        </p:txBody>
      </p:sp>
      <p:sp>
        <p:nvSpPr>
          <p:cNvPr id="23" name="Freeform 5"/>
          <p:cNvSpPr>
            <a:spLocks/>
          </p:cNvSpPr>
          <p:nvPr/>
        </p:nvSpPr>
        <p:spPr bwMode="auto">
          <a:xfrm>
            <a:off x="6309599" y="3960052"/>
            <a:ext cx="4642324" cy="1828799"/>
          </a:xfrm>
          <a:custGeom>
            <a:avLst/>
            <a:gdLst>
              <a:gd name="T0" fmla="*/ 3021 w 3021"/>
              <a:gd name="T1" fmla="*/ 1171 h 1171"/>
              <a:gd name="T2" fmla="*/ 0 w 3021"/>
              <a:gd name="T3" fmla="*/ 1171 h 1171"/>
              <a:gd name="T4" fmla="*/ 0 w 3021"/>
              <a:gd name="T5" fmla="*/ 0 h 1171"/>
              <a:gd name="T6" fmla="*/ 3021 w 3021"/>
              <a:gd name="T7" fmla="*/ 0 h 1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21" h="1171">
                <a:moveTo>
                  <a:pt x="3021" y="1171"/>
                </a:moveTo>
                <a:lnTo>
                  <a:pt x="0" y="1171"/>
                </a:lnTo>
                <a:lnTo>
                  <a:pt x="0" y="0"/>
                </a:lnTo>
                <a:lnTo>
                  <a:pt x="3021" y="0"/>
                </a:lnTo>
              </a:path>
            </a:pathLst>
          </a:custGeom>
          <a:noFill/>
          <a:ln w="25400" cap="flat" cmpd="sng">
            <a:solidFill>
              <a:schemeClr val="bg2">
                <a:lumMod val="90000"/>
              </a:schemeClr>
            </a:solidFill>
            <a:prstDash val="solid"/>
            <a:round/>
            <a:headEnd type="oval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300" b="1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24" name="Freeform 6"/>
          <p:cNvSpPr>
            <a:spLocks/>
          </p:cNvSpPr>
          <p:nvPr/>
        </p:nvSpPr>
        <p:spPr bwMode="auto">
          <a:xfrm>
            <a:off x="1240077" y="3960052"/>
            <a:ext cx="4642324" cy="1828799"/>
          </a:xfrm>
          <a:custGeom>
            <a:avLst/>
            <a:gdLst>
              <a:gd name="T0" fmla="*/ 0 w 3021"/>
              <a:gd name="T1" fmla="*/ 1171 h 1171"/>
              <a:gd name="T2" fmla="*/ 3021 w 3021"/>
              <a:gd name="T3" fmla="*/ 1171 h 1171"/>
              <a:gd name="T4" fmla="*/ 3021 w 3021"/>
              <a:gd name="T5" fmla="*/ 0 h 1171"/>
              <a:gd name="T6" fmla="*/ 0 w 3021"/>
              <a:gd name="T7" fmla="*/ 0 h 1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21" h="1171">
                <a:moveTo>
                  <a:pt x="0" y="1171"/>
                </a:moveTo>
                <a:lnTo>
                  <a:pt x="3021" y="1171"/>
                </a:lnTo>
                <a:lnTo>
                  <a:pt x="3021" y="0"/>
                </a:lnTo>
                <a:lnTo>
                  <a:pt x="0" y="0"/>
                </a:lnTo>
              </a:path>
            </a:pathLst>
          </a:custGeom>
          <a:noFill/>
          <a:ln w="25400" cap="flat" cmpd="sng">
            <a:solidFill>
              <a:schemeClr val="bg2">
                <a:lumMod val="90000"/>
              </a:schemeClr>
            </a:solidFill>
            <a:prstDash val="solid"/>
            <a:round/>
            <a:headEnd type="oval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300" b="1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sp>
        <p:nvSpPr>
          <p:cNvPr id="25" name="Shape 2021"/>
          <p:cNvSpPr/>
          <p:nvPr/>
        </p:nvSpPr>
        <p:spPr>
          <a:xfrm>
            <a:off x="2553281" y="4760180"/>
            <a:ext cx="3003164" cy="7035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1pPr algn="l">
              <a:lnSpc>
                <a:spcPct val="120000"/>
              </a:lnSpc>
              <a:spcBef>
                <a:spcPts val="2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>
              <a:defRPr/>
            </a:pP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我们长期为客户提供专业的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策划、设计制作等全程服务，凭借自身优势和专业化的独特视角为客户提供优质的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服务。</a:t>
            </a:r>
          </a:p>
        </p:txBody>
      </p:sp>
      <p:sp>
        <p:nvSpPr>
          <p:cNvPr id="26" name="Shape 2022"/>
          <p:cNvSpPr/>
          <p:nvPr/>
        </p:nvSpPr>
        <p:spPr>
          <a:xfrm>
            <a:off x="2553281" y="4309026"/>
            <a:ext cx="2525374" cy="4016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r>
              <a:rPr lang="zh-CN" altLang="en-US" sz="2000" dirty="0">
                <a:solidFill>
                  <a:schemeClr val="accent4"/>
                </a:solidFill>
                <a:latin typeface="+mj-ea"/>
                <a:ea typeface="+mj-ea"/>
              </a:rPr>
              <a:t>单击添加标题内容</a:t>
            </a:r>
          </a:p>
        </p:txBody>
      </p:sp>
      <p:sp>
        <p:nvSpPr>
          <p:cNvPr id="27" name="Shape 2021"/>
          <p:cNvSpPr/>
          <p:nvPr/>
        </p:nvSpPr>
        <p:spPr>
          <a:xfrm>
            <a:off x="6663889" y="4760180"/>
            <a:ext cx="3003164" cy="7035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1pPr algn="l">
              <a:lnSpc>
                <a:spcPct val="120000"/>
              </a:lnSpc>
              <a:spcBef>
                <a:spcPts val="2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r">
              <a:defRPr/>
            </a:pP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我们长期为客户提供专业的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策划、设计制作等全程服务，凭借自身优势和专业化的独特视角为客户提供优质的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服务</a:t>
            </a:r>
          </a:p>
        </p:txBody>
      </p:sp>
      <p:sp>
        <p:nvSpPr>
          <p:cNvPr id="28" name="Shape 2022"/>
          <p:cNvSpPr/>
          <p:nvPr/>
        </p:nvSpPr>
        <p:spPr>
          <a:xfrm>
            <a:off x="7141679" y="4309026"/>
            <a:ext cx="2525374" cy="4016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r"/>
            <a:r>
              <a:rPr lang="zh-CN" altLang="en-US" sz="2000" dirty="0">
                <a:solidFill>
                  <a:schemeClr val="accent3"/>
                </a:solidFill>
                <a:latin typeface="+mj-ea"/>
                <a:ea typeface="+mj-ea"/>
              </a:rPr>
              <a:t>单击添加标题内容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1436078" y="4383470"/>
            <a:ext cx="865641" cy="858113"/>
            <a:chOff x="7596188" y="3157538"/>
            <a:chExt cx="547688" cy="542925"/>
          </a:xfrm>
          <a:solidFill>
            <a:schemeClr val="accent4"/>
          </a:solidFill>
        </p:grpSpPr>
        <p:sp>
          <p:nvSpPr>
            <p:cNvPr id="30" name="Rectangle 166"/>
            <p:cNvSpPr>
              <a:spLocks noChangeArrowheads="1"/>
            </p:cNvSpPr>
            <p:nvPr/>
          </p:nvSpPr>
          <p:spPr bwMode="auto">
            <a:xfrm>
              <a:off x="7664450" y="3328988"/>
              <a:ext cx="82550" cy="36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67"/>
            <p:cNvSpPr>
              <a:spLocks noEditPoints="1"/>
            </p:cNvSpPr>
            <p:nvPr/>
          </p:nvSpPr>
          <p:spPr bwMode="auto">
            <a:xfrm>
              <a:off x="7702550" y="3497263"/>
              <a:ext cx="331788" cy="203200"/>
            </a:xfrm>
            <a:custGeom>
              <a:avLst/>
              <a:gdLst>
                <a:gd name="T0" fmla="*/ 0 w 117"/>
                <a:gd name="T1" fmla="*/ 71 h 71"/>
                <a:gd name="T2" fmla="*/ 117 w 117"/>
                <a:gd name="T3" fmla="*/ 71 h 71"/>
                <a:gd name="T4" fmla="*/ 117 w 117"/>
                <a:gd name="T5" fmla="*/ 0 h 71"/>
                <a:gd name="T6" fmla="*/ 0 w 117"/>
                <a:gd name="T7" fmla="*/ 0 h 71"/>
                <a:gd name="T8" fmla="*/ 0 w 117"/>
                <a:gd name="T9" fmla="*/ 71 h 71"/>
                <a:gd name="T10" fmla="*/ 20 w 117"/>
                <a:gd name="T11" fmla="*/ 19 h 71"/>
                <a:gd name="T12" fmla="*/ 95 w 117"/>
                <a:gd name="T13" fmla="*/ 19 h 71"/>
                <a:gd name="T14" fmla="*/ 99 w 117"/>
                <a:gd name="T15" fmla="*/ 23 h 71"/>
                <a:gd name="T16" fmla="*/ 95 w 117"/>
                <a:gd name="T17" fmla="*/ 27 h 71"/>
                <a:gd name="T18" fmla="*/ 20 w 117"/>
                <a:gd name="T19" fmla="*/ 27 h 71"/>
                <a:gd name="T20" fmla="*/ 16 w 117"/>
                <a:gd name="T21" fmla="*/ 23 h 71"/>
                <a:gd name="T22" fmla="*/ 20 w 117"/>
                <a:gd name="T23" fmla="*/ 19 h 71"/>
                <a:gd name="T24" fmla="*/ 20 w 117"/>
                <a:gd name="T25" fmla="*/ 42 h 71"/>
                <a:gd name="T26" fmla="*/ 95 w 117"/>
                <a:gd name="T27" fmla="*/ 42 h 71"/>
                <a:gd name="T28" fmla="*/ 99 w 117"/>
                <a:gd name="T29" fmla="*/ 46 h 71"/>
                <a:gd name="T30" fmla="*/ 95 w 117"/>
                <a:gd name="T31" fmla="*/ 50 h 71"/>
                <a:gd name="T32" fmla="*/ 20 w 117"/>
                <a:gd name="T33" fmla="*/ 50 h 71"/>
                <a:gd name="T34" fmla="*/ 16 w 117"/>
                <a:gd name="T35" fmla="*/ 46 h 71"/>
                <a:gd name="T36" fmla="*/ 20 w 117"/>
                <a:gd name="T37" fmla="*/ 4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71">
                  <a:moveTo>
                    <a:pt x="0" y="71"/>
                  </a:moveTo>
                  <a:cubicBezTo>
                    <a:pt x="117" y="71"/>
                    <a:pt x="117" y="71"/>
                    <a:pt x="117" y="71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71"/>
                  </a:lnTo>
                  <a:close/>
                  <a:moveTo>
                    <a:pt x="20" y="19"/>
                  </a:moveTo>
                  <a:cubicBezTo>
                    <a:pt x="95" y="19"/>
                    <a:pt x="95" y="19"/>
                    <a:pt x="95" y="19"/>
                  </a:cubicBezTo>
                  <a:cubicBezTo>
                    <a:pt x="97" y="19"/>
                    <a:pt x="99" y="21"/>
                    <a:pt x="99" y="23"/>
                  </a:cubicBezTo>
                  <a:cubicBezTo>
                    <a:pt x="99" y="25"/>
                    <a:pt x="97" y="27"/>
                    <a:pt x="95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8" y="27"/>
                    <a:pt x="16" y="25"/>
                    <a:pt x="16" y="23"/>
                  </a:cubicBezTo>
                  <a:cubicBezTo>
                    <a:pt x="16" y="21"/>
                    <a:pt x="18" y="19"/>
                    <a:pt x="20" y="19"/>
                  </a:cubicBezTo>
                  <a:close/>
                  <a:moveTo>
                    <a:pt x="20" y="42"/>
                  </a:moveTo>
                  <a:cubicBezTo>
                    <a:pt x="95" y="42"/>
                    <a:pt x="95" y="42"/>
                    <a:pt x="95" y="42"/>
                  </a:cubicBezTo>
                  <a:cubicBezTo>
                    <a:pt x="97" y="42"/>
                    <a:pt x="99" y="44"/>
                    <a:pt x="99" y="46"/>
                  </a:cubicBezTo>
                  <a:cubicBezTo>
                    <a:pt x="99" y="48"/>
                    <a:pt x="97" y="50"/>
                    <a:pt x="95" y="50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18" y="50"/>
                    <a:pt x="16" y="48"/>
                    <a:pt x="16" y="46"/>
                  </a:cubicBezTo>
                  <a:cubicBezTo>
                    <a:pt x="16" y="44"/>
                    <a:pt x="18" y="42"/>
                    <a:pt x="20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68"/>
            <p:cNvSpPr>
              <a:spLocks noEditPoints="1"/>
            </p:cNvSpPr>
            <p:nvPr/>
          </p:nvSpPr>
          <p:spPr bwMode="auto">
            <a:xfrm>
              <a:off x="7596188" y="3157538"/>
              <a:ext cx="547688" cy="419100"/>
            </a:xfrm>
            <a:custGeom>
              <a:avLst/>
              <a:gdLst>
                <a:gd name="T0" fmla="*/ 178 w 192"/>
                <a:gd name="T1" fmla="*/ 33 h 147"/>
                <a:gd name="T2" fmla="*/ 158 w 192"/>
                <a:gd name="T3" fmla="*/ 33 h 147"/>
                <a:gd name="T4" fmla="*/ 158 w 192"/>
                <a:gd name="T5" fmla="*/ 0 h 147"/>
                <a:gd name="T6" fmla="*/ 33 w 192"/>
                <a:gd name="T7" fmla="*/ 0 h 147"/>
                <a:gd name="T8" fmla="*/ 33 w 192"/>
                <a:gd name="T9" fmla="*/ 33 h 147"/>
                <a:gd name="T10" fmla="*/ 14 w 192"/>
                <a:gd name="T11" fmla="*/ 33 h 147"/>
                <a:gd name="T12" fmla="*/ 0 w 192"/>
                <a:gd name="T13" fmla="*/ 46 h 147"/>
                <a:gd name="T14" fmla="*/ 0 w 192"/>
                <a:gd name="T15" fmla="*/ 133 h 147"/>
                <a:gd name="T16" fmla="*/ 14 w 192"/>
                <a:gd name="T17" fmla="*/ 147 h 147"/>
                <a:gd name="T18" fmla="*/ 29 w 192"/>
                <a:gd name="T19" fmla="*/ 147 h 147"/>
                <a:gd name="T20" fmla="*/ 29 w 192"/>
                <a:gd name="T21" fmla="*/ 111 h 147"/>
                <a:gd name="T22" fmla="*/ 162 w 192"/>
                <a:gd name="T23" fmla="*/ 111 h 147"/>
                <a:gd name="T24" fmla="*/ 162 w 192"/>
                <a:gd name="T25" fmla="*/ 147 h 147"/>
                <a:gd name="T26" fmla="*/ 178 w 192"/>
                <a:gd name="T27" fmla="*/ 147 h 147"/>
                <a:gd name="T28" fmla="*/ 192 w 192"/>
                <a:gd name="T29" fmla="*/ 133 h 147"/>
                <a:gd name="T30" fmla="*/ 192 w 192"/>
                <a:gd name="T31" fmla="*/ 46 h 147"/>
                <a:gd name="T32" fmla="*/ 178 w 192"/>
                <a:gd name="T33" fmla="*/ 33 h 147"/>
                <a:gd name="T34" fmla="*/ 41 w 192"/>
                <a:gd name="T35" fmla="*/ 9 h 147"/>
                <a:gd name="T36" fmla="*/ 150 w 192"/>
                <a:gd name="T37" fmla="*/ 9 h 147"/>
                <a:gd name="T38" fmla="*/ 150 w 192"/>
                <a:gd name="T39" fmla="*/ 33 h 147"/>
                <a:gd name="T40" fmla="*/ 41 w 192"/>
                <a:gd name="T41" fmla="*/ 33 h 147"/>
                <a:gd name="T42" fmla="*/ 41 w 192"/>
                <a:gd name="T43" fmla="*/ 9 h 147"/>
                <a:gd name="T44" fmla="*/ 61 w 192"/>
                <a:gd name="T45" fmla="*/ 81 h 147"/>
                <a:gd name="T46" fmla="*/ 16 w 192"/>
                <a:gd name="T47" fmla="*/ 81 h 147"/>
                <a:gd name="T48" fmla="*/ 16 w 192"/>
                <a:gd name="T49" fmla="*/ 52 h 147"/>
                <a:gd name="T50" fmla="*/ 61 w 192"/>
                <a:gd name="T51" fmla="*/ 52 h 147"/>
                <a:gd name="T52" fmla="*/ 61 w 192"/>
                <a:gd name="T53" fmla="*/ 81 h 147"/>
                <a:gd name="T54" fmla="*/ 146 w 192"/>
                <a:gd name="T55" fmla="*/ 70 h 147"/>
                <a:gd name="T56" fmla="*/ 81 w 192"/>
                <a:gd name="T57" fmla="*/ 70 h 147"/>
                <a:gd name="T58" fmla="*/ 77 w 192"/>
                <a:gd name="T59" fmla="*/ 66 h 147"/>
                <a:gd name="T60" fmla="*/ 81 w 192"/>
                <a:gd name="T61" fmla="*/ 62 h 147"/>
                <a:gd name="T62" fmla="*/ 146 w 192"/>
                <a:gd name="T63" fmla="*/ 62 h 147"/>
                <a:gd name="T64" fmla="*/ 150 w 192"/>
                <a:gd name="T65" fmla="*/ 66 h 147"/>
                <a:gd name="T66" fmla="*/ 146 w 192"/>
                <a:gd name="T67" fmla="*/ 7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2" h="147">
                  <a:moveTo>
                    <a:pt x="178" y="33"/>
                  </a:moveTo>
                  <a:cubicBezTo>
                    <a:pt x="158" y="33"/>
                    <a:pt x="158" y="33"/>
                    <a:pt x="158" y="33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6" y="33"/>
                    <a:pt x="0" y="39"/>
                    <a:pt x="0" y="46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0" y="141"/>
                    <a:pt x="6" y="147"/>
                    <a:pt x="14" y="147"/>
                  </a:cubicBezTo>
                  <a:cubicBezTo>
                    <a:pt x="29" y="147"/>
                    <a:pt x="29" y="147"/>
                    <a:pt x="29" y="147"/>
                  </a:cubicBezTo>
                  <a:cubicBezTo>
                    <a:pt x="29" y="111"/>
                    <a:pt x="29" y="111"/>
                    <a:pt x="29" y="111"/>
                  </a:cubicBezTo>
                  <a:cubicBezTo>
                    <a:pt x="162" y="111"/>
                    <a:pt x="162" y="111"/>
                    <a:pt x="162" y="111"/>
                  </a:cubicBezTo>
                  <a:cubicBezTo>
                    <a:pt x="162" y="147"/>
                    <a:pt x="162" y="147"/>
                    <a:pt x="162" y="147"/>
                  </a:cubicBezTo>
                  <a:cubicBezTo>
                    <a:pt x="178" y="147"/>
                    <a:pt x="178" y="147"/>
                    <a:pt x="178" y="147"/>
                  </a:cubicBezTo>
                  <a:cubicBezTo>
                    <a:pt x="185" y="147"/>
                    <a:pt x="192" y="141"/>
                    <a:pt x="192" y="133"/>
                  </a:cubicBezTo>
                  <a:cubicBezTo>
                    <a:pt x="192" y="46"/>
                    <a:pt x="192" y="46"/>
                    <a:pt x="192" y="46"/>
                  </a:cubicBezTo>
                  <a:cubicBezTo>
                    <a:pt x="192" y="39"/>
                    <a:pt x="185" y="33"/>
                    <a:pt x="178" y="33"/>
                  </a:cubicBezTo>
                  <a:close/>
                  <a:moveTo>
                    <a:pt x="41" y="9"/>
                  </a:moveTo>
                  <a:cubicBezTo>
                    <a:pt x="150" y="9"/>
                    <a:pt x="150" y="9"/>
                    <a:pt x="150" y="9"/>
                  </a:cubicBezTo>
                  <a:cubicBezTo>
                    <a:pt x="150" y="33"/>
                    <a:pt x="150" y="33"/>
                    <a:pt x="150" y="33"/>
                  </a:cubicBezTo>
                  <a:cubicBezTo>
                    <a:pt x="41" y="33"/>
                    <a:pt x="41" y="33"/>
                    <a:pt x="41" y="33"/>
                  </a:cubicBezTo>
                  <a:lnTo>
                    <a:pt x="41" y="9"/>
                  </a:lnTo>
                  <a:close/>
                  <a:moveTo>
                    <a:pt x="61" y="81"/>
                  </a:moveTo>
                  <a:cubicBezTo>
                    <a:pt x="16" y="81"/>
                    <a:pt x="16" y="81"/>
                    <a:pt x="16" y="81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61" y="52"/>
                    <a:pt x="61" y="52"/>
                    <a:pt x="61" y="52"/>
                  </a:cubicBezTo>
                  <a:lnTo>
                    <a:pt x="61" y="81"/>
                  </a:lnTo>
                  <a:close/>
                  <a:moveTo>
                    <a:pt x="146" y="70"/>
                  </a:moveTo>
                  <a:cubicBezTo>
                    <a:pt x="81" y="70"/>
                    <a:pt x="81" y="70"/>
                    <a:pt x="81" y="70"/>
                  </a:cubicBezTo>
                  <a:cubicBezTo>
                    <a:pt x="79" y="70"/>
                    <a:pt x="77" y="69"/>
                    <a:pt x="77" y="66"/>
                  </a:cubicBezTo>
                  <a:cubicBezTo>
                    <a:pt x="77" y="64"/>
                    <a:pt x="79" y="62"/>
                    <a:pt x="81" y="62"/>
                  </a:cubicBezTo>
                  <a:cubicBezTo>
                    <a:pt x="146" y="62"/>
                    <a:pt x="146" y="62"/>
                    <a:pt x="146" y="62"/>
                  </a:cubicBezTo>
                  <a:cubicBezTo>
                    <a:pt x="148" y="62"/>
                    <a:pt x="150" y="64"/>
                    <a:pt x="150" y="66"/>
                  </a:cubicBezTo>
                  <a:cubicBezTo>
                    <a:pt x="150" y="69"/>
                    <a:pt x="148" y="70"/>
                    <a:pt x="146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25946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0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5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06287" y="485117"/>
            <a:ext cx="43542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/>
              <a:t>单击添加标题内容</a:t>
            </a:r>
          </a:p>
        </p:txBody>
      </p:sp>
      <p:graphicFrame>
        <p:nvGraphicFramePr>
          <p:cNvPr id="31" name="Chart 4"/>
          <p:cNvGraphicFramePr/>
          <p:nvPr>
            <p:extLst>
              <p:ext uri="{D42A27DB-BD31-4B8C-83A1-F6EECF244321}">
                <p14:modId xmlns:p14="http://schemas.microsoft.com/office/powerpoint/2010/main" val="2417640475"/>
              </p:ext>
            </p:extLst>
          </p:nvPr>
        </p:nvGraphicFramePr>
        <p:xfrm>
          <a:off x="6096000" y="1774691"/>
          <a:ext cx="4932363" cy="2937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2" name="Content Placeholder 2"/>
          <p:cNvSpPr txBox="1">
            <a:spLocks/>
          </p:cNvSpPr>
          <p:nvPr/>
        </p:nvSpPr>
        <p:spPr>
          <a:xfrm>
            <a:off x="1242786" y="5382818"/>
            <a:ext cx="9730014" cy="5309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200" dirty="0">
                <a:solidFill>
                  <a:schemeClr val="tx2"/>
                </a:solidFill>
              </a:rPr>
              <a:t>我们长期为客户提供专业的</a:t>
            </a:r>
            <a:r>
              <a:rPr lang="en-US" altLang="zh-CN" sz="1200" dirty="0">
                <a:solidFill>
                  <a:schemeClr val="tx2"/>
                </a:solidFill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</a:rPr>
              <a:t>策划、设计制作等全程服务，在迈向大数据时代的今天，我们不断发展创新，凭借自身优势和专业化的独特视角为客户提供优质的</a:t>
            </a:r>
            <a:r>
              <a:rPr lang="en-US" altLang="zh-CN" sz="1200" dirty="0">
                <a:solidFill>
                  <a:schemeClr val="tx2"/>
                </a:solidFill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</a:rPr>
              <a:t>服务，助你演绎精彩人生。我们长期为客户提供专业的</a:t>
            </a:r>
            <a:r>
              <a:rPr lang="en-US" altLang="zh-CN" sz="1200" dirty="0">
                <a:solidFill>
                  <a:schemeClr val="tx2"/>
                </a:solidFill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</a:rPr>
              <a:t>策划、设计制作等全程服务。</a:t>
            </a:r>
          </a:p>
        </p:txBody>
      </p:sp>
      <p:cxnSp>
        <p:nvCxnSpPr>
          <p:cNvPr id="33" name="Straight Connector 12"/>
          <p:cNvCxnSpPr>
            <a:cxnSpLocks/>
          </p:cNvCxnSpPr>
          <p:nvPr/>
        </p:nvCxnSpPr>
        <p:spPr>
          <a:xfrm>
            <a:off x="1173843" y="5079971"/>
            <a:ext cx="9844314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组合 33"/>
          <p:cNvGrpSpPr/>
          <p:nvPr/>
        </p:nvGrpSpPr>
        <p:grpSpPr>
          <a:xfrm>
            <a:off x="1930365" y="2071333"/>
            <a:ext cx="3818682" cy="794454"/>
            <a:chOff x="1930365" y="2071333"/>
            <a:chExt cx="3818682" cy="794454"/>
          </a:xfrm>
        </p:grpSpPr>
        <p:sp>
          <p:nvSpPr>
            <p:cNvPr id="35" name="TextBox 34"/>
            <p:cNvSpPr txBox="1"/>
            <p:nvPr/>
          </p:nvSpPr>
          <p:spPr>
            <a:xfrm>
              <a:off x="1930366" y="2071333"/>
              <a:ext cx="3169672" cy="400116"/>
            </a:xfrm>
            <a:prstGeom prst="rect">
              <a:avLst/>
            </a:prstGeom>
            <a:noFill/>
          </p:spPr>
          <p:txBody>
            <a:bodyPr wrap="square" lIns="91445" tIns="45723" rIns="91445" bIns="45723" rtlCol="0">
              <a:spAutoFit/>
            </a:bodyPr>
            <a:lstStyle/>
            <a:p>
              <a:r>
                <a:rPr lang="zh-CN" altLang="en-US" sz="2000" dirty="0">
                  <a:solidFill>
                    <a:schemeClr val="accent1"/>
                  </a:solidFill>
                  <a:latin typeface="+mj-ea"/>
                  <a:ea typeface="+mj-ea"/>
                </a:rPr>
                <a:t>标题内容</a:t>
              </a: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930365" y="2385650"/>
              <a:ext cx="3818682" cy="480137"/>
            </a:xfrm>
            <a:prstGeom prst="rect">
              <a:avLst/>
            </a:prstGeom>
          </p:spPr>
          <p:txBody>
            <a:bodyPr wrap="square" lIns="91445" tIns="45723" rIns="91445" bIns="45723">
              <a:sp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1050" dirty="0">
                  <a:solidFill>
                    <a:schemeClr val="tx2"/>
                  </a:solidFill>
                  <a:latin typeface="+mn-ea"/>
                </a:rPr>
                <a:t>我们长期为客户提供专业的</a:t>
              </a:r>
              <a:r>
                <a:rPr lang="en-US" altLang="zh-CN" sz="1050" dirty="0">
                  <a:solidFill>
                    <a:schemeClr val="tx2"/>
                  </a:solidFill>
                  <a:latin typeface="+mn-ea"/>
                </a:rPr>
                <a:t>PPT</a:t>
              </a:r>
              <a:r>
                <a:rPr lang="zh-CN" altLang="en-US" sz="1050" dirty="0">
                  <a:solidFill>
                    <a:schemeClr val="tx2"/>
                  </a:solidFill>
                  <a:latin typeface="+mn-ea"/>
                </a:rPr>
                <a:t>策划设计制作等全程服务，凭借自身优势和专业化的独特视角为客户提供优质的</a:t>
              </a:r>
              <a:r>
                <a:rPr lang="en-US" altLang="zh-CN" sz="1050" dirty="0">
                  <a:solidFill>
                    <a:schemeClr val="tx2"/>
                  </a:solidFill>
                  <a:latin typeface="+mn-ea"/>
                </a:rPr>
                <a:t>PPT</a:t>
              </a:r>
              <a:r>
                <a:rPr lang="zh-CN" altLang="en-US" sz="1050" dirty="0">
                  <a:solidFill>
                    <a:schemeClr val="tx2"/>
                  </a:solidFill>
                  <a:latin typeface="+mn-ea"/>
                </a:rPr>
                <a:t>服务。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1192822" y="2041165"/>
            <a:ext cx="694176" cy="694085"/>
            <a:chOff x="1192822" y="2041165"/>
            <a:chExt cx="694176" cy="694085"/>
          </a:xfrm>
        </p:grpSpPr>
        <p:sp>
          <p:nvSpPr>
            <p:cNvPr id="38" name="Oval 33"/>
            <p:cNvSpPr/>
            <p:nvPr/>
          </p:nvSpPr>
          <p:spPr>
            <a:xfrm>
              <a:off x="1192822" y="2041165"/>
              <a:ext cx="694176" cy="69408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5" tIns="45723" rIns="91445" bIns="45723" rtlCol="0" anchor="ctr"/>
            <a:lstStyle/>
            <a:p>
              <a:pPr algn="ctr"/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39" name="Freeform 91"/>
            <p:cNvSpPr>
              <a:spLocks noEditPoints="1"/>
            </p:cNvSpPr>
            <p:nvPr/>
          </p:nvSpPr>
          <p:spPr bwMode="auto">
            <a:xfrm>
              <a:off x="1386898" y="2235195"/>
              <a:ext cx="306024" cy="306024"/>
            </a:xfrm>
            <a:custGeom>
              <a:avLst/>
              <a:gdLst/>
              <a:ahLst/>
              <a:cxnLst>
                <a:cxn ang="0">
                  <a:pos x="0" y="31"/>
                </a:cxn>
                <a:cxn ang="0">
                  <a:pos x="41" y="22"/>
                </a:cxn>
                <a:cxn ang="0">
                  <a:pos x="45" y="20"/>
                </a:cxn>
                <a:cxn ang="0">
                  <a:pos x="49" y="19"/>
                </a:cxn>
                <a:cxn ang="0">
                  <a:pos x="48" y="17"/>
                </a:cxn>
                <a:cxn ang="0">
                  <a:pos x="45" y="15"/>
                </a:cxn>
                <a:cxn ang="0">
                  <a:pos x="43" y="15"/>
                </a:cxn>
                <a:cxn ang="0">
                  <a:pos x="42" y="14"/>
                </a:cxn>
                <a:cxn ang="0">
                  <a:pos x="38" y="12"/>
                </a:cxn>
                <a:cxn ang="0">
                  <a:pos x="38" y="16"/>
                </a:cxn>
                <a:cxn ang="0">
                  <a:pos x="37" y="19"/>
                </a:cxn>
                <a:cxn ang="0">
                  <a:pos x="33" y="17"/>
                </a:cxn>
                <a:cxn ang="0">
                  <a:pos x="29" y="15"/>
                </a:cxn>
                <a:cxn ang="0">
                  <a:pos x="30" y="11"/>
                </a:cxn>
                <a:cxn ang="0">
                  <a:pos x="35" y="10"/>
                </a:cxn>
                <a:cxn ang="0">
                  <a:pos x="34" y="8"/>
                </a:cxn>
                <a:cxn ang="0">
                  <a:pos x="31" y="9"/>
                </a:cxn>
                <a:cxn ang="0">
                  <a:pos x="27" y="6"/>
                </a:cxn>
                <a:cxn ang="0">
                  <a:pos x="28" y="9"/>
                </a:cxn>
                <a:cxn ang="0">
                  <a:pos x="26" y="9"/>
                </a:cxn>
                <a:cxn ang="0">
                  <a:pos x="23" y="7"/>
                </a:cxn>
                <a:cxn ang="0">
                  <a:pos x="21" y="8"/>
                </a:cxn>
                <a:cxn ang="0">
                  <a:pos x="23" y="9"/>
                </a:cxn>
                <a:cxn ang="0">
                  <a:pos x="22" y="10"/>
                </a:cxn>
                <a:cxn ang="0">
                  <a:pos x="10" y="18"/>
                </a:cxn>
                <a:cxn ang="0">
                  <a:pos x="11" y="19"/>
                </a:cxn>
                <a:cxn ang="0">
                  <a:pos x="13" y="22"/>
                </a:cxn>
                <a:cxn ang="0">
                  <a:pos x="12" y="26"/>
                </a:cxn>
                <a:cxn ang="0">
                  <a:pos x="15" y="30"/>
                </a:cxn>
                <a:cxn ang="0">
                  <a:pos x="18" y="35"/>
                </a:cxn>
                <a:cxn ang="0">
                  <a:pos x="19" y="37"/>
                </a:cxn>
                <a:cxn ang="0">
                  <a:pos x="17" y="32"/>
                </a:cxn>
                <a:cxn ang="0">
                  <a:pos x="21" y="37"/>
                </a:cxn>
                <a:cxn ang="0">
                  <a:pos x="25" y="41"/>
                </a:cxn>
                <a:cxn ang="0">
                  <a:pos x="30" y="44"/>
                </a:cxn>
                <a:cxn ang="0">
                  <a:pos x="35" y="47"/>
                </a:cxn>
                <a:cxn ang="0">
                  <a:pos x="36" y="47"/>
                </a:cxn>
                <a:cxn ang="0">
                  <a:pos x="34" y="43"/>
                </a:cxn>
                <a:cxn ang="0">
                  <a:pos x="32" y="42"/>
                </a:cxn>
                <a:cxn ang="0">
                  <a:pos x="32" y="39"/>
                </a:cxn>
                <a:cxn ang="0">
                  <a:pos x="28" y="41"/>
                </a:cxn>
                <a:cxn ang="0">
                  <a:pos x="27" y="34"/>
                </a:cxn>
                <a:cxn ang="0">
                  <a:pos x="30" y="34"/>
                </a:cxn>
                <a:cxn ang="0">
                  <a:pos x="32" y="33"/>
                </a:cxn>
                <a:cxn ang="0">
                  <a:pos x="35" y="34"/>
                </a:cxn>
                <a:cxn ang="0">
                  <a:pos x="36" y="33"/>
                </a:cxn>
                <a:cxn ang="0">
                  <a:pos x="38" y="29"/>
                </a:cxn>
                <a:cxn ang="0">
                  <a:pos x="38" y="28"/>
                </a:cxn>
                <a:cxn ang="0">
                  <a:pos x="41" y="26"/>
                </a:cxn>
                <a:cxn ang="0">
                  <a:pos x="43" y="23"/>
                </a:cxn>
                <a:cxn ang="0">
                  <a:pos x="44" y="22"/>
                </a:cxn>
                <a:cxn ang="0">
                  <a:pos x="41" y="22"/>
                </a:cxn>
                <a:cxn ang="0">
                  <a:pos x="48" y="48"/>
                </a:cxn>
                <a:cxn ang="0">
                  <a:pos x="44" y="47"/>
                </a:cxn>
                <a:cxn ang="0">
                  <a:pos x="41" y="47"/>
                </a:cxn>
                <a:cxn ang="0">
                  <a:pos x="38" y="46"/>
                </a:cxn>
                <a:cxn ang="0">
                  <a:pos x="37" y="50"/>
                </a:cxn>
                <a:cxn ang="0">
                  <a:pos x="36" y="54"/>
                </a:cxn>
                <a:cxn ang="0">
                  <a:pos x="50" y="49"/>
                </a:cxn>
              </a:cxnLst>
              <a:rect l="0" t="0" r="r" b="b"/>
              <a:pathLst>
                <a:path w="62" h="62">
                  <a:moveTo>
                    <a:pt x="62" y="31"/>
                  </a:moveTo>
                  <a:cubicBezTo>
                    <a:pt x="62" y="48"/>
                    <a:pt x="48" y="62"/>
                    <a:pt x="31" y="62"/>
                  </a:cubicBez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lose/>
                  <a:moveTo>
                    <a:pt x="41" y="22"/>
                  </a:moveTo>
                  <a:cubicBezTo>
                    <a:pt x="42" y="22"/>
                    <a:pt x="42" y="21"/>
                    <a:pt x="42" y="21"/>
                  </a:cubicBezTo>
                  <a:cubicBezTo>
                    <a:pt x="42" y="21"/>
                    <a:pt x="42" y="21"/>
                    <a:pt x="43" y="21"/>
                  </a:cubicBezTo>
                  <a:cubicBezTo>
                    <a:pt x="43" y="20"/>
                    <a:pt x="44" y="20"/>
                    <a:pt x="45" y="20"/>
                  </a:cubicBezTo>
                  <a:cubicBezTo>
                    <a:pt x="46" y="20"/>
                    <a:pt x="46" y="20"/>
                    <a:pt x="47" y="21"/>
                  </a:cubicBezTo>
                  <a:cubicBezTo>
                    <a:pt x="47" y="20"/>
                    <a:pt x="48" y="20"/>
                    <a:pt x="48" y="20"/>
                  </a:cubicBezTo>
                  <a:cubicBezTo>
                    <a:pt x="48" y="19"/>
                    <a:pt x="49" y="19"/>
                    <a:pt x="49" y="19"/>
                  </a:cubicBezTo>
                  <a:cubicBezTo>
                    <a:pt x="49" y="19"/>
                    <a:pt x="49" y="18"/>
                    <a:pt x="49" y="18"/>
                  </a:cubicBezTo>
                  <a:cubicBezTo>
                    <a:pt x="49" y="18"/>
                    <a:pt x="48" y="18"/>
                    <a:pt x="48" y="17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48" y="17"/>
                    <a:pt x="47" y="17"/>
                    <a:pt x="47" y="17"/>
                  </a:cubicBezTo>
                  <a:cubicBezTo>
                    <a:pt x="46" y="17"/>
                    <a:pt x="46" y="16"/>
                    <a:pt x="46" y="16"/>
                  </a:cubicBezTo>
                  <a:cubicBezTo>
                    <a:pt x="46" y="15"/>
                    <a:pt x="45" y="15"/>
                    <a:pt x="45" y="15"/>
                  </a:cubicBezTo>
                  <a:cubicBezTo>
                    <a:pt x="45" y="15"/>
                    <a:pt x="45" y="14"/>
                    <a:pt x="45" y="14"/>
                  </a:cubicBezTo>
                  <a:cubicBezTo>
                    <a:pt x="44" y="14"/>
                    <a:pt x="44" y="15"/>
                    <a:pt x="44" y="15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3" y="15"/>
                    <a:pt x="43" y="15"/>
                    <a:pt x="42" y="15"/>
                  </a:cubicBezTo>
                  <a:cubicBezTo>
                    <a:pt x="43" y="15"/>
                    <a:pt x="42" y="15"/>
                    <a:pt x="42" y="15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2" y="13"/>
                    <a:pt x="41" y="13"/>
                    <a:pt x="40" y="13"/>
                  </a:cubicBezTo>
                  <a:cubicBezTo>
                    <a:pt x="40" y="12"/>
                    <a:pt x="38" y="12"/>
                    <a:pt x="38" y="12"/>
                  </a:cubicBezTo>
                  <a:cubicBezTo>
                    <a:pt x="37" y="13"/>
                    <a:pt x="38" y="13"/>
                    <a:pt x="38" y="14"/>
                  </a:cubicBezTo>
                  <a:cubicBezTo>
                    <a:pt x="38" y="14"/>
                    <a:pt x="37" y="14"/>
                    <a:pt x="37" y="15"/>
                  </a:cubicBezTo>
                  <a:cubicBezTo>
                    <a:pt x="37" y="15"/>
                    <a:pt x="38" y="15"/>
                    <a:pt x="38" y="16"/>
                  </a:cubicBezTo>
                  <a:cubicBezTo>
                    <a:pt x="38" y="17"/>
                    <a:pt x="37" y="17"/>
                    <a:pt x="37" y="17"/>
                  </a:cubicBezTo>
                  <a:cubicBezTo>
                    <a:pt x="37" y="18"/>
                    <a:pt x="37" y="18"/>
                    <a:pt x="37" y="19"/>
                  </a:cubicBezTo>
                  <a:cubicBezTo>
                    <a:pt x="38" y="19"/>
                    <a:pt x="37" y="19"/>
                    <a:pt x="37" y="19"/>
                  </a:cubicBezTo>
                  <a:cubicBezTo>
                    <a:pt x="36" y="20"/>
                    <a:pt x="35" y="19"/>
                    <a:pt x="35" y="18"/>
                  </a:cubicBezTo>
                  <a:cubicBezTo>
                    <a:pt x="35" y="18"/>
                    <a:pt x="35" y="17"/>
                    <a:pt x="34" y="17"/>
                  </a:cubicBezTo>
                  <a:cubicBezTo>
                    <a:pt x="34" y="17"/>
                    <a:pt x="33" y="17"/>
                    <a:pt x="33" y="17"/>
                  </a:cubicBezTo>
                  <a:cubicBezTo>
                    <a:pt x="33" y="16"/>
                    <a:pt x="32" y="16"/>
                    <a:pt x="32" y="16"/>
                  </a:cubicBezTo>
                  <a:cubicBezTo>
                    <a:pt x="31" y="16"/>
                    <a:pt x="30" y="16"/>
                    <a:pt x="29" y="16"/>
                  </a:cubicBezTo>
                  <a:cubicBezTo>
                    <a:pt x="30" y="16"/>
                    <a:pt x="29" y="15"/>
                    <a:pt x="29" y="15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2"/>
                    <a:pt x="30" y="11"/>
                    <a:pt x="30" y="11"/>
                  </a:cubicBezTo>
                  <a:cubicBezTo>
                    <a:pt x="31" y="12"/>
                    <a:pt x="31" y="12"/>
                    <a:pt x="32" y="11"/>
                  </a:cubicBezTo>
                  <a:cubicBezTo>
                    <a:pt x="32" y="11"/>
                    <a:pt x="32" y="10"/>
                    <a:pt x="33" y="10"/>
                  </a:cubicBezTo>
                  <a:cubicBezTo>
                    <a:pt x="33" y="9"/>
                    <a:pt x="34" y="10"/>
                    <a:pt x="35" y="10"/>
                  </a:cubicBezTo>
                  <a:cubicBezTo>
                    <a:pt x="35" y="10"/>
                    <a:pt x="35" y="9"/>
                    <a:pt x="35" y="9"/>
                  </a:cubicBezTo>
                  <a:cubicBezTo>
                    <a:pt x="35" y="9"/>
                    <a:pt x="35" y="8"/>
                    <a:pt x="35" y="8"/>
                  </a:cubicBezTo>
                  <a:cubicBezTo>
                    <a:pt x="34" y="7"/>
                    <a:pt x="33" y="8"/>
                    <a:pt x="34" y="8"/>
                  </a:cubicBezTo>
                  <a:cubicBezTo>
                    <a:pt x="34" y="8"/>
                    <a:pt x="33" y="10"/>
                    <a:pt x="32" y="9"/>
                  </a:cubicBezTo>
                  <a:cubicBezTo>
                    <a:pt x="32" y="9"/>
                    <a:pt x="32" y="8"/>
                    <a:pt x="31" y="8"/>
                  </a:cubicBezTo>
                  <a:cubicBezTo>
                    <a:pt x="31" y="8"/>
                    <a:pt x="31" y="8"/>
                    <a:pt x="31" y="9"/>
                  </a:cubicBezTo>
                  <a:cubicBezTo>
                    <a:pt x="31" y="8"/>
                    <a:pt x="30" y="8"/>
                    <a:pt x="29" y="8"/>
                  </a:cubicBezTo>
                  <a:cubicBezTo>
                    <a:pt x="30" y="7"/>
                    <a:pt x="29" y="7"/>
                    <a:pt x="29" y="7"/>
                  </a:cubicBezTo>
                  <a:cubicBezTo>
                    <a:pt x="29" y="6"/>
                    <a:pt x="28" y="6"/>
                    <a:pt x="27" y="6"/>
                  </a:cubicBezTo>
                  <a:cubicBezTo>
                    <a:pt x="27" y="7"/>
                    <a:pt x="28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8" y="9"/>
                    <a:pt x="28" y="9"/>
                  </a:cubicBezTo>
                  <a:cubicBezTo>
                    <a:pt x="28" y="9"/>
                    <a:pt x="28" y="10"/>
                    <a:pt x="28" y="10"/>
                  </a:cubicBezTo>
                  <a:cubicBezTo>
                    <a:pt x="27" y="10"/>
                    <a:pt x="27" y="9"/>
                    <a:pt x="27" y="9"/>
                  </a:cubicBezTo>
                  <a:cubicBezTo>
                    <a:pt x="28" y="9"/>
                    <a:pt x="26" y="9"/>
                    <a:pt x="26" y="9"/>
                  </a:cubicBezTo>
                  <a:cubicBezTo>
                    <a:pt x="25" y="9"/>
                    <a:pt x="24" y="9"/>
                    <a:pt x="24" y="9"/>
                  </a:cubicBezTo>
                  <a:cubicBezTo>
                    <a:pt x="24" y="8"/>
                    <a:pt x="24" y="7"/>
                    <a:pt x="24" y="8"/>
                  </a:cubicBezTo>
                  <a:cubicBezTo>
                    <a:pt x="24" y="7"/>
                    <a:pt x="23" y="7"/>
                    <a:pt x="23" y="7"/>
                  </a:cubicBezTo>
                  <a:cubicBezTo>
                    <a:pt x="22" y="7"/>
                    <a:pt x="21" y="8"/>
                    <a:pt x="19" y="9"/>
                  </a:cubicBezTo>
                  <a:cubicBezTo>
                    <a:pt x="19" y="9"/>
                    <a:pt x="20" y="9"/>
                    <a:pt x="20" y="9"/>
                  </a:cubicBezTo>
                  <a:cubicBezTo>
                    <a:pt x="20" y="8"/>
                    <a:pt x="20" y="8"/>
                    <a:pt x="21" y="8"/>
                  </a:cubicBezTo>
                  <a:cubicBezTo>
                    <a:pt x="21" y="8"/>
                    <a:pt x="22" y="7"/>
                    <a:pt x="22" y="8"/>
                  </a:cubicBezTo>
                  <a:cubicBezTo>
                    <a:pt x="22" y="8"/>
                    <a:pt x="23" y="8"/>
                    <a:pt x="23" y="8"/>
                  </a:cubicBezTo>
                  <a:cubicBezTo>
                    <a:pt x="23" y="8"/>
                    <a:pt x="23" y="8"/>
                    <a:pt x="23" y="9"/>
                  </a:cubicBezTo>
                  <a:cubicBezTo>
                    <a:pt x="23" y="8"/>
                    <a:pt x="23" y="9"/>
                    <a:pt x="22" y="9"/>
                  </a:cubicBezTo>
                  <a:cubicBezTo>
                    <a:pt x="22" y="9"/>
                    <a:pt x="21" y="9"/>
                    <a:pt x="21" y="9"/>
                  </a:cubicBezTo>
                  <a:cubicBezTo>
                    <a:pt x="21" y="9"/>
                    <a:pt x="22" y="10"/>
                    <a:pt x="22" y="10"/>
                  </a:cubicBezTo>
                  <a:cubicBezTo>
                    <a:pt x="21" y="9"/>
                    <a:pt x="21" y="9"/>
                    <a:pt x="20" y="9"/>
                  </a:cubicBezTo>
                  <a:cubicBezTo>
                    <a:pt x="20" y="9"/>
                    <a:pt x="19" y="9"/>
                    <a:pt x="19" y="9"/>
                  </a:cubicBezTo>
                  <a:cubicBezTo>
                    <a:pt x="15" y="11"/>
                    <a:pt x="12" y="14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3" y="20"/>
                    <a:pt x="13" y="21"/>
                  </a:cubicBezTo>
                  <a:cubicBezTo>
                    <a:pt x="13" y="21"/>
                    <a:pt x="13" y="21"/>
                    <a:pt x="14" y="21"/>
                  </a:cubicBezTo>
                  <a:cubicBezTo>
                    <a:pt x="14" y="22"/>
                    <a:pt x="13" y="22"/>
                    <a:pt x="13" y="22"/>
                  </a:cubicBezTo>
                  <a:cubicBezTo>
                    <a:pt x="13" y="22"/>
                    <a:pt x="12" y="21"/>
                    <a:pt x="12" y="22"/>
                  </a:cubicBezTo>
                  <a:cubicBezTo>
                    <a:pt x="12" y="22"/>
                    <a:pt x="12" y="23"/>
                    <a:pt x="13" y="23"/>
                  </a:cubicBezTo>
                  <a:cubicBezTo>
                    <a:pt x="12" y="23"/>
                    <a:pt x="12" y="25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3" y="28"/>
                    <a:pt x="13" y="28"/>
                  </a:cubicBezTo>
                  <a:cubicBezTo>
                    <a:pt x="13" y="28"/>
                    <a:pt x="14" y="30"/>
                    <a:pt x="15" y="30"/>
                  </a:cubicBezTo>
                  <a:cubicBezTo>
                    <a:pt x="15" y="30"/>
                    <a:pt x="16" y="31"/>
                    <a:pt x="16" y="31"/>
                  </a:cubicBezTo>
                  <a:cubicBezTo>
                    <a:pt x="17" y="32"/>
                    <a:pt x="17" y="33"/>
                    <a:pt x="17" y="33"/>
                  </a:cubicBezTo>
                  <a:cubicBezTo>
                    <a:pt x="17" y="34"/>
                    <a:pt x="18" y="34"/>
                    <a:pt x="18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5"/>
                    <a:pt x="19" y="35"/>
                    <a:pt x="19" y="36"/>
                  </a:cubicBezTo>
                  <a:cubicBezTo>
                    <a:pt x="19" y="36"/>
                    <a:pt x="19" y="37"/>
                    <a:pt x="19" y="37"/>
                  </a:cubicBezTo>
                  <a:cubicBezTo>
                    <a:pt x="20" y="36"/>
                    <a:pt x="19" y="35"/>
                    <a:pt x="18" y="34"/>
                  </a:cubicBezTo>
                  <a:cubicBezTo>
                    <a:pt x="18" y="34"/>
                    <a:pt x="18" y="34"/>
                    <a:pt x="18" y="33"/>
                  </a:cubicBezTo>
                  <a:cubicBezTo>
                    <a:pt x="18" y="33"/>
                    <a:pt x="18" y="32"/>
                    <a:pt x="17" y="32"/>
                  </a:cubicBezTo>
                  <a:cubicBezTo>
                    <a:pt x="18" y="32"/>
                    <a:pt x="18" y="32"/>
                    <a:pt x="18" y="33"/>
                  </a:cubicBezTo>
                  <a:cubicBezTo>
                    <a:pt x="18" y="33"/>
                    <a:pt x="20" y="35"/>
                    <a:pt x="20" y="35"/>
                  </a:cubicBezTo>
                  <a:cubicBezTo>
                    <a:pt x="20" y="35"/>
                    <a:pt x="21" y="37"/>
                    <a:pt x="21" y="37"/>
                  </a:cubicBezTo>
                  <a:cubicBezTo>
                    <a:pt x="21" y="37"/>
                    <a:pt x="22" y="37"/>
                    <a:pt x="22" y="38"/>
                  </a:cubicBezTo>
                  <a:cubicBezTo>
                    <a:pt x="22" y="38"/>
                    <a:pt x="22" y="39"/>
                    <a:pt x="23" y="40"/>
                  </a:cubicBezTo>
                  <a:cubicBezTo>
                    <a:pt x="23" y="41"/>
                    <a:pt x="24" y="41"/>
                    <a:pt x="25" y="41"/>
                  </a:cubicBezTo>
                  <a:cubicBezTo>
                    <a:pt x="25" y="42"/>
                    <a:pt x="26" y="42"/>
                    <a:pt x="26" y="42"/>
                  </a:cubicBezTo>
                  <a:cubicBezTo>
                    <a:pt x="27" y="43"/>
                    <a:pt x="27" y="42"/>
                    <a:pt x="28" y="42"/>
                  </a:cubicBezTo>
                  <a:cubicBezTo>
                    <a:pt x="29" y="42"/>
                    <a:pt x="29" y="43"/>
                    <a:pt x="30" y="44"/>
                  </a:cubicBezTo>
                  <a:cubicBezTo>
                    <a:pt x="31" y="44"/>
                    <a:pt x="32" y="44"/>
                    <a:pt x="32" y="44"/>
                  </a:cubicBezTo>
                  <a:cubicBezTo>
                    <a:pt x="32" y="44"/>
                    <a:pt x="33" y="46"/>
                    <a:pt x="33" y="46"/>
                  </a:cubicBezTo>
                  <a:cubicBezTo>
                    <a:pt x="34" y="46"/>
                    <a:pt x="34" y="47"/>
                    <a:pt x="35" y="47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5" y="47"/>
                    <a:pt x="36" y="48"/>
                    <a:pt x="36" y="48"/>
                  </a:cubicBezTo>
                  <a:cubicBezTo>
                    <a:pt x="36" y="48"/>
                    <a:pt x="36" y="47"/>
                    <a:pt x="36" y="47"/>
                  </a:cubicBezTo>
                  <a:cubicBezTo>
                    <a:pt x="36" y="47"/>
                    <a:pt x="35" y="47"/>
                    <a:pt x="34" y="46"/>
                  </a:cubicBezTo>
                  <a:cubicBezTo>
                    <a:pt x="34" y="46"/>
                    <a:pt x="34" y="45"/>
                    <a:pt x="34" y="45"/>
                  </a:cubicBezTo>
                  <a:cubicBezTo>
                    <a:pt x="35" y="45"/>
                    <a:pt x="35" y="44"/>
                    <a:pt x="34" y="43"/>
                  </a:cubicBezTo>
                  <a:cubicBezTo>
                    <a:pt x="34" y="43"/>
                    <a:pt x="34" y="43"/>
                    <a:pt x="34" y="42"/>
                  </a:cubicBezTo>
                  <a:cubicBezTo>
                    <a:pt x="33" y="43"/>
                    <a:pt x="33" y="42"/>
                    <a:pt x="32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2" y="43"/>
                    <a:pt x="32" y="42"/>
                  </a:cubicBezTo>
                  <a:cubicBezTo>
                    <a:pt x="32" y="42"/>
                    <a:pt x="32" y="41"/>
                    <a:pt x="32" y="41"/>
                  </a:cubicBezTo>
                  <a:cubicBezTo>
                    <a:pt x="32" y="40"/>
                    <a:pt x="33" y="39"/>
                    <a:pt x="32" y="39"/>
                  </a:cubicBezTo>
                  <a:cubicBezTo>
                    <a:pt x="31" y="39"/>
                    <a:pt x="31" y="39"/>
                    <a:pt x="31" y="40"/>
                  </a:cubicBezTo>
                  <a:cubicBezTo>
                    <a:pt x="30" y="40"/>
                    <a:pt x="30" y="40"/>
                    <a:pt x="30" y="41"/>
                  </a:cubicBezTo>
                  <a:cubicBezTo>
                    <a:pt x="30" y="41"/>
                    <a:pt x="28" y="41"/>
                    <a:pt x="28" y="41"/>
                  </a:cubicBezTo>
                  <a:cubicBezTo>
                    <a:pt x="27" y="40"/>
                    <a:pt x="27" y="39"/>
                    <a:pt x="27" y="38"/>
                  </a:cubicBezTo>
                  <a:cubicBezTo>
                    <a:pt x="27" y="37"/>
                    <a:pt x="27" y="36"/>
                    <a:pt x="27" y="35"/>
                  </a:cubicBezTo>
                  <a:cubicBezTo>
                    <a:pt x="27" y="35"/>
                    <a:pt x="27" y="34"/>
                    <a:pt x="27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9" y="33"/>
                    <a:pt x="30" y="34"/>
                  </a:cubicBezTo>
                  <a:cubicBezTo>
                    <a:pt x="30" y="34"/>
                    <a:pt x="31" y="34"/>
                    <a:pt x="31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1" y="33"/>
                    <a:pt x="31" y="33"/>
                    <a:pt x="32" y="33"/>
                  </a:cubicBezTo>
                  <a:cubicBezTo>
                    <a:pt x="32" y="33"/>
                    <a:pt x="33" y="33"/>
                    <a:pt x="33" y="33"/>
                  </a:cubicBezTo>
                  <a:cubicBezTo>
                    <a:pt x="34" y="34"/>
                    <a:pt x="34" y="34"/>
                    <a:pt x="34" y="33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5" y="35"/>
                    <a:pt x="35" y="36"/>
                    <a:pt x="36" y="36"/>
                  </a:cubicBezTo>
                  <a:cubicBezTo>
                    <a:pt x="36" y="37"/>
                    <a:pt x="36" y="35"/>
                    <a:pt x="36" y="35"/>
                  </a:cubicBezTo>
                  <a:cubicBezTo>
                    <a:pt x="36" y="35"/>
                    <a:pt x="36" y="33"/>
                    <a:pt x="36" y="33"/>
                  </a:cubicBezTo>
                  <a:cubicBezTo>
                    <a:pt x="35" y="33"/>
                    <a:pt x="35" y="32"/>
                    <a:pt x="36" y="31"/>
                  </a:cubicBezTo>
                  <a:cubicBezTo>
                    <a:pt x="36" y="31"/>
                    <a:pt x="37" y="31"/>
                    <a:pt x="37" y="31"/>
                  </a:cubicBezTo>
                  <a:cubicBezTo>
                    <a:pt x="38" y="30"/>
                    <a:pt x="38" y="30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9"/>
                    <a:pt x="38" y="28"/>
                    <a:pt x="38" y="29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8" y="28"/>
                    <a:pt x="38" y="27"/>
                    <a:pt x="38" y="27"/>
                  </a:cubicBezTo>
                  <a:cubicBezTo>
                    <a:pt x="39" y="28"/>
                    <a:pt x="40" y="27"/>
                    <a:pt x="39" y="26"/>
                  </a:cubicBezTo>
                  <a:cubicBezTo>
                    <a:pt x="40" y="26"/>
                    <a:pt x="41" y="26"/>
                    <a:pt x="41" y="26"/>
                  </a:cubicBezTo>
                  <a:cubicBezTo>
                    <a:pt x="41" y="26"/>
                    <a:pt x="41" y="25"/>
                    <a:pt x="41" y="25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24"/>
                    <a:pt x="43" y="24"/>
                    <a:pt x="43" y="23"/>
                  </a:cubicBezTo>
                  <a:cubicBezTo>
                    <a:pt x="44" y="24"/>
                    <a:pt x="45" y="23"/>
                    <a:pt x="44" y="22"/>
                  </a:cubicBezTo>
                  <a:cubicBezTo>
                    <a:pt x="44" y="22"/>
                    <a:pt x="44" y="22"/>
                    <a:pt x="43" y="22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45" y="21"/>
                    <a:pt x="44" y="21"/>
                    <a:pt x="44" y="21"/>
                  </a:cubicBezTo>
                  <a:cubicBezTo>
                    <a:pt x="43" y="21"/>
                    <a:pt x="43" y="21"/>
                    <a:pt x="42" y="21"/>
                  </a:cubicBezTo>
                  <a:cubicBezTo>
                    <a:pt x="42" y="22"/>
                    <a:pt x="42" y="22"/>
                    <a:pt x="41" y="22"/>
                  </a:cubicBezTo>
                  <a:close/>
                  <a:moveTo>
                    <a:pt x="50" y="49"/>
                  </a:moveTo>
                  <a:cubicBezTo>
                    <a:pt x="50" y="49"/>
                    <a:pt x="49" y="49"/>
                    <a:pt x="49" y="49"/>
                  </a:cubicBezTo>
                  <a:cubicBezTo>
                    <a:pt x="49" y="49"/>
                    <a:pt x="48" y="48"/>
                    <a:pt x="48" y="48"/>
                  </a:cubicBezTo>
                  <a:cubicBezTo>
                    <a:pt x="48" y="48"/>
                    <a:pt x="47" y="47"/>
                    <a:pt x="47" y="47"/>
                  </a:cubicBezTo>
                  <a:cubicBezTo>
                    <a:pt x="46" y="46"/>
                    <a:pt x="46" y="46"/>
                    <a:pt x="45" y="46"/>
                  </a:cubicBezTo>
                  <a:cubicBezTo>
                    <a:pt x="45" y="46"/>
                    <a:pt x="44" y="47"/>
                    <a:pt x="44" y="47"/>
                  </a:cubicBezTo>
                  <a:cubicBezTo>
                    <a:pt x="44" y="46"/>
                    <a:pt x="43" y="46"/>
                    <a:pt x="43" y="46"/>
                  </a:cubicBezTo>
                  <a:cubicBezTo>
                    <a:pt x="42" y="46"/>
                    <a:pt x="42" y="45"/>
                    <a:pt x="41" y="46"/>
                  </a:cubicBezTo>
                  <a:cubicBezTo>
                    <a:pt x="41" y="46"/>
                    <a:pt x="41" y="46"/>
                    <a:pt x="41" y="47"/>
                  </a:cubicBezTo>
                  <a:cubicBezTo>
                    <a:pt x="40" y="46"/>
                    <a:pt x="41" y="46"/>
                    <a:pt x="41" y="45"/>
                  </a:cubicBezTo>
                  <a:cubicBezTo>
                    <a:pt x="40" y="45"/>
                    <a:pt x="39" y="46"/>
                    <a:pt x="39" y="46"/>
                  </a:cubicBezTo>
                  <a:cubicBezTo>
                    <a:pt x="39" y="46"/>
                    <a:pt x="39" y="46"/>
                    <a:pt x="38" y="46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38" y="47"/>
                    <a:pt x="37" y="47"/>
                    <a:pt x="37" y="47"/>
                  </a:cubicBezTo>
                  <a:cubicBezTo>
                    <a:pt x="37" y="48"/>
                    <a:pt x="37" y="49"/>
                    <a:pt x="37" y="50"/>
                  </a:cubicBezTo>
                  <a:cubicBezTo>
                    <a:pt x="38" y="50"/>
                    <a:pt x="37" y="51"/>
                    <a:pt x="37" y="52"/>
                  </a:cubicBezTo>
                  <a:cubicBezTo>
                    <a:pt x="37" y="52"/>
                    <a:pt x="36" y="53"/>
                    <a:pt x="36" y="53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6" y="55"/>
                    <a:pt x="36" y="55"/>
                    <a:pt x="36" y="56"/>
                  </a:cubicBezTo>
                  <a:cubicBezTo>
                    <a:pt x="36" y="56"/>
                    <a:pt x="36" y="56"/>
                    <a:pt x="36" y="57"/>
                  </a:cubicBezTo>
                  <a:cubicBezTo>
                    <a:pt x="41" y="56"/>
                    <a:pt x="46" y="53"/>
                    <a:pt x="50" y="4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en-US" sz="900">
                <a:cs typeface="+mn-ea"/>
                <a:sym typeface="+mn-lt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1192822" y="3005159"/>
            <a:ext cx="694176" cy="694085"/>
            <a:chOff x="1192822" y="3005159"/>
            <a:chExt cx="694176" cy="694085"/>
          </a:xfrm>
        </p:grpSpPr>
        <p:sp>
          <p:nvSpPr>
            <p:cNvPr id="41" name="Oval 36"/>
            <p:cNvSpPr/>
            <p:nvPr/>
          </p:nvSpPr>
          <p:spPr>
            <a:xfrm>
              <a:off x="1192822" y="3005159"/>
              <a:ext cx="694176" cy="69408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5" tIns="45723" rIns="91445" bIns="45723" rtlCol="0" anchor="ctr"/>
            <a:lstStyle/>
            <a:p>
              <a:pPr algn="ctr"/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42" name="Freeform 144"/>
            <p:cNvSpPr>
              <a:spLocks noEditPoints="1"/>
            </p:cNvSpPr>
            <p:nvPr/>
          </p:nvSpPr>
          <p:spPr bwMode="auto">
            <a:xfrm>
              <a:off x="1377972" y="3226594"/>
              <a:ext cx="323878" cy="251214"/>
            </a:xfrm>
            <a:custGeom>
              <a:avLst/>
              <a:gdLst/>
              <a:ahLst/>
              <a:cxnLst>
                <a:cxn ang="0">
                  <a:pos x="67" y="55"/>
                </a:cxn>
                <a:cxn ang="0">
                  <a:pos x="65" y="56"/>
                </a:cxn>
                <a:cxn ang="0">
                  <a:pos x="8" y="56"/>
                </a:cxn>
                <a:cxn ang="0">
                  <a:pos x="6" y="55"/>
                </a:cxn>
                <a:cxn ang="0">
                  <a:pos x="0" y="36"/>
                </a:cxn>
                <a:cxn ang="0">
                  <a:pos x="36" y="0"/>
                </a:cxn>
                <a:cxn ang="0">
                  <a:pos x="72" y="36"/>
                </a:cxn>
                <a:cxn ang="0">
                  <a:pos x="67" y="55"/>
                </a:cxn>
                <a:cxn ang="0">
                  <a:pos x="11" y="30"/>
                </a:cxn>
                <a:cxn ang="0">
                  <a:pos x="6" y="36"/>
                </a:cxn>
                <a:cxn ang="0">
                  <a:pos x="11" y="41"/>
                </a:cxn>
                <a:cxn ang="0">
                  <a:pos x="16" y="36"/>
                </a:cxn>
                <a:cxn ang="0">
                  <a:pos x="11" y="30"/>
                </a:cxn>
                <a:cxn ang="0">
                  <a:pos x="18" y="12"/>
                </a:cxn>
                <a:cxn ang="0">
                  <a:pos x="13" y="18"/>
                </a:cxn>
                <a:cxn ang="0">
                  <a:pos x="18" y="23"/>
                </a:cxn>
                <a:cxn ang="0">
                  <a:pos x="24" y="18"/>
                </a:cxn>
                <a:cxn ang="0">
                  <a:pos x="18" y="12"/>
                </a:cxn>
                <a:cxn ang="0">
                  <a:pos x="45" y="22"/>
                </a:cxn>
                <a:cxn ang="0">
                  <a:pos x="43" y="18"/>
                </a:cxn>
                <a:cxn ang="0">
                  <a:pos x="40" y="20"/>
                </a:cxn>
                <a:cxn ang="0">
                  <a:pos x="36" y="36"/>
                </a:cxn>
                <a:cxn ang="0">
                  <a:pos x="29" y="41"/>
                </a:cxn>
                <a:cxn ang="0">
                  <a:pos x="34" y="51"/>
                </a:cxn>
                <a:cxn ang="0">
                  <a:pos x="44" y="45"/>
                </a:cxn>
                <a:cxn ang="0">
                  <a:pos x="41" y="37"/>
                </a:cxn>
                <a:cxn ang="0">
                  <a:pos x="45" y="22"/>
                </a:cxn>
                <a:cxn ang="0">
                  <a:pos x="36" y="5"/>
                </a:cxn>
                <a:cxn ang="0">
                  <a:pos x="31" y="10"/>
                </a:cxn>
                <a:cxn ang="0">
                  <a:pos x="36" y="15"/>
                </a:cxn>
                <a:cxn ang="0">
                  <a:pos x="42" y="10"/>
                </a:cxn>
                <a:cxn ang="0">
                  <a:pos x="36" y="5"/>
                </a:cxn>
                <a:cxn ang="0">
                  <a:pos x="54" y="12"/>
                </a:cxn>
                <a:cxn ang="0">
                  <a:pos x="49" y="18"/>
                </a:cxn>
                <a:cxn ang="0">
                  <a:pos x="54" y="23"/>
                </a:cxn>
                <a:cxn ang="0">
                  <a:pos x="60" y="18"/>
                </a:cxn>
                <a:cxn ang="0">
                  <a:pos x="54" y="12"/>
                </a:cxn>
                <a:cxn ang="0">
                  <a:pos x="62" y="30"/>
                </a:cxn>
                <a:cxn ang="0">
                  <a:pos x="57" y="36"/>
                </a:cxn>
                <a:cxn ang="0">
                  <a:pos x="62" y="41"/>
                </a:cxn>
                <a:cxn ang="0">
                  <a:pos x="67" y="36"/>
                </a:cxn>
                <a:cxn ang="0">
                  <a:pos x="62" y="30"/>
                </a:cxn>
              </a:cxnLst>
              <a:rect l="0" t="0" r="r" b="b"/>
              <a:pathLst>
                <a:path w="72" h="56">
                  <a:moveTo>
                    <a:pt x="67" y="55"/>
                  </a:moveTo>
                  <a:cubicBezTo>
                    <a:pt x="66" y="56"/>
                    <a:pt x="66" y="56"/>
                    <a:pt x="65" y="56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7" y="56"/>
                    <a:pt x="7" y="56"/>
                    <a:pt x="6" y="55"/>
                  </a:cubicBezTo>
                  <a:cubicBezTo>
                    <a:pt x="2" y="49"/>
                    <a:pt x="0" y="42"/>
                    <a:pt x="0" y="36"/>
                  </a:cubicBezTo>
                  <a:cubicBezTo>
                    <a:pt x="0" y="16"/>
                    <a:pt x="17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42"/>
                    <a:pt x="70" y="49"/>
                    <a:pt x="67" y="55"/>
                  </a:cubicBezTo>
                  <a:close/>
                  <a:moveTo>
                    <a:pt x="11" y="30"/>
                  </a:moveTo>
                  <a:cubicBezTo>
                    <a:pt x="8" y="30"/>
                    <a:pt x="6" y="33"/>
                    <a:pt x="6" y="36"/>
                  </a:cubicBezTo>
                  <a:cubicBezTo>
                    <a:pt x="6" y="38"/>
                    <a:pt x="8" y="41"/>
                    <a:pt x="11" y="41"/>
                  </a:cubicBezTo>
                  <a:cubicBezTo>
                    <a:pt x="14" y="41"/>
                    <a:pt x="16" y="38"/>
                    <a:pt x="16" y="36"/>
                  </a:cubicBezTo>
                  <a:cubicBezTo>
                    <a:pt x="16" y="33"/>
                    <a:pt x="14" y="30"/>
                    <a:pt x="11" y="30"/>
                  </a:cubicBezTo>
                  <a:close/>
                  <a:moveTo>
                    <a:pt x="18" y="12"/>
                  </a:moveTo>
                  <a:cubicBezTo>
                    <a:pt x="16" y="12"/>
                    <a:pt x="13" y="15"/>
                    <a:pt x="13" y="18"/>
                  </a:cubicBezTo>
                  <a:cubicBezTo>
                    <a:pt x="13" y="20"/>
                    <a:pt x="16" y="23"/>
                    <a:pt x="18" y="23"/>
                  </a:cubicBezTo>
                  <a:cubicBezTo>
                    <a:pt x="21" y="23"/>
                    <a:pt x="24" y="20"/>
                    <a:pt x="24" y="18"/>
                  </a:cubicBezTo>
                  <a:cubicBezTo>
                    <a:pt x="24" y="15"/>
                    <a:pt x="21" y="12"/>
                    <a:pt x="18" y="12"/>
                  </a:cubicBezTo>
                  <a:close/>
                  <a:moveTo>
                    <a:pt x="45" y="22"/>
                  </a:moveTo>
                  <a:cubicBezTo>
                    <a:pt x="45" y="20"/>
                    <a:pt x="44" y="19"/>
                    <a:pt x="43" y="18"/>
                  </a:cubicBezTo>
                  <a:cubicBezTo>
                    <a:pt x="42" y="18"/>
                    <a:pt x="40" y="19"/>
                    <a:pt x="40" y="20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3" y="36"/>
                    <a:pt x="30" y="38"/>
                    <a:pt x="29" y="41"/>
                  </a:cubicBezTo>
                  <a:cubicBezTo>
                    <a:pt x="28" y="45"/>
                    <a:pt x="30" y="50"/>
                    <a:pt x="34" y="51"/>
                  </a:cubicBezTo>
                  <a:cubicBezTo>
                    <a:pt x="39" y="52"/>
                    <a:pt x="43" y="49"/>
                    <a:pt x="44" y="45"/>
                  </a:cubicBezTo>
                  <a:cubicBezTo>
                    <a:pt x="45" y="42"/>
                    <a:pt x="43" y="39"/>
                    <a:pt x="41" y="37"/>
                  </a:cubicBezTo>
                  <a:lnTo>
                    <a:pt x="45" y="22"/>
                  </a:lnTo>
                  <a:close/>
                  <a:moveTo>
                    <a:pt x="36" y="5"/>
                  </a:moveTo>
                  <a:cubicBezTo>
                    <a:pt x="34" y="5"/>
                    <a:pt x="31" y="7"/>
                    <a:pt x="31" y="10"/>
                  </a:cubicBezTo>
                  <a:cubicBezTo>
                    <a:pt x="31" y="13"/>
                    <a:pt x="34" y="15"/>
                    <a:pt x="36" y="15"/>
                  </a:cubicBezTo>
                  <a:cubicBezTo>
                    <a:pt x="39" y="15"/>
                    <a:pt x="42" y="13"/>
                    <a:pt x="42" y="10"/>
                  </a:cubicBezTo>
                  <a:cubicBezTo>
                    <a:pt x="42" y="7"/>
                    <a:pt x="39" y="5"/>
                    <a:pt x="36" y="5"/>
                  </a:cubicBezTo>
                  <a:close/>
                  <a:moveTo>
                    <a:pt x="54" y="12"/>
                  </a:moveTo>
                  <a:cubicBezTo>
                    <a:pt x="52" y="12"/>
                    <a:pt x="49" y="15"/>
                    <a:pt x="49" y="18"/>
                  </a:cubicBezTo>
                  <a:cubicBezTo>
                    <a:pt x="49" y="20"/>
                    <a:pt x="52" y="23"/>
                    <a:pt x="54" y="23"/>
                  </a:cubicBezTo>
                  <a:cubicBezTo>
                    <a:pt x="57" y="23"/>
                    <a:pt x="60" y="20"/>
                    <a:pt x="60" y="18"/>
                  </a:cubicBezTo>
                  <a:cubicBezTo>
                    <a:pt x="60" y="15"/>
                    <a:pt x="57" y="12"/>
                    <a:pt x="54" y="12"/>
                  </a:cubicBezTo>
                  <a:close/>
                  <a:moveTo>
                    <a:pt x="62" y="30"/>
                  </a:moveTo>
                  <a:cubicBezTo>
                    <a:pt x="59" y="30"/>
                    <a:pt x="57" y="33"/>
                    <a:pt x="57" y="36"/>
                  </a:cubicBezTo>
                  <a:cubicBezTo>
                    <a:pt x="57" y="38"/>
                    <a:pt x="59" y="41"/>
                    <a:pt x="62" y="41"/>
                  </a:cubicBezTo>
                  <a:cubicBezTo>
                    <a:pt x="65" y="41"/>
                    <a:pt x="67" y="38"/>
                    <a:pt x="67" y="36"/>
                  </a:cubicBezTo>
                  <a:cubicBezTo>
                    <a:pt x="67" y="33"/>
                    <a:pt x="65" y="30"/>
                    <a:pt x="62" y="3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en-US" sz="900">
                <a:cs typeface="+mn-ea"/>
                <a:sym typeface="+mn-lt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1192822" y="3921663"/>
            <a:ext cx="694176" cy="694085"/>
            <a:chOff x="1192822" y="3921663"/>
            <a:chExt cx="694176" cy="694085"/>
          </a:xfrm>
        </p:grpSpPr>
        <p:sp>
          <p:nvSpPr>
            <p:cNvPr id="44" name="Oval 37"/>
            <p:cNvSpPr/>
            <p:nvPr/>
          </p:nvSpPr>
          <p:spPr>
            <a:xfrm>
              <a:off x="1192822" y="3921663"/>
              <a:ext cx="694176" cy="69408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5" tIns="45723" rIns="91445" bIns="45723" rtlCol="0" anchor="ctr"/>
            <a:lstStyle/>
            <a:p>
              <a:pPr algn="ctr"/>
              <a:endParaRPr lang="id-ID" sz="900" dirty="0">
                <a:cs typeface="+mn-ea"/>
                <a:sym typeface="+mn-lt"/>
              </a:endParaRPr>
            </a:p>
          </p:txBody>
        </p:sp>
        <p:sp>
          <p:nvSpPr>
            <p:cNvPr id="45" name="Freeform 148"/>
            <p:cNvSpPr>
              <a:spLocks noEditPoints="1"/>
            </p:cNvSpPr>
            <p:nvPr/>
          </p:nvSpPr>
          <p:spPr bwMode="auto">
            <a:xfrm>
              <a:off x="1408737" y="4142251"/>
              <a:ext cx="262348" cy="252910"/>
            </a:xfrm>
            <a:custGeom>
              <a:avLst/>
              <a:gdLst/>
              <a:ahLst/>
              <a:cxnLst>
                <a:cxn ang="0">
                  <a:pos x="16" y="54"/>
                </a:cxn>
                <a:cxn ang="0">
                  <a:pos x="14" y="57"/>
                </a:cxn>
                <a:cxn ang="0">
                  <a:pos x="2" y="57"/>
                </a:cxn>
                <a:cxn ang="0">
                  <a:pos x="0" y="54"/>
                </a:cxn>
                <a:cxn ang="0">
                  <a:pos x="0" y="29"/>
                </a:cxn>
                <a:cxn ang="0">
                  <a:pos x="2" y="26"/>
                </a:cxn>
                <a:cxn ang="0">
                  <a:pos x="14" y="26"/>
                </a:cxn>
                <a:cxn ang="0">
                  <a:pos x="16" y="29"/>
                </a:cxn>
                <a:cxn ang="0">
                  <a:pos x="16" y="54"/>
                </a:cxn>
                <a:cxn ang="0">
                  <a:pos x="7" y="47"/>
                </a:cxn>
                <a:cxn ang="0">
                  <a:pos x="5" y="49"/>
                </a:cxn>
                <a:cxn ang="0">
                  <a:pos x="7" y="52"/>
                </a:cxn>
                <a:cxn ang="0">
                  <a:pos x="10" y="49"/>
                </a:cxn>
                <a:cxn ang="0">
                  <a:pos x="7" y="47"/>
                </a:cxn>
                <a:cxn ang="0">
                  <a:pos x="62" y="35"/>
                </a:cxn>
                <a:cxn ang="0">
                  <a:pos x="62" y="38"/>
                </a:cxn>
                <a:cxn ang="0">
                  <a:pos x="61" y="43"/>
                </a:cxn>
                <a:cxn ang="0">
                  <a:pos x="61" y="48"/>
                </a:cxn>
                <a:cxn ang="0">
                  <a:pos x="59" y="52"/>
                </a:cxn>
                <a:cxn ang="0">
                  <a:pos x="57" y="59"/>
                </a:cxn>
                <a:cxn ang="0">
                  <a:pos x="49" y="62"/>
                </a:cxn>
                <a:cxn ang="0">
                  <a:pos x="47" y="62"/>
                </a:cxn>
                <a:cxn ang="0">
                  <a:pos x="44" y="62"/>
                </a:cxn>
                <a:cxn ang="0">
                  <a:pos x="43" y="62"/>
                </a:cxn>
                <a:cxn ang="0">
                  <a:pos x="28" y="59"/>
                </a:cxn>
                <a:cxn ang="0">
                  <a:pos x="22" y="57"/>
                </a:cxn>
                <a:cxn ang="0">
                  <a:pos x="19" y="54"/>
                </a:cxn>
                <a:cxn ang="0">
                  <a:pos x="19" y="29"/>
                </a:cxn>
                <a:cxn ang="0">
                  <a:pos x="21" y="26"/>
                </a:cxn>
                <a:cxn ang="0">
                  <a:pos x="29" y="19"/>
                </a:cxn>
                <a:cxn ang="0">
                  <a:pos x="33" y="14"/>
                </a:cxn>
                <a:cxn ang="0">
                  <a:pos x="35" y="8"/>
                </a:cxn>
                <a:cxn ang="0">
                  <a:pos x="38" y="1"/>
                </a:cxn>
                <a:cxn ang="0">
                  <a:pos x="40" y="0"/>
                </a:cxn>
                <a:cxn ang="0">
                  <a:pos x="49" y="11"/>
                </a:cxn>
                <a:cxn ang="0">
                  <a:pos x="46" y="18"/>
                </a:cxn>
                <a:cxn ang="0">
                  <a:pos x="45" y="21"/>
                </a:cxn>
                <a:cxn ang="0">
                  <a:pos x="56" y="21"/>
                </a:cxn>
                <a:cxn ang="0">
                  <a:pos x="64" y="29"/>
                </a:cxn>
                <a:cxn ang="0">
                  <a:pos x="62" y="35"/>
                </a:cxn>
              </a:cxnLst>
              <a:rect l="0" t="0" r="r" b="b"/>
              <a:pathLst>
                <a:path w="64" h="62">
                  <a:moveTo>
                    <a:pt x="16" y="54"/>
                  </a:moveTo>
                  <a:cubicBezTo>
                    <a:pt x="16" y="56"/>
                    <a:pt x="15" y="57"/>
                    <a:pt x="14" y="57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1" y="57"/>
                    <a:pt x="0" y="56"/>
                    <a:pt x="0" y="54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7"/>
                    <a:pt x="1" y="26"/>
                    <a:pt x="2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5" y="26"/>
                    <a:pt x="16" y="27"/>
                    <a:pt x="16" y="29"/>
                  </a:cubicBezTo>
                  <a:lnTo>
                    <a:pt x="16" y="54"/>
                  </a:lnTo>
                  <a:close/>
                  <a:moveTo>
                    <a:pt x="7" y="47"/>
                  </a:moveTo>
                  <a:cubicBezTo>
                    <a:pt x="6" y="47"/>
                    <a:pt x="5" y="48"/>
                    <a:pt x="5" y="49"/>
                  </a:cubicBezTo>
                  <a:cubicBezTo>
                    <a:pt x="5" y="51"/>
                    <a:pt x="6" y="52"/>
                    <a:pt x="7" y="52"/>
                  </a:cubicBezTo>
                  <a:cubicBezTo>
                    <a:pt x="9" y="52"/>
                    <a:pt x="10" y="51"/>
                    <a:pt x="10" y="49"/>
                  </a:cubicBezTo>
                  <a:cubicBezTo>
                    <a:pt x="10" y="48"/>
                    <a:pt x="9" y="47"/>
                    <a:pt x="7" y="47"/>
                  </a:cubicBezTo>
                  <a:close/>
                  <a:moveTo>
                    <a:pt x="62" y="35"/>
                  </a:moveTo>
                  <a:cubicBezTo>
                    <a:pt x="62" y="36"/>
                    <a:pt x="62" y="37"/>
                    <a:pt x="62" y="38"/>
                  </a:cubicBezTo>
                  <a:cubicBezTo>
                    <a:pt x="62" y="40"/>
                    <a:pt x="62" y="42"/>
                    <a:pt x="61" y="43"/>
                  </a:cubicBezTo>
                  <a:cubicBezTo>
                    <a:pt x="61" y="45"/>
                    <a:pt x="61" y="46"/>
                    <a:pt x="61" y="48"/>
                  </a:cubicBezTo>
                  <a:cubicBezTo>
                    <a:pt x="60" y="49"/>
                    <a:pt x="60" y="51"/>
                    <a:pt x="59" y="52"/>
                  </a:cubicBezTo>
                  <a:cubicBezTo>
                    <a:pt x="59" y="55"/>
                    <a:pt x="58" y="57"/>
                    <a:pt x="57" y="59"/>
                  </a:cubicBezTo>
                  <a:cubicBezTo>
                    <a:pt x="55" y="61"/>
                    <a:pt x="52" y="62"/>
                    <a:pt x="49" y="62"/>
                  </a:cubicBezTo>
                  <a:cubicBezTo>
                    <a:pt x="48" y="62"/>
                    <a:pt x="48" y="62"/>
                    <a:pt x="47" y="62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3" y="62"/>
                    <a:pt x="43" y="62"/>
                    <a:pt x="43" y="62"/>
                  </a:cubicBezTo>
                  <a:cubicBezTo>
                    <a:pt x="38" y="62"/>
                    <a:pt x="32" y="60"/>
                    <a:pt x="28" y="59"/>
                  </a:cubicBezTo>
                  <a:cubicBezTo>
                    <a:pt x="25" y="58"/>
                    <a:pt x="23" y="57"/>
                    <a:pt x="22" y="57"/>
                  </a:cubicBezTo>
                  <a:cubicBezTo>
                    <a:pt x="20" y="57"/>
                    <a:pt x="19" y="56"/>
                    <a:pt x="19" y="54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7"/>
                    <a:pt x="20" y="26"/>
                    <a:pt x="21" y="26"/>
                  </a:cubicBezTo>
                  <a:cubicBezTo>
                    <a:pt x="23" y="26"/>
                    <a:pt x="27" y="21"/>
                    <a:pt x="29" y="19"/>
                  </a:cubicBezTo>
                  <a:cubicBezTo>
                    <a:pt x="30" y="17"/>
                    <a:pt x="31" y="15"/>
                    <a:pt x="33" y="14"/>
                  </a:cubicBezTo>
                  <a:cubicBezTo>
                    <a:pt x="34" y="13"/>
                    <a:pt x="35" y="10"/>
                    <a:pt x="35" y="8"/>
                  </a:cubicBezTo>
                  <a:cubicBezTo>
                    <a:pt x="36" y="5"/>
                    <a:pt x="36" y="3"/>
                    <a:pt x="38" y="1"/>
                  </a:cubicBezTo>
                  <a:cubicBezTo>
                    <a:pt x="38" y="1"/>
                    <a:pt x="39" y="0"/>
                    <a:pt x="40" y="0"/>
                  </a:cubicBezTo>
                  <a:cubicBezTo>
                    <a:pt x="49" y="0"/>
                    <a:pt x="49" y="8"/>
                    <a:pt x="49" y="11"/>
                  </a:cubicBezTo>
                  <a:cubicBezTo>
                    <a:pt x="49" y="14"/>
                    <a:pt x="47" y="16"/>
                    <a:pt x="46" y="18"/>
                  </a:cubicBezTo>
                  <a:cubicBezTo>
                    <a:pt x="46" y="19"/>
                    <a:pt x="46" y="20"/>
                    <a:pt x="45" y="21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60" y="21"/>
                    <a:pt x="64" y="25"/>
                    <a:pt x="64" y="29"/>
                  </a:cubicBezTo>
                  <a:cubicBezTo>
                    <a:pt x="64" y="31"/>
                    <a:pt x="63" y="33"/>
                    <a:pt x="62" y="3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en-US" sz="900">
                <a:cs typeface="+mn-ea"/>
                <a:sym typeface="+mn-lt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930365" y="3017294"/>
            <a:ext cx="3818682" cy="794454"/>
            <a:chOff x="1930365" y="3017294"/>
            <a:chExt cx="3818682" cy="794454"/>
          </a:xfrm>
        </p:grpSpPr>
        <p:sp>
          <p:nvSpPr>
            <p:cNvPr id="47" name="TextBox 34"/>
            <p:cNvSpPr txBox="1"/>
            <p:nvPr/>
          </p:nvSpPr>
          <p:spPr>
            <a:xfrm>
              <a:off x="1930366" y="3017294"/>
              <a:ext cx="3169672" cy="400116"/>
            </a:xfrm>
            <a:prstGeom prst="rect">
              <a:avLst/>
            </a:prstGeom>
            <a:noFill/>
          </p:spPr>
          <p:txBody>
            <a:bodyPr wrap="square" lIns="91445" tIns="45723" rIns="91445" bIns="45723" rtlCol="0">
              <a:spAutoFit/>
            </a:bodyPr>
            <a:lstStyle/>
            <a:p>
              <a:r>
                <a:rPr lang="zh-CN" altLang="en-US" sz="2000" dirty="0">
                  <a:solidFill>
                    <a:schemeClr val="accent1"/>
                  </a:solidFill>
                  <a:latin typeface="+mj-ea"/>
                  <a:ea typeface="+mj-ea"/>
                </a:rPr>
                <a:t>标题内容</a:t>
              </a:r>
            </a:p>
          </p:txBody>
        </p:sp>
        <p:sp>
          <p:nvSpPr>
            <p:cNvPr id="48" name="Rectangle 35"/>
            <p:cNvSpPr/>
            <p:nvPr/>
          </p:nvSpPr>
          <p:spPr>
            <a:xfrm>
              <a:off x="1930365" y="3331611"/>
              <a:ext cx="3818682" cy="480137"/>
            </a:xfrm>
            <a:prstGeom prst="rect">
              <a:avLst/>
            </a:prstGeom>
          </p:spPr>
          <p:txBody>
            <a:bodyPr wrap="square" lIns="91445" tIns="45723" rIns="91445" bIns="45723">
              <a:sp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1050" dirty="0">
                  <a:solidFill>
                    <a:schemeClr val="tx2"/>
                  </a:solidFill>
                  <a:latin typeface="+mn-ea"/>
                </a:rPr>
                <a:t>我们长期为客户提供专业的</a:t>
              </a:r>
              <a:r>
                <a:rPr lang="en-US" altLang="zh-CN" sz="1050" dirty="0">
                  <a:solidFill>
                    <a:schemeClr val="tx2"/>
                  </a:solidFill>
                  <a:latin typeface="+mn-ea"/>
                </a:rPr>
                <a:t>PPT</a:t>
              </a:r>
              <a:r>
                <a:rPr lang="zh-CN" altLang="en-US" sz="1050" dirty="0">
                  <a:solidFill>
                    <a:schemeClr val="tx2"/>
                  </a:solidFill>
                  <a:latin typeface="+mn-ea"/>
                </a:rPr>
                <a:t>策划设计制作等全程服务，凭借自身优势和专业化的独特视角为客户提供优质的</a:t>
              </a:r>
              <a:r>
                <a:rPr lang="en-US" altLang="zh-CN" sz="1050" dirty="0">
                  <a:solidFill>
                    <a:schemeClr val="tx2"/>
                  </a:solidFill>
                  <a:latin typeface="+mn-ea"/>
                </a:rPr>
                <a:t>PPT</a:t>
              </a:r>
              <a:r>
                <a:rPr lang="zh-CN" altLang="en-US" sz="1050" dirty="0">
                  <a:solidFill>
                    <a:schemeClr val="tx2"/>
                  </a:solidFill>
                  <a:latin typeface="+mn-ea"/>
                </a:rPr>
                <a:t>服务。</a:t>
              </a: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1930365" y="3963255"/>
            <a:ext cx="3818682" cy="794454"/>
            <a:chOff x="1930365" y="3963255"/>
            <a:chExt cx="3818682" cy="794454"/>
          </a:xfrm>
        </p:grpSpPr>
        <p:sp>
          <p:nvSpPr>
            <p:cNvPr id="50" name="TextBox 34"/>
            <p:cNvSpPr txBox="1"/>
            <p:nvPr/>
          </p:nvSpPr>
          <p:spPr>
            <a:xfrm>
              <a:off x="1930366" y="3963255"/>
              <a:ext cx="3169672" cy="400116"/>
            </a:xfrm>
            <a:prstGeom prst="rect">
              <a:avLst/>
            </a:prstGeom>
            <a:noFill/>
          </p:spPr>
          <p:txBody>
            <a:bodyPr wrap="square" lIns="91445" tIns="45723" rIns="91445" bIns="45723" rtlCol="0">
              <a:spAutoFit/>
            </a:bodyPr>
            <a:lstStyle/>
            <a:p>
              <a:r>
                <a:rPr lang="zh-CN" altLang="en-US" sz="2000" dirty="0">
                  <a:solidFill>
                    <a:schemeClr val="accent1"/>
                  </a:solidFill>
                  <a:latin typeface="+mj-ea"/>
                  <a:ea typeface="+mj-ea"/>
                </a:rPr>
                <a:t>标题内容</a:t>
              </a:r>
            </a:p>
          </p:txBody>
        </p:sp>
        <p:sp>
          <p:nvSpPr>
            <p:cNvPr id="51" name="Rectangle 35"/>
            <p:cNvSpPr/>
            <p:nvPr/>
          </p:nvSpPr>
          <p:spPr>
            <a:xfrm>
              <a:off x="1930365" y="4277572"/>
              <a:ext cx="3818682" cy="480137"/>
            </a:xfrm>
            <a:prstGeom prst="rect">
              <a:avLst/>
            </a:prstGeom>
          </p:spPr>
          <p:txBody>
            <a:bodyPr wrap="square" lIns="91445" tIns="45723" rIns="91445" bIns="45723">
              <a:sp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1050" dirty="0">
                  <a:solidFill>
                    <a:schemeClr val="tx2"/>
                  </a:solidFill>
                  <a:latin typeface="+mn-ea"/>
                </a:rPr>
                <a:t>我们长期为客户提供专业的</a:t>
              </a:r>
              <a:r>
                <a:rPr lang="en-US" altLang="zh-CN" sz="1050" dirty="0">
                  <a:solidFill>
                    <a:schemeClr val="tx2"/>
                  </a:solidFill>
                  <a:latin typeface="+mn-ea"/>
                </a:rPr>
                <a:t>PPT</a:t>
              </a:r>
              <a:r>
                <a:rPr lang="zh-CN" altLang="en-US" sz="1050" dirty="0">
                  <a:solidFill>
                    <a:schemeClr val="tx2"/>
                  </a:solidFill>
                  <a:latin typeface="+mn-ea"/>
                </a:rPr>
                <a:t>策划设计制作等全程服务，凭借自身优势和专业化的独特视角为客户提供优质的</a:t>
              </a:r>
              <a:r>
                <a:rPr lang="en-US" altLang="zh-CN" sz="1050" dirty="0">
                  <a:solidFill>
                    <a:schemeClr val="tx2"/>
                  </a:solidFill>
                  <a:latin typeface="+mn-ea"/>
                </a:rPr>
                <a:t>PPT</a:t>
              </a:r>
              <a:r>
                <a:rPr lang="zh-CN" altLang="en-US" sz="1050" dirty="0">
                  <a:solidFill>
                    <a:schemeClr val="tx2"/>
                  </a:solidFill>
                  <a:latin typeface="+mn-ea"/>
                </a:rPr>
                <a:t>服务。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98320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1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1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1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1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1" grpId="0" uiExpand="1">
        <p:bldSub>
          <a:bldChart bld="category"/>
        </p:bldSub>
      </p:bldGraphic>
      <p:bldP spid="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06287" y="485117"/>
            <a:ext cx="43542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/>
              <a:t>单击添加标题内容</a:t>
            </a:r>
          </a:p>
        </p:txBody>
      </p:sp>
      <p:grpSp>
        <p:nvGrpSpPr>
          <p:cNvPr id="3" name="Group 5"/>
          <p:cNvGrpSpPr/>
          <p:nvPr/>
        </p:nvGrpSpPr>
        <p:grpSpPr>
          <a:xfrm>
            <a:off x="2336810" y="1955800"/>
            <a:ext cx="525914" cy="525914"/>
            <a:chOff x="7322925" y="1113826"/>
            <a:chExt cx="418280" cy="418280"/>
          </a:xfrm>
        </p:grpSpPr>
        <p:sp>
          <p:nvSpPr>
            <p:cNvPr id="4" name="Teardrop 6"/>
            <p:cNvSpPr/>
            <p:nvPr/>
          </p:nvSpPr>
          <p:spPr>
            <a:xfrm rot="8100000">
              <a:off x="7322925" y="1113826"/>
              <a:ext cx="418280" cy="418280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5" name="Freeform 6"/>
            <p:cNvSpPr>
              <a:spLocks noEditPoints="1"/>
            </p:cNvSpPr>
            <p:nvPr/>
          </p:nvSpPr>
          <p:spPr bwMode="auto">
            <a:xfrm>
              <a:off x="7431874" y="1200224"/>
              <a:ext cx="209778" cy="230756"/>
            </a:xfrm>
            <a:custGeom>
              <a:avLst/>
              <a:gdLst>
                <a:gd name="T0" fmla="*/ 347 w 376"/>
                <a:gd name="T1" fmla="*/ 284 h 376"/>
                <a:gd name="T2" fmla="*/ 347 w 376"/>
                <a:gd name="T3" fmla="*/ 238 h 376"/>
                <a:gd name="T4" fmla="*/ 278 w 376"/>
                <a:gd name="T5" fmla="*/ 169 h 376"/>
                <a:gd name="T6" fmla="*/ 238 w 376"/>
                <a:gd name="T7" fmla="*/ 169 h 376"/>
                <a:gd name="T8" fmla="*/ 207 w 376"/>
                <a:gd name="T9" fmla="*/ 148 h 376"/>
                <a:gd name="T10" fmla="*/ 207 w 376"/>
                <a:gd name="T11" fmla="*/ 92 h 376"/>
                <a:gd name="T12" fmla="*/ 236 w 376"/>
                <a:gd name="T13" fmla="*/ 48 h 376"/>
                <a:gd name="T14" fmla="*/ 188 w 376"/>
                <a:gd name="T15" fmla="*/ 0 h 376"/>
                <a:gd name="T16" fmla="*/ 140 w 376"/>
                <a:gd name="T17" fmla="*/ 48 h 376"/>
                <a:gd name="T18" fmla="*/ 169 w 376"/>
                <a:gd name="T19" fmla="*/ 92 h 376"/>
                <a:gd name="T20" fmla="*/ 169 w 376"/>
                <a:gd name="T21" fmla="*/ 148 h 376"/>
                <a:gd name="T22" fmla="*/ 138 w 376"/>
                <a:gd name="T23" fmla="*/ 169 h 376"/>
                <a:gd name="T24" fmla="*/ 98 w 376"/>
                <a:gd name="T25" fmla="*/ 169 h 376"/>
                <a:gd name="T26" fmla="*/ 29 w 376"/>
                <a:gd name="T27" fmla="*/ 238 h 376"/>
                <a:gd name="T28" fmla="*/ 29 w 376"/>
                <a:gd name="T29" fmla="*/ 284 h 376"/>
                <a:gd name="T30" fmla="*/ 0 w 376"/>
                <a:gd name="T31" fmla="*/ 328 h 376"/>
                <a:gd name="T32" fmla="*/ 48 w 376"/>
                <a:gd name="T33" fmla="*/ 376 h 376"/>
                <a:gd name="T34" fmla="*/ 96 w 376"/>
                <a:gd name="T35" fmla="*/ 328 h 376"/>
                <a:gd name="T36" fmla="*/ 67 w 376"/>
                <a:gd name="T37" fmla="*/ 284 h 376"/>
                <a:gd name="T38" fmla="*/ 67 w 376"/>
                <a:gd name="T39" fmla="*/ 238 h 376"/>
                <a:gd name="T40" fmla="*/ 98 w 376"/>
                <a:gd name="T41" fmla="*/ 207 h 376"/>
                <a:gd name="T42" fmla="*/ 138 w 376"/>
                <a:gd name="T43" fmla="*/ 207 h 376"/>
                <a:gd name="T44" fmla="*/ 169 w 376"/>
                <a:gd name="T45" fmla="*/ 202 h 376"/>
                <a:gd name="T46" fmla="*/ 169 w 376"/>
                <a:gd name="T47" fmla="*/ 284 h 376"/>
                <a:gd name="T48" fmla="*/ 140 w 376"/>
                <a:gd name="T49" fmla="*/ 328 h 376"/>
                <a:gd name="T50" fmla="*/ 188 w 376"/>
                <a:gd name="T51" fmla="*/ 376 h 376"/>
                <a:gd name="T52" fmla="*/ 236 w 376"/>
                <a:gd name="T53" fmla="*/ 328 h 376"/>
                <a:gd name="T54" fmla="*/ 207 w 376"/>
                <a:gd name="T55" fmla="*/ 284 h 376"/>
                <a:gd name="T56" fmla="*/ 207 w 376"/>
                <a:gd name="T57" fmla="*/ 202 h 376"/>
                <a:gd name="T58" fmla="*/ 238 w 376"/>
                <a:gd name="T59" fmla="*/ 207 h 376"/>
                <a:gd name="T60" fmla="*/ 278 w 376"/>
                <a:gd name="T61" fmla="*/ 207 h 376"/>
                <a:gd name="T62" fmla="*/ 309 w 376"/>
                <a:gd name="T63" fmla="*/ 238 h 376"/>
                <a:gd name="T64" fmla="*/ 309 w 376"/>
                <a:gd name="T65" fmla="*/ 284 h 376"/>
                <a:gd name="T66" fmla="*/ 280 w 376"/>
                <a:gd name="T67" fmla="*/ 328 h 376"/>
                <a:gd name="T68" fmla="*/ 328 w 376"/>
                <a:gd name="T69" fmla="*/ 376 h 376"/>
                <a:gd name="T70" fmla="*/ 376 w 376"/>
                <a:gd name="T71" fmla="*/ 328 h 376"/>
                <a:gd name="T72" fmla="*/ 347 w 376"/>
                <a:gd name="T73" fmla="*/ 284 h 376"/>
                <a:gd name="T74" fmla="*/ 75 w 376"/>
                <a:gd name="T75" fmla="*/ 328 h 376"/>
                <a:gd name="T76" fmla="*/ 48 w 376"/>
                <a:gd name="T77" fmla="*/ 356 h 376"/>
                <a:gd name="T78" fmla="*/ 20 w 376"/>
                <a:gd name="T79" fmla="*/ 328 h 376"/>
                <a:gd name="T80" fmla="*/ 48 w 376"/>
                <a:gd name="T81" fmla="*/ 300 h 376"/>
                <a:gd name="T82" fmla="*/ 75 w 376"/>
                <a:gd name="T83" fmla="*/ 328 h 376"/>
                <a:gd name="T84" fmla="*/ 160 w 376"/>
                <a:gd name="T85" fmla="*/ 48 h 376"/>
                <a:gd name="T86" fmla="*/ 188 w 376"/>
                <a:gd name="T87" fmla="*/ 20 h 376"/>
                <a:gd name="T88" fmla="*/ 215 w 376"/>
                <a:gd name="T89" fmla="*/ 48 h 376"/>
                <a:gd name="T90" fmla="*/ 188 w 376"/>
                <a:gd name="T91" fmla="*/ 76 h 376"/>
                <a:gd name="T92" fmla="*/ 160 w 376"/>
                <a:gd name="T93" fmla="*/ 48 h 376"/>
                <a:gd name="T94" fmla="*/ 215 w 376"/>
                <a:gd name="T95" fmla="*/ 328 h 376"/>
                <a:gd name="T96" fmla="*/ 188 w 376"/>
                <a:gd name="T97" fmla="*/ 356 h 376"/>
                <a:gd name="T98" fmla="*/ 160 w 376"/>
                <a:gd name="T99" fmla="*/ 328 h 376"/>
                <a:gd name="T100" fmla="*/ 188 w 376"/>
                <a:gd name="T101" fmla="*/ 300 h 376"/>
                <a:gd name="T102" fmla="*/ 215 w 376"/>
                <a:gd name="T103" fmla="*/ 328 h 376"/>
                <a:gd name="T104" fmla="*/ 328 w 376"/>
                <a:gd name="T105" fmla="*/ 356 h 376"/>
                <a:gd name="T106" fmla="*/ 300 w 376"/>
                <a:gd name="T107" fmla="*/ 328 h 376"/>
                <a:gd name="T108" fmla="*/ 328 w 376"/>
                <a:gd name="T109" fmla="*/ 300 h 376"/>
                <a:gd name="T110" fmla="*/ 355 w 376"/>
                <a:gd name="T111" fmla="*/ 328 h 376"/>
                <a:gd name="T112" fmla="*/ 328 w 376"/>
                <a:gd name="T113" fmla="*/ 35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" h="376">
                  <a:moveTo>
                    <a:pt x="347" y="284"/>
                  </a:moveTo>
                  <a:cubicBezTo>
                    <a:pt x="347" y="238"/>
                    <a:pt x="347" y="238"/>
                    <a:pt x="347" y="238"/>
                  </a:cubicBezTo>
                  <a:cubicBezTo>
                    <a:pt x="347" y="210"/>
                    <a:pt x="328" y="169"/>
                    <a:pt x="278" y="169"/>
                  </a:cubicBezTo>
                  <a:cubicBezTo>
                    <a:pt x="238" y="169"/>
                    <a:pt x="238" y="169"/>
                    <a:pt x="238" y="169"/>
                  </a:cubicBezTo>
                  <a:cubicBezTo>
                    <a:pt x="210" y="169"/>
                    <a:pt x="207" y="155"/>
                    <a:pt x="207" y="148"/>
                  </a:cubicBezTo>
                  <a:cubicBezTo>
                    <a:pt x="207" y="92"/>
                    <a:pt x="207" y="92"/>
                    <a:pt x="207" y="92"/>
                  </a:cubicBezTo>
                  <a:cubicBezTo>
                    <a:pt x="224" y="85"/>
                    <a:pt x="236" y="68"/>
                    <a:pt x="236" y="48"/>
                  </a:cubicBezTo>
                  <a:cubicBezTo>
                    <a:pt x="236" y="21"/>
                    <a:pt x="214" y="0"/>
                    <a:pt x="188" y="0"/>
                  </a:cubicBezTo>
                  <a:cubicBezTo>
                    <a:pt x="161" y="0"/>
                    <a:pt x="140" y="21"/>
                    <a:pt x="140" y="48"/>
                  </a:cubicBezTo>
                  <a:cubicBezTo>
                    <a:pt x="140" y="68"/>
                    <a:pt x="152" y="85"/>
                    <a:pt x="169" y="92"/>
                  </a:cubicBezTo>
                  <a:cubicBezTo>
                    <a:pt x="169" y="148"/>
                    <a:pt x="169" y="148"/>
                    <a:pt x="169" y="148"/>
                  </a:cubicBezTo>
                  <a:cubicBezTo>
                    <a:pt x="169" y="153"/>
                    <a:pt x="167" y="169"/>
                    <a:pt x="138" y="169"/>
                  </a:cubicBezTo>
                  <a:cubicBezTo>
                    <a:pt x="98" y="169"/>
                    <a:pt x="98" y="169"/>
                    <a:pt x="98" y="169"/>
                  </a:cubicBezTo>
                  <a:cubicBezTo>
                    <a:pt x="47" y="169"/>
                    <a:pt x="29" y="210"/>
                    <a:pt x="29" y="238"/>
                  </a:cubicBezTo>
                  <a:cubicBezTo>
                    <a:pt x="29" y="284"/>
                    <a:pt x="29" y="284"/>
                    <a:pt x="29" y="284"/>
                  </a:cubicBezTo>
                  <a:cubicBezTo>
                    <a:pt x="12" y="291"/>
                    <a:pt x="0" y="308"/>
                    <a:pt x="0" y="328"/>
                  </a:cubicBezTo>
                  <a:cubicBezTo>
                    <a:pt x="0" y="354"/>
                    <a:pt x="21" y="376"/>
                    <a:pt x="48" y="376"/>
                  </a:cubicBezTo>
                  <a:cubicBezTo>
                    <a:pt x="74" y="376"/>
                    <a:pt x="96" y="354"/>
                    <a:pt x="96" y="328"/>
                  </a:cubicBezTo>
                  <a:cubicBezTo>
                    <a:pt x="96" y="308"/>
                    <a:pt x="84" y="291"/>
                    <a:pt x="67" y="284"/>
                  </a:cubicBezTo>
                  <a:cubicBezTo>
                    <a:pt x="67" y="238"/>
                    <a:pt x="67" y="238"/>
                    <a:pt x="67" y="238"/>
                  </a:cubicBezTo>
                  <a:cubicBezTo>
                    <a:pt x="67" y="233"/>
                    <a:pt x="68" y="207"/>
                    <a:pt x="98" y="207"/>
                  </a:cubicBezTo>
                  <a:cubicBezTo>
                    <a:pt x="138" y="207"/>
                    <a:pt x="138" y="207"/>
                    <a:pt x="138" y="207"/>
                  </a:cubicBezTo>
                  <a:cubicBezTo>
                    <a:pt x="150" y="207"/>
                    <a:pt x="160" y="205"/>
                    <a:pt x="169" y="202"/>
                  </a:cubicBezTo>
                  <a:cubicBezTo>
                    <a:pt x="169" y="284"/>
                    <a:pt x="169" y="284"/>
                    <a:pt x="169" y="284"/>
                  </a:cubicBezTo>
                  <a:cubicBezTo>
                    <a:pt x="152" y="291"/>
                    <a:pt x="140" y="308"/>
                    <a:pt x="140" y="328"/>
                  </a:cubicBezTo>
                  <a:cubicBezTo>
                    <a:pt x="140" y="354"/>
                    <a:pt x="161" y="376"/>
                    <a:pt x="188" y="376"/>
                  </a:cubicBezTo>
                  <a:cubicBezTo>
                    <a:pt x="214" y="376"/>
                    <a:pt x="236" y="354"/>
                    <a:pt x="236" y="328"/>
                  </a:cubicBezTo>
                  <a:cubicBezTo>
                    <a:pt x="236" y="308"/>
                    <a:pt x="224" y="291"/>
                    <a:pt x="207" y="284"/>
                  </a:cubicBezTo>
                  <a:cubicBezTo>
                    <a:pt x="207" y="202"/>
                    <a:pt x="207" y="202"/>
                    <a:pt x="207" y="202"/>
                  </a:cubicBezTo>
                  <a:cubicBezTo>
                    <a:pt x="215" y="205"/>
                    <a:pt x="226" y="207"/>
                    <a:pt x="238" y="207"/>
                  </a:cubicBezTo>
                  <a:cubicBezTo>
                    <a:pt x="278" y="207"/>
                    <a:pt x="278" y="207"/>
                    <a:pt x="278" y="207"/>
                  </a:cubicBezTo>
                  <a:cubicBezTo>
                    <a:pt x="306" y="207"/>
                    <a:pt x="309" y="231"/>
                    <a:pt x="309" y="238"/>
                  </a:cubicBezTo>
                  <a:cubicBezTo>
                    <a:pt x="309" y="284"/>
                    <a:pt x="309" y="284"/>
                    <a:pt x="309" y="284"/>
                  </a:cubicBezTo>
                  <a:cubicBezTo>
                    <a:pt x="292" y="291"/>
                    <a:pt x="280" y="308"/>
                    <a:pt x="280" y="328"/>
                  </a:cubicBezTo>
                  <a:cubicBezTo>
                    <a:pt x="280" y="354"/>
                    <a:pt x="301" y="376"/>
                    <a:pt x="328" y="376"/>
                  </a:cubicBezTo>
                  <a:cubicBezTo>
                    <a:pt x="354" y="376"/>
                    <a:pt x="376" y="354"/>
                    <a:pt x="376" y="328"/>
                  </a:cubicBezTo>
                  <a:cubicBezTo>
                    <a:pt x="376" y="308"/>
                    <a:pt x="364" y="291"/>
                    <a:pt x="347" y="284"/>
                  </a:cubicBezTo>
                  <a:close/>
                  <a:moveTo>
                    <a:pt x="75" y="328"/>
                  </a:moveTo>
                  <a:cubicBezTo>
                    <a:pt x="75" y="343"/>
                    <a:pt x="63" y="356"/>
                    <a:pt x="48" y="356"/>
                  </a:cubicBezTo>
                  <a:cubicBezTo>
                    <a:pt x="32" y="356"/>
                    <a:pt x="20" y="343"/>
                    <a:pt x="20" y="328"/>
                  </a:cubicBezTo>
                  <a:cubicBezTo>
                    <a:pt x="20" y="313"/>
                    <a:pt x="32" y="300"/>
                    <a:pt x="48" y="300"/>
                  </a:cubicBezTo>
                  <a:cubicBezTo>
                    <a:pt x="63" y="300"/>
                    <a:pt x="75" y="313"/>
                    <a:pt x="75" y="328"/>
                  </a:cubicBezTo>
                  <a:close/>
                  <a:moveTo>
                    <a:pt x="160" y="48"/>
                  </a:moveTo>
                  <a:cubicBezTo>
                    <a:pt x="160" y="33"/>
                    <a:pt x="172" y="20"/>
                    <a:pt x="188" y="20"/>
                  </a:cubicBezTo>
                  <a:cubicBezTo>
                    <a:pt x="203" y="20"/>
                    <a:pt x="215" y="33"/>
                    <a:pt x="215" y="48"/>
                  </a:cubicBezTo>
                  <a:cubicBezTo>
                    <a:pt x="215" y="63"/>
                    <a:pt x="203" y="76"/>
                    <a:pt x="188" y="76"/>
                  </a:cubicBezTo>
                  <a:cubicBezTo>
                    <a:pt x="172" y="76"/>
                    <a:pt x="160" y="63"/>
                    <a:pt x="160" y="48"/>
                  </a:cubicBezTo>
                  <a:close/>
                  <a:moveTo>
                    <a:pt x="215" y="328"/>
                  </a:moveTo>
                  <a:cubicBezTo>
                    <a:pt x="215" y="343"/>
                    <a:pt x="203" y="356"/>
                    <a:pt x="188" y="356"/>
                  </a:cubicBezTo>
                  <a:cubicBezTo>
                    <a:pt x="172" y="356"/>
                    <a:pt x="160" y="343"/>
                    <a:pt x="160" y="328"/>
                  </a:cubicBezTo>
                  <a:cubicBezTo>
                    <a:pt x="160" y="313"/>
                    <a:pt x="172" y="300"/>
                    <a:pt x="188" y="300"/>
                  </a:cubicBezTo>
                  <a:cubicBezTo>
                    <a:pt x="203" y="300"/>
                    <a:pt x="215" y="313"/>
                    <a:pt x="215" y="328"/>
                  </a:cubicBezTo>
                  <a:close/>
                  <a:moveTo>
                    <a:pt x="328" y="356"/>
                  </a:moveTo>
                  <a:cubicBezTo>
                    <a:pt x="312" y="356"/>
                    <a:pt x="300" y="343"/>
                    <a:pt x="300" y="328"/>
                  </a:cubicBezTo>
                  <a:cubicBezTo>
                    <a:pt x="300" y="313"/>
                    <a:pt x="312" y="300"/>
                    <a:pt x="328" y="300"/>
                  </a:cubicBezTo>
                  <a:cubicBezTo>
                    <a:pt x="343" y="300"/>
                    <a:pt x="355" y="313"/>
                    <a:pt x="355" y="328"/>
                  </a:cubicBezTo>
                  <a:cubicBezTo>
                    <a:pt x="355" y="343"/>
                    <a:pt x="343" y="356"/>
                    <a:pt x="328" y="3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8"/>
          <p:cNvGrpSpPr/>
          <p:nvPr/>
        </p:nvGrpSpPr>
        <p:grpSpPr>
          <a:xfrm>
            <a:off x="6993526" y="1955800"/>
            <a:ext cx="525914" cy="525914"/>
            <a:chOff x="4158893" y="1506251"/>
            <a:chExt cx="418280" cy="418280"/>
          </a:xfrm>
        </p:grpSpPr>
        <p:sp>
          <p:nvSpPr>
            <p:cNvPr id="7" name="Teardrop 9"/>
            <p:cNvSpPr/>
            <p:nvPr/>
          </p:nvSpPr>
          <p:spPr>
            <a:xfrm rot="8100000">
              <a:off x="4158893" y="1506251"/>
              <a:ext cx="418280" cy="418280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8" name="Freeform 11"/>
            <p:cNvSpPr>
              <a:spLocks/>
            </p:cNvSpPr>
            <p:nvPr/>
          </p:nvSpPr>
          <p:spPr bwMode="auto">
            <a:xfrm>
              <a:off x="4238052" y="1639825"/>
              <a:ext cx="258741" cy="168209"/>
            </a:xfrm>
            <a:custGeom>
              <a:avLst/>
              <a:gdLst>
                <a:gd name="T0" fmla="*/ 304 w 400"/>
                <a:gd name="T1" fmla="*/ 73 h 260"/>
                <a:gd name="T2" fmla="*/ 288 w 400"/>
                <a:gd name="T3" fmla="*/ 74 h 260"/>
                <a:gd name="T4" fmla="*/ 186 w 400"/>
                <a:gd name="T5" fmla="*/ 0 h 260"/>
                <a:gd name="T6" fmla="*/ 80 w 400"/>
                <a:gd name="T7" fmla="*/ 104 h 260"/>
                <a:gd name="T8" fmla="*/ 81 w 400"/>
                <a:gd name="T9" fmla="*/ 119 h 260"/>
                <a:gd name="T10" fmla="*/ 72 w 400"/>
                <a:gd name="T11" fmla="*/ 118 h 260"/>
                <a:gd name="T12" fmla="*/ 0 w 400"/>
                <a:gd name="T13" fmla="*/ 189 h 260"/>
                <a:gd name="T14" fmla="*/ 72 w 400"/>
                <a:gd name="T15" fmla="*/ 260 h 260"/>
                <a:gd name="T16" fmla="*/ 172 w 400"/>
                <a:gd name="T17" fmla="*/ 260 h 260"/>
                <a:gd name="T18" fmla="*/ 172 w 400"/>
                <a:gd name="T19" fmla="*/ 184 h 260"/>
                <a:gd name="T20" fmla="*/ 130 w 400"/>
                <a:gd name="T21" fmla="*/ 184 h 260"/>
                <a:gd name="T22" fmla="*/ 200 w 400"/>
                <a:gd name="T23" fmla="*/ 92 h 260"/>
                <a:gd name="T24" fmla="*/ 270 w 400"/>
                <a:gd name="T25" fmla="*/ 184 h 260"/>
                <a:gd name="T26" fmla="*/ 228 w 400"/>
                <a:gd name="T27" fmla="*/ 184 h 260"/>
                <a:gd name="T28" fmla="*/ 228 w 400"/>
                <a:gd name="T29" fmla="*/ 260 h 260"/>
                <a:gd name="T30" fmla="*/ 304 w 400"/>
                <a:gd name="T31" fmla="*/ 260 h 260"/>
                <a:gd name="T32" fmla="*/ 400 w 400"/>
                <a:gd name="T33" fmla="*/ 166 h 260"/>
                <a:gd name="T34" fmla="*/ 304 w 400"/>
                <a:gd name="T35" fmla="*/ 73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0" h="260">
                  <a:moveTo>
                    <a:pt x="304" y="73"/>
                  </a:moveTo>
                  <a:cubicBezTo>
                    <a:pt x="298" y="73"/>
                    <a:pt x="293" y="73"/>
                    <a:pt x="288" y="74"/>
                  </a:cubicBezTo>
                  <a:cubicBezTo>
                    <a:pt x="275" y="31"/>
                    <a:pt x="234" y="0"/>
                    <a:pt x="186" y="0"/>
                  </a:cubicBezTo>
                  <a:cubicBezTo>
                    <a:pt x="127" y="0"/>
                    <a:pt x="80" y="46"/>
                    <a:pt x="80" y="104"/>
                  </a:cubicBezTo>
                  <a:cubicBezTo>
                    <a:pt x="80" y="109"/>
                    <a:pt x="80" y="114"/>
                    <a:pt x="81" y="119"/>
                  </a:cubicBezTo>
                  <a:cubicBezTo>
                    <a:pt x="78" y="119"/>
                    <a:pt x="75" y="118"/>
                    <a:pt x="72" y="118"/>
                  </a:cubicBezTo>
                  <a:cubicBezTo>
                    <a:pt x="32" y="118"/>
                    <a:pt x="0" y="150"/>
                    <a:pt x="0" y="189"/>
                  </a:cubicBezTo>
                  <a:cubicBezTo>
                    <a:pt x="0" y="228"/>
                    <a:pt x="32" y="260"/>
                    <a:pt x="72" y="260"/>
                  </a:cubicBezTo>
                  <a:cubicBezTo>
                    <a:pt x="172" y="260"/>
                    <a:pt x="172" y="260"/>
                    <a:pt x="172" y="260"/>
                  </a:cubicBezTo>
                  <a:cubicBezTo>
                    <a:pt x="172" y="184"/>
                    <a:pt x="172" y="184"/>
                    <a:pt x="172" y="184"/>
                  </a:cubicBezTo>
                  <a:cubicBezTo>
                    <a:pt x="130" y="184"/>
                    <a:pt x="130" y="184"/>
                    <a:pt x="130" y="184"/>
                  </a:cubicBezTo>
                  <a:cubicBezTo>
                    <a:pt x="200" y="92"/>
                    <a:pt x="200" y="92"/>
                    <a:pt x="200" y="92"/>
                  </a:cubicBezTo>
                  <a:cubicBezTo>
                    <a:pt x="270" y="184"/>
                    <a:pt x="270" y="184"/>
                    <a:pt x="270" y="184"/>
                  </a:cubicBezTo>
                  <a:cubicBezTo>
                    <a:pt x="228" y="184"/>
                    <a:pt x="228" y="184"/>
                    <a:pt x="228" y="184"/>
                  </a:cubicBezTo>
                  <a:cubicBezTo>
                    <a:pt x="228" y="260"/>
                    <a:pt x="228" y="260"/>
                    <a:pt x="228" y="260"/>
                  </a:cubicBezTo>
                  <a:cubicBezTo>
                    <a:pt x="304" y="260"/>
                    <a:pt x="304" y="260"/>
                    <a:pt x="304" y="260"/>
                  </a:cubicBezTo>
                  <a:cubicBezTo>
                    <a:pt x="357" y="260"/>
                    <a:pt x="400" y="218"/>
                    <a:pt x="400" y="166"/>
                  </a:cubicBezTo>
                  <a:cubicBezTo>
                    <a:pt x="400" y="115"/>
                    <a:pt x="357" y="73"/>
                    <a:pt x="304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1"/>
          <p:cNvGrpSpPr/>
          <p:nvPr/>
        </p:nvGrpSpPr>
        <p:grpSpPr>
          <a:xfrm>
            <a:off x="4664482" y="1955800"/>
            <a:ext cx="525914" cy="525914"/>
            <a:chOff x="2708324" y="1506251"/>
            <a:chExt cx="418280" cy="418280"/>
          </a:xfrm>
        </p:grpSpPr>
        <p:sp>
          <p:nvSpPr>
            <p:cNvPr id="10" name="Teardrop 12"/>
            <p:cNvSpPr/>
            <p:nvPr/>
          </p:nvSpPr>
          <p:spPr>
            <a:xfrm rot="8100000">
              <a:off x="2708324" y="1506251"/>
              <a:ext cx="418280" cy="418280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11" name="Freeform 16"/>
            <p:cNvSpPr>
              <a:spLocks noEditPoints="1"/>
            </p:cNvSpPr>
            <p:nvPr/>
          </p:nvSpPr>
          <p:spPr bwMode="auto">
            <a:xfrm>
              <a:off x="2796143" y="1604602"/>
              <a:ext cx="239343" cy="239070"/>
            </a:xfrm>
            <a:custGeom>
              <a:avLst/>
              <a:gdLst>
                <a:gd name="T0" fmla="*/ 183 w 371"/>
                <a:gd name="T1" fmla="*/ 1 h 370"/>
                <a:gd name="T2" fmla="*/ 2 w 371"/>
                <a:gd name="T3" fmla="*/ 187 h 370"/>
                <a:gd name="T4" fmla="*/ 188 w 371"/>
                <a:gd name="T5" fmla="*/ 369 h 370"/>
                <a:gd name="T6" fmla="*/ 370 w 371"/>
                <a:gd name="T7" fmla="*/ 182 h 370"/>
                <a:gd name="T8" fmla="*/ 183 w 371"/>
                <a:gd name="T9" fmla="*/ 1 h 370"/>
                <a:gd name="T10" fmla="*/ 184 w 371"/>
                <a:gd name="T11" fmla="*/ 25 h 370"/>
                <a:gd name="T12" fmla="*/ 260 w 371"/>
                <a:gd name="T13" fmla="*/ 43 h 370"/>
                <a:gd name="T14" fmla="*/ 235 w 371"/>
                <a:gd name="T15" fmla="*/ 84 h 370"/>
                <a:gd name="T16" fmla="*/ 186 w 371"/>
                <a:gd name="T17" fmla="*/ 73 h 370"/>
                <a:gd name="T18" fmla="*/ 137 w 371"/>
                <a:gd name="T19" fmla="*/ 84 h 370"/>
                <a:gd name="T20" fmla="*/ 112 w 371"/>
                <a:gd name="T21" fmla="*/ 43 h 370"/>
                <a:gd name="T22" fmla="*/ 184 w 371"/>
                <a:gd name="T23" fmla="*/ 25 h 370"/>
                <a:gd name="T24" fmla="*/ 85 w 371"/>
                <a:gd name="T25" fmla="*/ 234 h 370"/>
                <a:gd name="T26" fmla="*/ 44 w 371"/>
                <a:gd name="T27" fmla="*/ 259 h 370"/>
                <a:gd name="T28" fmla="*/ 26 w 371"/>
                <a:gd name="T29" fmla="*/ 187 h 370"/>
                <a:gd name="T30" fmla="*/ 44 w 371"/>
                <a:gd name="T31" fmla="*/ 111 h 370"/>
                <a:gd name="T32" fmla="*/ 85 w 371"/>
                <a:gd name="T33" fmla="*/ 136 h 370"/>
                <a:gd name="T34" fmla="*/ 74 w 371"/>
                <a:gd name="T35" fmla="*/ 185 h 370"/>
                <a:gd name="T36" fmla="*/ 85 w 371"/>
                <a:gd name="T37" fmla="*/ 234 h 370"/>
                <a:gd name="T38" fmla="*/ 188 w 371"/>
                <a:gd name="T39" fmla="*/ 345 h 370"/>
                <a:gd name="T40" fmla="*/ 112 w 371"/>
                <a:gd name="T41" fmla="*/ 327 h 370"/>
                <a:gd name="T42" fmla="*/ 137 w 371"/>
                <a:gd name="T43" fmla="*/ 286 h 370"/>
                <a:gd name="T44" fmla="*/ 186 w 371"/>
                <a:gd name="T45" fmla="*/ 297 h 370"/>
                <a:gd name="T46" fmla="*/ 235 w 371"/>
                <a:gd name="T47" fmla="*/ 286 h 370"/>
                <a:gd name="T48" fmla="*/ 260 w 371"/>
                <a:gd name="T49" fmla="*/ 327 h 370"/>
                <a:gd name="T50" fmla="*/ 188 w 371"/>
                <a:gd name="T51" fmla="*/ 345 h 370"/>
                <a:gd name="T52" fmla="*/ 186 w 371"/>
                <a:gd name="T53" fmla="*/ 273 h 370"/>
                <a:gd name="T54" fmla="*/ 98 w 371"/>
                <a:gd name="T55" fmla="*/ 185 h 370"/>
                <a:gd name="T56" fmla="*/ 186 w 371"/>
                <a:gd name="T57" fmla="*/ 97 h 370"/>
                <a:gd name="T58" fmla="*/ 274 w 371"/>
                <a:gd name="T59" fmla="*/ 185 h 370"/>
                <a:gd name="T60" fmla="*/ 186 w 371"/>
                <a:gd name="T61" fmla="*/ 273 h 370"/>
                <a:gd name="T62" fmla="*/ 286 w 371"/>
                <a:gd name="T63" fmla="*/ 234 h 370"/>
                <a:gd name="T64" fmla="*/ 298 w 371"/>
                <a:gd name="T65" fmla="*/ 185 h 370"/>
                <a:gd name="T66" fmla="*/ 286 w 371"/>
                <a:gd name="T67" fmla="*/ 136 h 370"/>
                <a:gd name="T68" fmla="*/ 328 w 371"/>
                <a:gd name="T69" fmla="*/ 111 h 370"/>
                <a:gd name="T70" fmla="*/ 346 w 371"/>
                <a:gd name="T71" fmla="*/ 183 h 370"/>
                <a:gd name="T72" fmla="*/ 328 w 371"/>
                <a:gd name="T73" fmla="*/ 259 h 370"/>
                <a:gd name="T74" fmla="*/ 286 w 371"/>
                <a:gd name="T75" fmla="*/ 234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1" h="370">
                  <a:moveTo>
                    <a:pt x="183" y="1"/>
                  </a:moveTo>
                  <a:cubicBezTo>
                    <a:pt x="82" y="2"/>
                    <a:pt x="0" y="86"/>
                    <a:pt x="2" y="187"/>
                  </a:cubicBezTo>
                  <a:cubicBezTo>
                    <a:pt x="3" y="289"/>
                    <a:pt x="87" y="370"/>
                    <a:pt x="188" y="369"/>
                  </a:cubicBezTo>
                  <a:cubicBezTo>
                    <a:pt x="290" y="368"/>
                    <a:pt x="371" y="284"/>
                    <a:pt x="370" y="182"/>
                  </a:cubicBezTo>
                  <a:cubicBezTo>
                    <a:pt x="368" y="81"/>
                    <a:pt x="285" y="0"/>
                    <a:pt x="183" y="1"/>
                  </a:cubicBezTo>
                  <a:close/>
                  <a:moveTo>
                    <a:pt x="184" y="25"/>
                  </a:moveTo>
                  <a:cubicBezTo>
                    <a:pt x="211" y="25"/>
                    <a:pt x="237" y="31"/>
                    <a:pt x="260" y="4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20" y="77"/>
                    <a:pt x="203" y="73"/>
                    <a:pt x="186" y="73"/>
                  </a:cubicBezTo>
                  <a:cubicBezTo>
                    <a:pt x="168" y="73"/>
                    <a:pt x="151" y="77"/>
                    <a:pt x="137" y="8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33" y="32"/>
                    <a:pt x="158" y="25"/>
                    <a:pt x="184" y="25"/>
                  </a:cubicBezTo>
                  <a:close/>
                  <a:moveTo>
                    <a:pt x="85" y="234"/>
                  </a:moveTo>
                  <a:cubicBezTo>
                    <a:pt x="44" y="259"/>
                    <a:pt x="44" y="259"/>
                    <a:pt x="44" y="259"/>
                  </a:cubicBezTo>
                  <a:cubicBezTo>
                    <a:pt x="33" y="237"/>
                    <a:pt x="26" y="213"/>
                    <a:pt x="26" y="187"/>
                  </a:cubicBezTo>
                  <a:cubicBezTo>
                    <a:pt x="25" y="160"/>
                    <a:pt x="32" y="134"/>
                    <a:pt x="44" y="111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78" y="151"/>
                    <a:pt x="74" y="167"/>
                    <a:pt x="74" y="185"/>
                  </a:cubicBezTo>
                  <a:cubicBezTo>
                    <a:pt x="74" y="203"/>
                    <a:pt x="78" y="219"/>
                    <a:pt x="85" y="234"/>
                  </a:cubicBezTo>
                  <a:close/>
                  <a:moveTo>
                    <a:pt x="188" y="345"/>
                  </a:moveTo>
                  <a:cubicBezTo>
                    <a:pt x="161" y="345"/>
                    <a:pt x="135" y="339"/>
                    <a:pt x="112" y="327"/>
                  </a:cubicBezTo>
                  <a:cubicBezTo>
                    <a:pt x="137" y="286"/>
                    <a:pt x="137" y="286"/>
                    <a:pt x="137" y="286"/>
                  </a:cubicBezTo>
                  <a:cubicBezTo>
                    <a:pt x="151" y="293"/>
                    <a:pt x="168" y="297"/>
                    <a:pt x="186" y="297"/>
                  </a:cubicBezTo>
                  <a:cubicBezTo>
                    <a:pt x="203" y="297"/>
                    <a:pt x="220" y="293"/>
                    <a:pt x="235" y="286"/>
                  </a:cubicBezTo>
                  <a:cubicBezTo>
                    <a:pt x="260" y="327"/>
                    <a:pt x="260" y="327"/>
                    <a:pt x="260" y="327"/>
                  </a:cubicBezTo>
                  <a:cubicBezTo>
                    <a:pt x="238" y="338"/>
                    <a:pt x="214" y="345"/>
                    <a:pt x="188" y="345"/>
                  </a:cubicBezTo>
                  <a:close/>
                  <a:moveTo>
                    <a:pt x="186" y="273"/>
                  </a:moveTo>
                  <a:cubicBezTo>
                    <a:pt x="137" y="273"/>
                    <a:pt x="98" y="233"/>
                    <a:pt x="98" y="185"/>
                  </a:cubicBezTo>
                  <a:cubicBezTo>
                    <a:pt x="98" y="136"/>
                    <a:pt x="137" y="97"/>
                    <a:pt x="186" y="97"/>
                  </a:cubicBezTo>
                  <a:cubicBezTo>
                    <a:pt x="234" y="97"/>
                    <a:pt x="274" y="136"/>
                    <a:pt x="274" y="185"/>
                  </a:cubicBezTo>
                  <a:cubicBezTo>
                    <a:pt x="274" y="233"/>
                    <a:pt x="234" y="273"/>
                    <a:pt x="186" y="273"/>
                  </a:cubicBezTo>
                  <a:close/>
                  <a:moveTo>
                    <a:pt x="286" y="234"/>
                  </a:moveTo>
                  <a:cubicBezTo>
                    <a:pt x="294" y="219"/>
                    <a:pt x="298" y="203"/>
                    <a:pt x="298" y="185"/>
                  </a:cubicBezTo>
                  <a:cubicBezTo>
                    <a:pt x="298" y="167"/>
                    <a:pt x="294" y="151"/>
                    <a:pt x="286" y="136"/>
                  </a:cubicBezTo>
                  <a:cubicBezTo>
                    <a:pt x="328" y="111"/>
                    <a:pt x="328" y="111"/>
                    <a:pt x="328" y="111"/>
                  </a:cubicBezTo>
                  <a:cubicBezTo>
                    <a:pt x="339" y="133"/>
                    <a:pt x="345" y="157"/>
                    <a:pt x="346" y="183"/>
                  </a:cubicBezTo>
                  <a:cubicBezTo>
                    <a:pt x="346" y="210"/>
                    <a:pt x="340" y="236"/>
                    <a:pt x="328" y="259"/>
                  </a:cubicBezTo>
                  <a:lnTo>
                    <a:pt x="286" y="2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12" name="Freeform 7"/>
          <p:cNvSpPr>
            <a:spLocks/>
          </p:cNvSpPr>
          <p:nvPr/>
        </p:nvSpPr>
        <p:spPr bwMode="auto">
          <a:xfrm>
            <a:off x="8241671" y="2703678"/>
            <a:ext cx="2690743" cy="1341315"/>
          </a:xfrm>
          <a:custGeom>
            <a:avLst/>
            <a:gdLst>
              <a:gd name="T0" fmla="*/ 210 w 421"/>
              <a:gd name="T1" fmla="*/ 57 h 210"/>
              <a:gd name="T2" fmla="*/ 364 w 421"/>
              <a:gd name="T3" fmla="*/ 210 h 210"/>
              <a:gd name="T4" fmla="*/ 421 w 421"/>
              <a:gd name="T5" fmla="*/ 210 h 210"/>
              <a:gd name="T6" fmla="*/ 210 w 421"/>
              <a:gd name="T7" fmla="*/ 0 h 210"/>
              <a:gd name="T8" fmla="*/ 0 w 421"/>
              <a:gd name="T9" fmla="*/ 210 h 210"/>
              <a:gd name="T10" fmla="*/ 57 w 421"/>
              <a:gd name="T11" fmla="*/ 210 h 210"/>
              <a:gd name="T12" fmla="*/ 210 w 421"/>
              <a:gd name="T13" fmla="*/ 57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1" h="210">
                <a:moveTo>
                  <a:pt x="210" y="57"/>
                </a:moveTo>
                <a:cubicBezTo>
                  <a:pt x="295" y="57"/>
                  <a:pt x="364" y="126"/>
                  <a:pt x="364" y="210"/>
                </a:cubicBezTo>
                <a:cubicBezTo>
                  <a:pt x="421" y="210"/>
                  <a:pt x="421" y="210"/>
                  <a:pt x="421" y="210"/>
                </a:cubicBezTo>
                <a:cubicBezTo>
                  <a:pt x="421" y="93"/>
                  <a:pt x="327" y="0"/>
                  <a:pt x="210" y="0"/>
                </a:cubicBezTo>
                <a:cubicBezTo>
                  <a:pt x="93" y="0"/>
                  <a:pt x="0" y="93"/>
                  <a:pt x="0" y="210"/>
                </a:cubicBezTo>
                <a:cubicBezTo>
                  <a:pt x="57" y="210"/>
                  <a:pt x="57" y="210"/>
                  <a:pt x="57" y="210"/>
                </a:cubicBezTo>
                <a:cubicBezTo>
                  <a:pt x="57" y="126"/>
                  <a:pt x="126" y="57"/>
                  <a:pt x="210" y="5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Freeform 7"/>
          <p:cNvSpPr>
            <a:spLocks/>
          </p:cNvSpPr>
          <p:nvPr/>
        </p:nvSpPr>
        <p:spPr bwMode="auto">
          <a:xfrm flipV="1">
            <a:off x="5911112" y="4044993"/>
            <a:ext cx="2690743" cy="1341315"/>
          </a:xfrm>
          <a:custGeom>
            <a:avLst/>
            <a:gdLst>
              <a:gd name="T0" fmla="*/ 210 w 421"/>
              <a:gd name="T1" fmla="*/ 57 h 210"/>
              <a:gd name="T2" fmla="*/ 364 w 421"/>
              <a:gd name="T3" fmla="*/ 210 h 210"/>
              <a:gd name="T4" fmla="*/ 421 w 421"/>
              <a:gd name="T5" fmla="*/ 210 h 210"/>
              <a:gd name="T6" fmla="*/ 210 w 421"/>
              <a:gd name="T7" fmla="*/ 0 h 210"/>
              <a:gd name="T8" fmla="*/ 0 w 421"/>
              <a:gd name="T9" fmla="*/ 210 h 210"/>
              <a:gd name="T10" fmla="*/ 57 w 421"/>
              <a:gd name="T11" fmla="*/ 210 h 210"/>
              <a:gd name="T12" fmla="*/ 210 w 421"/>
              <a:gd name="T13" fmla="*/ 57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1" h="210">
                <a:moveTo>
                  <a:pt x="210" y="57"/>
                </a:moveTo>
                <a:cubicBezTo>
                  <a:pt x="295" y="57"/>
                  <a:pt x="364" y="126"/>
                  <a:pt x="364" y="210"/>
                </a:cubicBezTo>
                <a:cubicBezTo>
                  <a:pt x="421" y="210"/>
                  <a:pt x="421" y="210"/>
                  <a:pt x="421" y="210"/>
                </a:cubicBezTo>
                <a:cubicBezTo>
                  <a:pt x="421" y="93"/>
                  <a:pt x="327" y="0"/>
                  <a:pt x="210" y="0"/>
                </a:cubicBezTo>
                <a:cubicBezTo>
                  <a:pt x="93" y="0"/>
                  <a:pt x="0" y="93"/>
                  <a:pt x="0" y="210"/>
                </a:cubicBezTo>
                <a:cubicBezTo>
                  <a:pt x="57" y="210"/>
                  <a:pt x="57" y="210"/>
                  <a:pt x="57" y="210"/>
                </a:cubicBezTo>
                <a:cubicBezTo>
                  <a:pt x="57" y="126"/>
                  <a:pt x="126" y="57"/>
                  <a:pt x="210" y="5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Freeform 7"/>
          <p:cNvSpPr>
            <a:spLocks/>
          </p:cNvSpPr>
          <p:nvPr/>
        </p:nvSpPr>
        <p:spPr bwMode="auto">
          <a:xfrm>
            <a:off x="3582068" y="2703678"/>
            <a:ext cx="2690743" cy="1341315"/>
          </a:xfrm>
          <a:custGeom>
            <a:avLst/>
            <a:gdLst>
              <a:gd name="T0" fmla="*/ 210 w 421"/>
              <a:gd name="T1" fmla="*/ 57 h 210"/>
              <a:gd name="T2" fmla="*/ 364 w 421"/>
              <a:gd name="T3" fmla="*/ 210 h 210"/>
              <a:gd name="T4" fmla="*/ 421 w 421"/>
              <a:gd name="T5" fmla="*/ 210 h 210"/>
              <a:gd name="T6" fmla="*/ 210 w 421"/>
              <a:gd name="T7" fmla="*/ 0 h 210"/>
              <a:gd name="T8" fmla="*/ 0 w 421"/>
              <a:gd name="T9" fmla="*/ 210 h 210"/>
              <a:gd name="T10" fmla="*/ 57 w 421"/>
              <a:gd name="T11" fmla="*/ 210 h 210"/>
              <a:gd name="T12" fmla="*/ 210 w 421"/>
              <a:gd name="T13" fmla="*/ 57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1" h="210">
                <a:moveTo>
                  <a:pt x="210" y="57"/>
                </a:moveTo>
                <a:cubicBezTo>
                  <a:pt x="295" y="57"/>
                  <a:pt x="364" y="126"/>
                  <a:pt x="364" y="210"/>
                </a:cubicBezTo>
                <a:cubicBezTo>
                  <a:pt x="421" y="210"/>
                  <a:pt x="421" y="210"/>
                  <a:pt x="421" y="210"/>
                </a:cubicBezTo>
                <a:cubicBezTo>
                  <a:pt x="421" y="93"/>
                  <a:pt x="327" y="0"/>
                  <a:pt x="210" y="0"/>
                </a:cubicBezTo>
                <a:cubicBezTo>
                  <a:pt x="93" y="0"/>
                  <a:pt x="0" y="93"/>
                  <a:pt x="0" y="210"/>
                </a:cubicBezTo>
                <a:cubicBezTo>
                  <a:pt x="57" y="210"/>
                  <a:pt x="57" y="210"/>
                  <a:pt x="57" y="210"/>
                </a:cubicBezTo>
                <a:cubicBezTo>
                  <a:pt x="57" y="126"/>
                  <a:pt x="126" y="57"/>
                  <a:pt x="210" y="5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Freeform 7"/>
          <p:cNvSpPr>
            <a:spLocks/>
          </p:cNvSpPr>
          <p:nvPr/>
        </p:nvSpPr>
        <p:spPr bwMode="auto">
          <a:xfrm>
            <a:off x="1254396" y="2703678"/>
            <a:ext cx="2690743" cy="1341315"/>
          </a:xfrm>
          <a:custGeom>
            <a:avLst/>
            <a:gdLst>
              <a:gd name="T0" fmla="*/ 210 w 421"/>
              <a:gd name="T1" fmla="*/ 57 h 210"/>
              <a:gd name="T2" fmla="*/ 364 w 421"/>
              <a:gd name="T3" fmla="*/ 210 h 210"/>
              <a:gd name="T4" fmla="*/ 421 w 421"/>
              <a:gd name="T5" fmla="*/ 210 h 210"/>
              <a:gd name="T6" fmla="*/ 210 w 421"/>
              <a:gd name="T7" fmla="*/ 0 h 210"/>
              <a:gd name="T8" fmla="*/ 0 w 421"/>
              <a:gd name="T9" fmla="*/ 210 h 210"/>
              <a:gd name="T10" fmla="*/ 57 w 421"/>
              <a:gd name="T11" fmla="*/ 210 h 210"/>
              <a:gd name="T12" fmla="*/ 210 w 421"/>
              <a:gd name="T13" fmla="*/ 57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1" h="210">
                <a:moveTo>
                  <a:pt x="210" y="57"/>
                </a:moveTo>
                <a:cubicBezTo>
                  <a:pt x="295" y="57"/>
                  <a:pt x="364" y="126"/>
                  <a:pt x="364" y="210"/>
                </a:cubicBezTo>
                <a:cubicBezTo>
                  <a:pt x="421" y="210"/>
                  <a:pt x="421" y="210"/>
                  <a:pt x="421" y="210"/>
                </a:cubicBezTo>
                <a:cubicBezTo>
                  <a:pt x="421" y="93"/>
                  <a:pt x="327" y="0"/>
                  <a:pt x="210" y="0"/>
                </a:cubicBezTo>
                <a:cubicBezTo>
                  <a:pt x="93" y="0"/>
                  <a:pt x="0" y="93"/>
                  <a:pt x="0" y="210"/>
                </a:cubicBezTo>
                <a:cubicBezTo>
                  <a:pt x="57" y="210"/>
                  <a:pt x="57" y="210"/>
                  <a:pt x="57" y="210"/>
                </a:cubicBezTo>
                <a:cubicBezTo>
                  <a:pt x="57" y="126"/>
                  <a:pt x="126" y="57"/>
                  <a:pt x="210" y="5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Freeform 7"/>
          <p:cNvSpPr>
            <a:spLocks/>
          </p:cNvSpPr>
          <p:nvPr/>
        </p:nvSpPr>
        <p:spPr bwMode="auto">
          <a:xfrm flipV="1">
            <a:off x="1254396" y="4044993"/>
            <a:ext cx="2690743" cy="1341315"/>
          </a:xfrm>
          <a:custGeom>
            <a:avLst/>
            <a:gdLst>
              <a:gd name="T0" fmla="*/ 210 w 421"/>
              <a:gd name="T1" fmla="*/ 57 h 210"/>
              <a:gd name="T2" fmla="*/ 364 w 421"/>
              <a:gd name="T3" fmla="*/ 210 h 210"/>
              <a:gd name="T4" fmla="*/ 421 w 421"/>
              <a:gd name="T5" fmla="*/ 210 h 210"/>
              <a:gd name="T6" fmla="*/ 210 w 421"/>
              <a:gd name="T7" fmla="*/ 0 h 210"/>
              <a:gd name="T8" fmla="*/ 0 w 421"/>
              <a:gd name="T9" fmla="*/ 210 h 210"/>
              <a:gd name="T10" fmla="*/ 57 w 421"/>
              <a:gd name="T11" fmla="*/ 210 h 210"/>
              <a:gd name="T12" fmla="*/ 210 w 421"/>
              <a:gd name="T13" fmla="*/ 57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1" h="210">
                <a:moveTo>
                  <a:pt x="210" y="57"/>
                </a:moveTo>
                <a:cubicBezTo>
                  <a:pt x="295" y="57"/>
                  <a:pt x="364" y="126"/>
                  <a:pt x="364" y="210"/>
                </a:cubicBezTo>
                <a:cubicBezTo>
                  <a:pt x="421" y="210"/>
                  <a:pt x="421" y="210"/>
                  <a:pt x="421" y="210"/>
                </a:cubicBezTo>
                <a:cubicBezTo>
                  <a:pt x="421" y="93"/>
                  <a:pt x="327" y="0"/>
                  <a:pt x="210" y="0"/>
                </a:cubicBezTo>
                <a:cubicBezTo>
                  <a:pt x="93" y="0"/>
                  <a:pt x="0" y="93"/>
                  <a:pt x="0" y="210"/>
                </a:cubicBezTo>
                <a:cubicBezTo>
                  <a:pt x="57" y="210"/>
                  <a:pt x="57" y="210"/>
                  <a:pt x="57" y="210"/>
                </a:cubicBezTo>
                <a:cubicBezTo>
                  <a:pt x="57" y="126"/>
                  <a:pt x="126" y="57"/>
                  <a:pt x="210" y="5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Freeform 7"/>
          <p:cNvSpPr>
            <a:spLocks/>
          </p:cNvSpPr>
          <p:nvPr/>
        </p:nvSpPr>
        <p:spPr bwMode="auto">
          <a:xfrm flipV="1">
            <a:off x="3582068" y="4044993"/>
            <a:ext cx="2690743" cy="1341315"/>
          </a:xfrm>
          <a:custGeom>
            <a:avLst/>
            <a:gdLst>
              <a:gd name="T0" fmla="*/ 210 w 421"/>
              <a:gd name="T1" fmla="*/ 57 h 210"/>
              <a:gd name="T2" fmla="*/ 364 w 421"/>
              <a:gd name="T3" fmla="*/ 210 h 210"/>
              <a:gd name="T4" fmla="*/ 421 w 421"/>
              <a:gd name="T5" fmla="*/ 210 h 210"/>
              <a:gd name="T6" fmla="*/ 210 w 421"/>
              <a:gd name="T7" fmla="*/ 0 h 210"/>
              <a:gd name="T8" fmla="*/ 0 w 421"/>
              <a:gd name="T9" fmla="*/ 210 h 210"/>
              <a:gd name="T10" fmla="*/ 57 w 421"/>
              <a:gd name="T11" fmla="*/ 210 h 210"/>
              <a:gd name="T12" fmla="*/ 210 w 421"/>
              <a:gd name="T13" fmla="*/ 57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1" h="210">
                <a:moveTo>
                  <a:pt x="210" y="57"/>
                </a:moveTo>
                <a:cubicBezTo>
                  <a:pt x="295" y="57"/>
                  <a:pt x="364" y="126"/>
                  <a:pt x="364" y="210"/>
                </a:cubicBezTo>
                <a:cubicBezTo>
                  <a:pt x="421" y="210"/>
                  <a:pt x="421" y="210"/>
                  <a:pt x="421" y="210"/>
                </a:cubicBezTo>
                <a:cubicBezTo>
                  <a:pt x="421" y="93"/>
                  <a:pt x="327" y="0"/>
                  <a:pt x="210" y="0"/>
                </a:cubicBezTo>
                <a:cubicBezTo>
                  <a:pt x="93" y="0"/>
                  <a:pt x="0" y="93"/>
                  <a:pt x="0" y="210"/>
                </a:cubicBezTo>
                <a:cubicBezTo>
                  <a:pt x="57" y="210"/>
                  <a:pt x="57" y="210"/>
                  <a:pt x="57" y="210"/>
                </a:cubicBezTo>
                <a:cubicBezTo>
                  <a:pt x="57" y="126"/>
                  <a:pt x="126" y="57"/>
                  <a:pt x="210" y="5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Freeform 7"/>
          <p:cNvSpPr>
            <a:spLocks/>
          </p:cNvSpPr>
          <p:nvPr/>
        </p:nvSpPr>
        <p:spPr bwMode="auto">
          <a:xfrm>
            <a:off x="5911112" y="2703678"/>
            <a:ext cx="2690743" cy="1341315"/>
          </a:xfrm>
          <a:custGeom>
            <a:avLst/>
            <a:gdLst>
              <a:gd name="T0" fmla="*/ 210 w 421"/>
              <a:gd name="T1" fmla="*/ 57 h 210"/>
              <a:gd name="T2" fmla="*/ 364 w 421"/>
              <a:gd name="T3" fmla="*/ 210 h 210"/>
              <a:gd name="T4" fmla="*/ 421 w 421"/>
              <a:gd name="T5" fmla="*/ 210 h 210"/>
              <a:gd name="T6" fmla="*/ 210 w 421"/>
              <a:gd name="T7" fmla="*/ 0 h 210"/>
              <a:gd name="T8" fmla="*/ 0 w 421"/>
              <a:gd name="T9" fmla="*/ 210 h 210"/>
              <a:gd name="T10" fmla="*/ 57 w 421"/>
              <a:gd name="T11" fmla="*/ 210 h 210"/>
              <a:gd name="T12" fmla="*/ 210 w 421"/>
              <a:gd name="T13" fmla="*/ 57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1" h="210">
                <a:moveTo>
                  <a:pt x="210" y="57"/>
                </a:moveTo>
                <a:cubicBezTo>
                  <a:pt x="295" y="57"/>
                  <a:pt x="364" y="126"/>
                  <a:pt x="364" y="210"/>
                </a:cubicBezTo>
                <a:cubicBezTo>
                  <a:pt x="421" y="210"/>
                  <a:pt x="421" y="210"/>
                  <a:pt x="421" y="210"/>
                </a:cubicBezTo>
                <a:cubicBezTo>
                  <a:pt x="421" y="93"/>
                  <a:pt x="327" y="0"/>
                  <a:pt x="210" y="0"/>
                </a:cubicBezTo>
                <a:cubicBezTo>
                  <a:pt x="93" y="0"/>
                  <a:pt x="0" y="93"/>
                  <a:pt x="0" y="210"/>
                </a:cubicBezTo>
                <a:cubicBezTo>
                  <a:pt x="57" y="210"/>
                  <a:pt x="57" y="210"/>
                  <a:pt x="57" y="210"/>
                </a:cubicBezTo>
                <a:cubicBezTo>
                  <a:pt x="57" y="126"/>
                  <a:pt x="126" y="57"/>
                  <a:pt x="210" y="5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9" name="Freeform 7"/>
          <p:cNvSpPr>
            <a:spLocks/>
          </p:cNvSpPr>
          <p:nvPr/>
        </p:nvSpPr>
        <p:spPr bwMode="auto">
          <a:xfrm flipV="1">
            <a:off x="8241671" y="4044993"/>
            <a:ext cx="2690743" cy="1341315"/>
          </a:xfrm>
          <a:custGeom>
            <a:avLst/>
            <a:gdLst>
              <a:gd name="T0" fmla="*/ 210 w 421"/>
              <a:gd name="T1" fmla="*/ 57 h 210"/>
              <a:gd name="T2" fmla="*/ 364 w 421"/>
              <a:gd name="T3" fmla="*/ 210 h 210"/>
              <a:gd name="T4" fmla="*/ 421 w 421"/>
              <a:gd name="T5" fmla="*/ 210 h 210"/>
              <a:gd name="T6" fmla="*/ 210 w 421"/>
              <a:gd name="T7" fmla="*/ 0 h 210"/>
              <a:gd name="T8" fmla="*/ 0 w 421"/>
              <a:gd name="T9" fmla="*/ 210 h 210"/>
              <a:gd name="T10" fmla="*/ 57 w 421"/>
              <a:gd name="T11" fmla="*/ 210 h 210"/>
              <a:gd name="T12" fmla="*/ 210 w 421"/>
              <a:gd name="T13" fmla="*/ 57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1" h="210">
                <a:moveTo>
                  <a:pt x="210" y="57"/>
                </a:moveTo>
                <a:cubicBezTo>
                  <a:pt x="295" y="57"/>
                  <a:pt x="364" y="126"/>
                  <a:pt x="364" y="210"/>
                </a:cubicBezTo>
                <a:cubicBezTo>
                  <a:pt x="421" y="210"/>
                  <a:pt x="421" y="210"/>
                  <a:pt x="421" y="210"/>
                </a:cubicBezTo>
                <a:cubicBezTo>
                  <a:pt x="421" y="93"/>
                  <a:pt x="327" y="0"/>
                  <a:pt x="210" y="0"/>
                </a:cubicBezTo>
                <a:cubicBezTo>
                  <a:pt x="93" y="0"/>
                  <a:pt x="0" y="93"/>
                  <a:pt x="0" y="210"/>
                </a:cubicBezTo>
                <a:cubicBezTo>
                  <a:pt x="57" y="210"/>
                  <a:pt x="57" y="210"/>
                  <a:pt x="57" y="210"/>
                </a:cubicBezTo>
                <a:cubicBezTo>
                  <a:pt x="57" y="126"/>
                  <a:pt x="126" y="57"/>
                  <a:pt x="210" y="5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20" name="Group 22"/>
          <p:cNvGrpSpPr/>
          <p:nvPr/>
        </p:nvGrpSpPr>
        <p:grpSpPr>
          <a:xfrm>
            <a:off x="9333523" y="1955800"/>
            <a:ext cx="525914" cy="525914"/>
            <a:chOff x="5665857" y="1506251"/>
            <a:chExt cx="418280" cy="418280"/>
          </a:xfrm>
        </p:grpSpPr>
        <p:sp>
          <p:nvSpPr>
            <p:cNvPr id="21" name="Teardrop 23"/>
            <p:cNvSpPr/>
            <p:nvPr/>
          </p:nvSpPr>
          <p:spPr>
            <a:xfrm rot="8100000">
              <a:off x="5665857" y="1506251"/>
              <a:ext cx="418280" cy="418280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2" name="Freeform 26"/>
            <p:cNvSpPr>
              <a:spLocks noEditPoints="1"/>
            </p:cNvSpPr>
            <p:nvPr/>
          </p:nvSpPr>
          <p:spPr bwMode="auto">
            <a:xfrm>
              <a:off x="5795163" y="1614232"/>
              <a:ext cx="175570" cy="219811"/>
            </a:xfrm>
            <a:custGeom>
              <a:avLst/>
              <a:gdLst>
                <a:gd name="T0" fmla="*/ 311 w 321"/>
                <a:gd name="T1" fmla="*/ 99 h 402"/>
                <a:gd name="T2" fmla="*/ 189 w 321"/>
                <a:gd name="T3" fmla="*/ 11 h 402"/>
                <a:gd name="T4" fmla="*/ 94 w 321"/>
                <a:gd name="T5" fmla="*/ 126 h 402"/>
                <a:gd name="T6" fmla="*/ 109 w 321"/>
                <a:gd name="T7" fmla="*/ 174 h 402"/>
                <a:gd name="T8" fmla="*/ 6 w 321"/>
                <a:gd name="T9" fmla="*/ 328 h 402"/>
                <a:gd name="T10" fmla="*/ 1 w 321"/>
                <a:gd name="T11" fmla="*/ 351 h 402"/>
                <a:gd name="T12" fmla="*/ 8 w 321"/>
                <a:gd name="T13" fmla="*/ 390 h 402"/>
                <a:gd name="T14" fmla="*/ 22 w 321"/>
                <a:gd name="T15" fmla="*/ 401 h 402"/>
                <a:gd name="T16" fmla="*/ 52 w 321"/>
                <a:gd name="T17" fmla="*/ 395 h 402"/>
                <a:gd name="T18" fmla="*/ 71 w 321"/>
                <a:gd name="T19" fmla="*/ 382 h 402"/>
                <a:gd name="T20" fmla="*/ 111 w 321"/>
                <a:gd name="T21" fmla="*/ 316 h 402"/>
                <a:gd name="T22" fmla="*/ 112 w 321"/>
                <a:gd name="T23" fmla="*/ 316 h 402"/>
                <a:gd name="T24" fmla="*/ 140 w 321"/>
                <a:gd name="T25" fmla="*/ 311 h 402"/>
                <a:gd name="T26" fmla="*/ 187 w 321"/>
                <a:gd name="T27" fmla="*/ 233 h 402"/>
                <a:gd name="T28" fmla="*/ 239 w 321"/>
                <a:gd name="T29" fmla="*/ 232 h 402"/>
                <a:gd name="T30" fmla="*/ 311 w 321"/>
                <a:gd name="T31" fmla="*/ 99 h 402"/>
                <a:gd name="T32" fmla="*/ 260 w 321"/>
                <a:gd name="T33" fmla="*/ 130 h 402"/>
                <a:gd name="T34" fmla="*/ 206 w 321"/>
                <a:gd name="T35" fmla="*/ 120 h 402"/>
                <a:gd name="T36" fmla="*/ 179 w 321"/>
                <a:gd name="T37" fmla="*/ 71 h 402"/>
                <a:gd name="T38" fmla="*/ 248 w 321"/>
                <a:gd name="T39" fmla="*/ 58 h 402"/>
                <a:gd name="T40" fmla="*/ 260 w 321"/>
                <a:gd name="T41" fmla="*/ 130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21" h="402">
                  <a:moveTo>
                    <a:pt x="311" y="99"/>
                  </a:moveTo>
                  <a:cubicBezTo>
                    <a:pt x="301" y="40"/>
                    <a:pt x="246" y="0"/>
                    <a:pt x="189" y="11"/>
                  </a:cubicBezTo>
                  <a:cubicBezTo>
                    <a:pt x="132" y="21"/>
                    <a:pt x="84" y="67"/>
                    <a:pt x="94" y="126"/>
                  </a:cubicBezTo>
                  <a:cubicBezTo>
                    <a:pt x="96" y="139"/>
                    <a:pt x="102" y="159"/>
                    <a:pt x="109" y="174"/>
                  </a:cubicBezTo>
                  <a:cubicBezTo>
                    <a:pt x="6" y="328"/>
                    <a:pt x="6" y="328"/>
                    <a:pt x="6" y="328"/>
                  </a:cubicBezTo>
                  <a:cubicBezTo>
                    <a:pt x="2" y="334"/>
                    <a:pt x="0" y="344"/>
                    <a:pt x="1" y="351"/>
                  </a:cubicBezTo>
                  <a:cubicBezTo>
                    <a:pt x="8" y="390"/>
                    <a:pt x="8" y="390"/>
                    <a:pt x="8" y="390"/>
                  </a:cubicBezTo>
                  <a:cubicBezTo>
                    <a:pt x="9" y="397"/>
                    <a:pt x="15" y="402"/>
                    <a:pt x="22" y="401"/>
                  </a:cubicBezTo>
                  <a:cubicBezTo>
                    <a:pt x="52" y="395"/>
                    <a:pt x="52" y="395"/>
                    <a:pt x="52" y="395"/>
                  </a:cubicBezTo>
                  <a:cubicBezTo>
                    <a:pt x="59" y="394"/>
                    <a:pt x="67" y="388"/>
                    <a:pt x="71" y="382"/>
                  </a:cubicBezTo>
                  <a:cubicBezTo>
                    <a:pt x="111" y="316"/>
                    <a:pt x="111" y="316"/>
                    <a:pt x="111" y="316"/>
                  </a:cubicBezTo>
                  <a:cubicBezTo>
                    <a:pt x="112" y="316"/>
                    <a:pt x="112" y="316"/>
                    <a:pt x="112" y="316"/>
                  </a:cubicBezTo>
                  <a:cubicBezTo>
                    <a:pt x="140" y="311"/>
                    <a:pt x="140" y="311"/>
                    <a:pt x="140" y="311"/>
                  </a:cubicBezTo>
                  <a:cubicBezTo>
                    <a:pt x="187" y="233"/>
                    <a:pt x="187" y="233"/>
                    <a:pt x="187" y="233"/>
                  </a:cubicBezTo>
                  <a:cubicBezTo>
                    <a:pt x="203" y="236"/>
                    <a:pt x="226" y="235"/>
                    <a:pt x="239" y="232"/>
                  </a:cubicBezTo>
                  <a:cubicBezTo>
                    <a:pt x="296" y="222"/>
                    <a:pt x="321" y="159"/>
                    <a:pt x="311" y="99"/>
                  </a:cubicBezTo>
                  <a:close/>
                  <a:moveTo>
                    <a:pt x="260" y="130"/>
                  </a:moveTo>
                  <a:cubicBezTo>
                    <a:pt x="244" y="153"/>
                    <a:pt x="228" y="137"/>
                    <a:pt x="206" y="120"/>
                  </a:cubicBezTo>
                  <a:cubicBezTo>
                    <a:pt x="184" y="104"/>
                    <a:pt x="163" y="94"/>
                    <a:pt x="179" y="71"/>
                  </a:cubicBezTo>
                  <a:cubicBezTo>
                    <a:pt x="195" y="47"/>
                    <a:pt x="226" y="42"/>
                    <a:pt x="248" y="58"/>
                  </a:cubicBezTo>
                  <a:cubicBezTo>
                    <a:pt x="270" y="74"/>
                    <a:pt x="276" y="107"/>
                    <a:pt x="260" y="13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23" name="Content Placeholder 2"/>
          <p:cNvSpPr txBox="1">
            <a:spLocks/>
          </p:cNvSpPr>
          <p:nvPr/>
        </p:nvSpPr>
        <p:spPr>
          <a:xfrm>
            <a:off x="1581334" y="5657185"/>
            <a:ext cx="2036867" cy="438800"/>
          </a:xfrm>
          <a:prstGeom prst="rect">
            <a:avLst/>
          </a:prstGeom>
        </p:spPr>
        <p:txBody>
          <a:bodyPr vert="horz" lIns="91435" tIns="45718" rIns="91435" bIns="457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r>
              <a:rPr lang="zh-CN" altLang="en-US" sz="2000" dirty="0">
                <a:solidFill>
                  <a:schemeClr val="accent1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3909006" y="5657185"/>
            <a:ext cx="2036867" cy="438800"/>
          </a:xfrm>
          <a:prstGeom prst="rect">
            <a:avLst/>
          </a:prstGeom>
        </p:spPr>
        <p:txBody>
          <a:bodyPr vert="horz" lIns="91435" tIns="45718" rIns="91435" bIns="457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r>
              <a:rPr lang="zh-CN" altLang="en-US" sz="2000" dirty="0">
                <a:solidFill>
                  <a:schemeClr val="accent2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6238050" y="5657185"/>
            <a:ext cx="2036867" cy="438800"/>
          </a:xfrm>
          <a:prstGeom prst="rect">
            <a:avLst/>
          </a:prstGeom>
        </p:spPr>
        <p:txBody>
          <a:bodyPr vert="horz" lIns="91435" tIns="45718" rIns="91435" bIns="457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r>
              <a:rPr lang="zh-CN" altLang="en-US" sz="2000" dirty="0">
                <a:solidFill>
                  <a:schemeClr val="accent3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8568609" y="5657185"/>
            <a:ext cx="2036867" cy="438800"/>
          </a:xfrm>
          <a:prstGeom prst="rect">
            <a:avLst/>
          </a:prstGeom>
        </p:spPr>
        <p:txBody>
          <a:bodyPr vert="horz" lIns="91435" tIns="45718" rIns="91435" bIns="457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r>
              <a:rPr lang="zh-CN" altLang="en-US" sz="2000" dirty="0">
                <a:solidFill>
                  <a:schemeClr val="accent4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27" name="矩形 26"/>
          <p:cNvSpPr/>
          <p:nvPr/>
        </p:nvSpPr>
        <p:spPr>
          <a:xfrm>
            <a:off x="1722268" y="3568328"/>
            <a:ext cx="1754998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我们长期为客户提供专业的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策划设计制作等全程服务，为客户提供优质的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服务。</a:t>
            </a:r>
          </a:p>
        </p:txBody>
      </p:sp>
      <p:sp>
        <p:nvSpPr>
          <p:cNvPr id="28" name="矩形 27"/>
          <p:cNvSpPr/>
          <p:nvPr/>
        </p:nvSpPr>
        <p:spPr>
          <a:xfrm>
            <a:off x="4049940" y="3568328"/>
            <a:ext cx="1754998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我们长期为客户提供专业的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策划设计制作等全程服务，为客户提供优质的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服务。</a:t>
            </a:r>
          </a:p>
        </p:txBody>
      </p:sp>
      <p:sp>
        <p:nvSpPr>
          <p:cNvPr id="29" name="矩形 28"/>
          <p:cNvSpPr/>
          <p:nvPr/>
        </p:nvSpPr>
        <p:spPr>
          <a:xfrm>
            <a:off x="6377612" y="3568328"/>
            <a:ext cx="1754998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我们长期为客户提供专业的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策划设计制作等全程服务，为客户提供优质的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服务。</a:t>
            </a:r>
          </a:p>
        </p:txBody>
      </p:sp>
      <p:sp>
        <p:nvSpPr>
          <p:cNvPr id="30" name="矩形 29"/>
          <p:cNvSpPr/>
          <p:nvPr/>
        </p:nvSpPr>
        <p:spPr>
          <a:xfrm>
            <a:off x="8705284" y="3568328"/>
            <a:ext cx="1754998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我们长期为客户提供专业的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策划设计制作等全程服务，为客户提供优质的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服务。</a:t>
            </a:r>
          </a:p>
        </p:txBody>
      </p:sp>
    </p:spTree>
    <p:extLst>
      <p:ext uri="{BB962C8B-B14F-4D97-AF65-F5344CB8AC3E}">
        <p14:creationId xmlns:p14="http://schemas.microsoft.com/office/powerpoint/2010/main" val="505418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250"/>
                            </p:stCondLst>
                            <p:childTnLst>
                              <p:par>
                                <p:cTn id="6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750"/>
                            </p:stCondLst>
                            <p:childTnLst>
                              <p:par>
                                <p:cTn id="7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250"/>
                            </p:stCondLst>
                            <p:childTnLst>
                              <p:par>
                                <p:cTn id="7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750"/>
                            </p:stCondLst>
                            <p:childTnLst>
                              <p:par>
                                <p:cTn id="8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 rot="1596102">
            <a:off x="1760240" y="3316225"/>
            <a:ext cx="1842820" cy="2463850"/>
            <a:chOff x="5821363" y="1744452"/>
            <a:chExt cx="2565400" cy="2981325"/>
          </a:xfrm>
          <a:effectLst>
            <a:outerShdw dist="190500" dir="18900000" algn="bl" rotWithShape="0">
              <a:prstClr val="black">
                <a:alpha val="30000"/>
              </a:prstClr>
            </a:outerShdw>
          </a:effectLst>
        </p:grpSpPr>
        <p:sp>
          <p:nvSpPr>
            <p:cNvPr id="32" name="Rectangle 15"/>
            <p:cNvSpPr>
              <a:spLocks noChangeArrowheads="1"/>
            </p:cNvSpPr>
            <p:nvPr/>
          </p:nvSpPr>
          <p:spPr bwMode="auto">
            <a:xfrm>
              <a:off x="5821363" y="1744452"/>
              <a:ext cx="2565400" cy="29813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Rectangle 16"/>
            <p:cNvSpPr>
              <a:spLocks noChangeArrowheads="1"/>
            </p:cNvSpPr>
            <p:nvPr/>
          </p:nvSpPr>
          <p:spPr bwMode="auto">
            <a:xfrm>
              <a:off x="5980113" y="1896852"/>
              <a:ext cx="2247900" cy="2222500"/>
            </a:xfrm>
            <a:prstGeom prst="rect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  <p:grpSp>
        <p:nvGrpSpPr>
          <p:cNvPr id="28" name="组合 27"/>
          <p:cNvGrpSpPr/>
          <p:nvPr/>
        </p:nvGrpSpPr>
        <p:grpSpPr>
          <a:xfrm rot="535147">
            <a:off x="1011371" y="1963198"/>
            <a:ext cx="2048968" cy="2381164"/>
            <a:chOff x="5821363" y="1744452"/>
            <a:chExt cx="2565400" cy="2981325"/>
          </a:xfrm>
          <a:effectLst>
            <a:outerShdw dist="190500" dir="18900000" algn="bl" rotWithShape="0">
              <a:prstClr val="black">
                <a:alpha val="30000"/>
              </a:prstClr>
            </a:outerShdw>
          </a:effectLst>
        </p:grpSpPr>
        <p:sp>
          <p:nvSpPr>
            <p:cNvPr id="29" name="Rectangle 15"/>
            <p:cNvSpPr>
              <a:spLocks noChangeArrowheads="1"/>
            </p:cNvSpPr>
            <p:nvPr/>
          </p:nvSpPr>
          <p:spPr bwMode="auto">
            <a:xfrm>
              <a:off x="5821363" y="1744452"/>
              <a:ext cx="2565400" cy="29813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Rectangle 16"/>
            <p:cNvSpPr>
              <a:spLocks noChangeArrowheads="1"/>
            </p:cNvSpPr>
            <p:nvPr/>
          </p:nvSpPr>
          <p:spPr bwMode="auto">
            <a:xfrm>
              <a:off x="5980113" y="1896852"/>
              <a:ext cx="2247900" cy="2222500"/>
            </a:xfrm>
            <a:prstGeom prst="rect">
              <a:avLst/>
            </a:prstGeom>
            <a:blipFill>
              <a:blip r:embed="rId4"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4577415" y="2599782"/>
            <a:ext cx="42883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dirty="0">
                <a:solidFill>
                  <a:schemeClr val="bg1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22" name="矩形 21"/>
          <p:cNvSpPr/>
          <p:nvPr/>
        </p:nvSpPr>
        <p:spPr>
          <a:xfrm>
            <a:off x="4577415" y="4064069"/>
            <a:ext cx="6772729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900" dirty="0">
                <a:solidFill>
                  <a:schemeClr val="bg1"/>
                </a:solidFill>
              </a:rPr>
              <a:t>Lorem ipsum dolor sit </a:t>
            </a:r>
            <a:r>
              <a:rPr lang="en-US" altLang="zh-CN" sz="900" dirty="0" err="1">
                <a:solidFill>
                  <a:schemeClr val="bg1"/>
                </a:solidFill>
              </a:rPr>
              <a:t>amet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consectetur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adipiscing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elit</a:t>
            </a:r>
            <a:r>
              <a:rPr lang="en-US" altLang="zh-CN" sz="900" dirty="0">
                <a:solidFill>
                  <a:schemeClr val="bg1"/>
                </a:solidFill>
              </a:rPr>
              <a:t>. Nam </a:t>
            </a:r>
            <a:r>
              <a:rPr lang="en-US" altLang="zh-CN" sz="900" dirty="0" err="1">
                <a:solidFill>
                  <a:schemeClr val="bg1"/>
                </a:solidFill>
              </a:rPr>
              <a:t>viverra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euismod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odio</a:t>
            </a:r>
            <a:r>
              <a:rPr lang="en-US" altLang="zh-CN" sz="900" dirty="0">
                <a:solidFill>
                  <a:schemeClr val="bg1"/>
                </a:solidFill>
              </a:rPr>
              <a:t> gravida </a:t>
            </a:r>
            <a:r>
              <a:rPr lang="en-US" altLang="zh-CN" sz="900" dirty="0" err="1">
                <a:solidFill>
                  <a:schemeClr val="bg1"/>
                </a:solidFill>
              </a:rPr>
              <a:t>pellentesque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urna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varius</a:t>
            </a:r>
            <a:r>
              <a:rPr lang="en-US" altLang="zh-CN" sz="900" dirty="0">
                <a:solidFill>
                  <a:schemeClr val="bg1"/>
                </a:solidFill>
              </a:rPr>
              <a:t> vitae. </a:t>
            </a:r>
            <a:r>
              <a:rPr lang="en-US" altLang="zh-CN" sz="900" dirty="0" err="1">
                <a:solidFill>
                  <a:schemeClr val="bg1"/>
                </a:solidFill>
              </a:rPr>
              <a:t>Sed</a:t>
            </a:r>
            <a:r>
              <a:rPr lang="en-US" altLang="zh-CN" sz="900" dirty="0">
                <a:solidFill>
                  <a:schemeClr val="bg1"/>
                </a:solidFill>
              </a:rPr>
              <a:t> dui lorem </a:t>
            </a:r>
            <a:r>
              <a:rPr lang="en-US" altLang="zh-CN" sz="900" dirty="0" err="1">
                <a:solidFill>
                  <a:schemeClr val="bg1"/>
                </a:solidFill>
              </a:rPr>
              <a:t>adipiscing</a:t>
            </a:r>
            <a:r>
              <a:rPr lang="en-US" altLang="zh-CN" sz="900" dirty="0">
                <a:solidFill>
                  <a:schemeClr val="bg1"/>
                </a:solidFill>
              </a:rPr>
              <a:t> in </a:t>
            </a:r>
            <a:r>
              <a:rPr lang="en-US" altLang="zh-CN" sz="900" dirty="0" err="1">
                <a:solidFill>
                  <a:schemeClr val="bg1"/>
                </a:solidFill>
              </a:rPr>
              <a:t>adipiscing</a:t>
            </a:r>
            <a:r>
              <a:rPr lang="en-US" altLang="zh-CN" sz="900" dirty="0">
                <a:solidFill>
                  <a:schemeClr val="bg1"/>
                </a:solidFill>
              </a:rPr>
              <a:t> et </a:t>
            </a:r>
            <a:r>
              <a:rPr lang="en-US" altLang="zh-CN" sz="900" dirty="0" err="1">
                <a:solidFill>
                  <a:schemeClr val="bg1"/>
                </a:solidFill>
              </a:rPr>
              <a:t>interdum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nec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metus</a:t>
            </a:r>
            <a:r>
              <a:rPr lang="en-US" altLang="zh-CN" sz="900" dirty="0">
                <a:solidFill>
                  <a:schemeClr val="bg1"/>
                </a:solidFill>
              </a:rPr>
              <a:t>. </a:t>
            </a:r>
          </a:p>
        </p:txBody>
      </p:sp>
      <p:grpSp>
        <p:nvGrpSpPr>
          <p:cNvPr id="24" name="组合 23"/>
          <p:cNvGrpSpPr/>
          <p:nvPr/>
        </p:nvGrpSpPr>
        <p:grpSpPr>
          <a:xfrm rot="21401213">
            <a:off x="493643" y="2384512"/>
            <a:ext cx="2191340" cy="2546619"/>
            <a:chOff x="5821363" y="1744452"/>
            <a:chExt cx="2565400" cy="2981325"/>
          </a:xfrm>
          <a:effectLst>
            <a:outerShdw dist="190500" dir="18900000" algn="bl" rotWithShape="0">
              <a:prstClr val="black">
                <a:alpha val="30000"/>
              </a:prstClr>
            </a:outerShdw>
          </a:effectLst>
        </p:grpSpPr>
        <p:sp>
          <p:nvSpPr>
            <p:cNvPr id="20" name="Rectangle 15"/>
            <p:cNvSpPr>
              <a:spLocks noChangeArrowheads="1"/>
            </p:cNvSpPr>
            <p:nvPr/>
          </p:nvSpPr>
          <p:spPr bwMode="auto">
            <a:xfrm>
              <a:off x="5821363" y="1744452"/>
              <a:ext cx="2565400" cy="29813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Rectangle 16"/>
            <p:cNvSpPr>
              <a:spLocks noChangeArrowheads="1"/>
            </p:cNvSpPr>
            <p:nvPr/>
          </p:nvSpPr>
          <p:spPr bwMode="auto">
            <a:xfrm>
              <a:off x="5980113" y="1896852"/>
              <a:ext cx="2247900" cy="2222500"/>
            </a:xfrm>
            <a:prstGeom prst="rect">
              <a:avLst/>
            </a:prstGeom>
            <a:blipFill>
              <a:blip r:embed="rId5"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25777"/>
            <a:ext cx="5260812" cy="2132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47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00"/>
                            </p:stCondLst>
                            <p:childTnLst>
                              <p:par>
                                <p:cTn id="23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06287" y="485117"/>
            <a:ext cx="43542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/>
              <a:t>单击添加标题内容</a:t>
            </a:r>
          </a:p>
        </p:txBody>
      </p:sp>
      <p:sp>
        <p:nvSpPr>
          <p:cNvPr id="28" name="矩形 27"/>
          <p:cNvSpPr/>
          <p:nvPr/>
        </p:nvSpPr>
        <p:spPr>
          <a:xfrm>
            <a:off x="1436915" y="1744888"/>
            <a:ext cx="2717074" cy="3006725"/>
          </a:xfrm>
          <a:prstGeom prst="rect">
            <a:avLst/>
          </a:prstGeom>
          <a:blipFill dpi="0" rotWithShape="1">
            <a:blip r:embed="rId3" cstate="email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1"/>
          </a:p>
        </p:txBody>
      </p:sp>
      <p:sp>
        <p:nvSpPr>
          <p:cNvPr id="29" name="矩形 28"/>
          <p:cNvSpPr/>
          <p:nvPr/>
        </p:nvSpPr>
        <p:spPr>
          <a:xfrm>
            <a:off x="1436915" y="5337080"/>
            <a:ext cx="2717074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我们长期为客户提供专业的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策划设计服务，凭借自身优势和专业化的独特视角为客户提供优质的服务。</a:t>
            </a:r>
          </a:p>
        </p:txBody>
      </p:sp>
      <p:sp>
        <p:nvSpPr>
          <p:cNvPr id="30" name="矩形 29"/>
          <p:cNvSpPr/>
          <p:nvPr/>
        </p:nvSpPr>
        <p:spPr>
          <a:xfrm>
            <a:off x="2190158" y="4958350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chemeClr val="accent1"/>
                </a:solidFill>
                <a:latin typeface="+mj-ea"/>
                <a:ea typeface="+mj-ea"/>
              </a:rPr>
              <a:t>标题内容</a:t>
            </a:r>
          </a:p>
        </p:txBody>
      </p:sp>
      <p:cxnSp>
        <p:nvCxnSpPr>
          <p:cNvPr id="31" name="直接连接符 30"/>
          <p:cNvCxnSpPr>
            <a:cxnSpLocks/>
          </p:cNvCxnSpPr>
          <p:nvPr/>
        </p:nvCxnSpPr>
        <p:spPr>
          <a:xfrm>
            <a:off x="1423853" y="6255656"/>
            <a:ext cx="2730136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>
            <a:off x="4737463" y="1744888"/>
            <a:ext cx="2717074" cy="3006725"/>
          </a:xfrm>
          <a:prstGeom prst="rect">
            <a:avLst/>
          </a:prstGeom>
          <a:blipFill dpi="0" rotWithShape="1">
            <a:blip r:embed="rId4" cstate="email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1"/>
          </a:p>
        </p:txBody>
      </p:sp>
      <p:sp>
        <p:nvSpPr>
          <p:cNvPr id="33" name="矩形 32"/>
          <p:cNvSpPr/>
          <p:nvPr/>
        </p:nvSpPr>
        <p:spPr>
          <a:xfrm>
            <a:off x="4737463" y="5337080"/>
            <a:ext cx="2717074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我们长期为客户提供专业的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策划设计服务，凭借自身优势和专业化的独特视角为客户提供优质的服务。</a:t>
            </a:r>
          </a:p>
        </p:txBody>
      </p:sp>
      <p:sp>
        <p:nvSpPr>
          <p:cNvPr id="34" name="矩形 33"/>
          <p:cNvSpPr/>
          <p:nvPr/>
        </p:nvSpPr>
        <p:spPr>
          <a:xfrm>
            <a:off x="5490706" y="4958350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chemeClr val="accent2"/>
                </a:solidFill>
                <a:latin typeface="+mj-ea"/>
                <a:ea typeface="+mj-ea"/>
              </a:rPr>
              <a:t>标题内容</a:t>
            </a:r>
          </a:p>
        </p:txBody>
      </p:sp>
      <p:cxnSp>
        <p:nvCxnSpPr>
          <p:cNvPr id="35" name="直接连接符 34"/>
          <p:cNvCxnSpPr>
            <a:cxnSpLocks/>
          </p:cNvCxnSpPr>
          <p:nvPr/>
        </p:nvCxnSpPr>
        <p:spPr>
          <a:xfrm>
            <a:off x="4724401" y="6255656"/>
            <a:ext cx="2730136" cy="0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矩形 35"/>
          <p:cNvSpPr/>
          <p:nvPr/>
        </p:nvSpPr>
        <p:spPr>
          <a:xfrm>
            <a:off x="8038011" y="1744888"/>
            <a:ext cx="2717074" cy="3006725"/>
          </a:xfrm>
          <a:prstGeom prst="rect">
            <a:avLst/>
          </a:prstGeom>
          <a:blipFill dpi="0" rotWithShape="1">
            <a:blip r:embed="rId5" cstate="email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351"/>
          </a:p>
        </p:txBody>
      </p:sp>
      <p:sp>
        <p:nvSpPr>
          <p:cNvPr id="37" name="矩形 36"/>
          <p:cNvSpPr/>
          <p:nvPr/>
        </p:nvSpPr>
        <p:spPr>
          <a:xfrm>
            <a:off x="8038011" y="5337080"/>
            <a:ext cx="2717074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我们长期为客户提供专业的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策划设计服务，凭借自身优势和专业化的独特视角为客户提供优质的服务。</a:t>
            </a:r>
          </a:p>
        </p:txBody>
      </p:sp>
      <p:sp>
        <p:nvSpPr>
          <p:cNvPr id="38" name="矩形 37"/>
          <p:cNvSpPr/>
          <p:nvPr/>
        </p:nvSpPr>
        <p:spPr>
          <a:xfrm>
            <a:off x="8791254" y="4958350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chemeClr val="accent3"/>
                </a:solidFill>
                <a:latin typeface="+mj-ea"/>
                <a:ea typeface="+mj-ea"/>
              </a:rPr>
              <a:t>标题内容</a:t>
            </a:r>
          </a:p>
        </p:txBody>
      </p:sp>
      <p:cxnSp>
        <p:nvCxnSpPr>
          <p:cNvPr id="39" name="直接连接符 38"/>
          <p:cNvCxnSpPr>
            <a:cxnSpLocks/>
          </p:cNvCxnSpPr>
          <p:nvPr/>
        </p:nvCxnSpPr>
        <p:spPr>
          <a:xfrm>
            <a:off x="8024949" y="6255656"/>
            <a:ext cx="2730136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4988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800"/>
                            </p:stCondLst>
                            <p:childTnLst>
                              <p:par>
                                <p:cTn id="2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3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800"/>
                            </p:stCondLst>
                            <p:childTnLst>
                              <p:par>
                                <p:cTn id="30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100"/>
                            </p:stCondLst>
                            <p:childTnLst>
                              <p:par>
                                <p:cTn id="3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6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100"/>
                            </p:stCondLst>
                            <p:childTnLst>
                              <p:par>
                                <p:cTn id="4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400"/>
                            </p:stCondLst>
                            <p:childTnLst>
                              <p:par>
                                <p:cTn id="5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/>
      <p:bldP spid="30" grpId="0"/>
      <p:bldP spid="32" grpId="0" animBg="1"/>
      <p:bldP spid="33" grpId="0"/>
      <p:bldP spid="34" grpId="0"/>
      <p:bldP spid="36" grpId="0" animBg="1"/>
      <p:bldP spid="37" grpId="0"/>
      <p:bldP spid="3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06287" y="485117"/>
            <a:ext cx="43542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/>
              <a:t>单击添加标题内容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210959" y="2065982"/>
            <a:ext cx="1938812" cy="2493319"/>
            <a:chOff x="1210959" y="2065982"/>
            <a:chExt cx="1938812" cy="2493319"/>
          </a:xfrm>
        </p:grpSpPr>
        <p:grpSp>
          <p:nvGrpSpPr>
            <p:cNvPr id="4" name="组合 3"/>
            <p:cNvGrpSpPr/>
            <p:nvPr/>
          </p:nvGrpSpPr>
          <p:grpSpPr>
            <a:xfrm>
              <a:off x="1776346" y="2065982"/>
              <a:ext cx="808038" cy="601663"/>
              <a:chOff x="952500" y="1004888"/>
              <a:chExt cx="808038" cy="601663"/>
            </a:xfrm>
          </p:grpSpPr>
          <p:sp>
            <p:nvSpPr>
              <p:cNvPr id="8" name="Freeform 5"/>
              <p:cNvSpPr>
                <a:spLocks/>
              </p:cNvSpPr>
              <p:nvPr/>
            </p:nvSpPr>
            <p:spPr bwMode="auto">
              <a:xfrm>
                <a:off x="1671638" y="1004888"/>
                <a:ext cx="88900" cy="53975"/>
              </a:xfrm>
              <a:custGeom>
                <a:avLst/>
                <a:gdLst>
                  <a:gd name="T0" fmla="*/ 38 w 38"/>
                  <a:gd name="T1" fmla="*/ 23 h 23"/>
                  <a:gd name="T2" fmla="*/ 19 w 38"/>
                  <a:gd name="T3" fmla="*/ 0 h 23"/>
                  <a:gd name="T4" fmla="*/ 19 w 38"/>
                  <a:gd name="T5" fmla="*/ 0 h 23"/>
                  <a:gd name="T6" fmla="*/ 0 w 38"/>
                  <a:gd name="T7" fmla="*/ 23 h 23"/>
                  <a:gd name="T8" fmla="*/ 38 w 38"/>
                  <a:gd name="T9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23">
                    <a:moveTo>
                      <a:pt x="38" y="23"/>
                    </a:moveTo>
                    <a:cubicBezTo>
                      <a:pt x="37" y="10"/>
                      <a:pt x="2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9" y="0"/>
                      <a:pt x="1" y="10"/>
                      <a:pt x="0" y="23"/>
                    </a:cubicBezTo>
                    <a:lnTo>
                      <a:pt x="38" y="23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6"/>
              <p:cNvSpPr>
                <a:spLocks/>
              </p:cNvSpPr>
              <p:nvPr/>
            </p:nvSpPr>
            <p:spPr bwMode="auto">
              <a:xfrm>
                <a:off x="952500" y="1004888"/>
                <a:ext cx="782638" cy="601663"/>
              </a:xfrm>
              <a:custGeom>
                <a:avLst/>
                <a:gdLst>
                  <a:gd name="T0" fmla="*/ 150 w 334"/>
                  <a:gd name="T1" fmla="*/ 206 h 257"/>
                  <a:gd name="T2" fmla="*/ 170 w 334"/>
                  <a:gd name="T3" fmla="*/ 206 h 257"/>
                  <a:gd name="T4" fmla="*/ 286 w 334"/>
                  <a:gd name="T5" fmla="*/ 246 h 257"/>
                  <a:gd name="T6" fmla="*/ 315 w 334"/>
                  <a:gd name="T7" fmla="*/ 228 h 257"/>
                  <a:gd name="T8" fmla="*/ 315 w 334"/>
                  <a:gd name="T9" fmla="*/ 26 h 257"/>
                  <a:gd name="T10" fmla="*/ 334 w 334"/>
                  <a:gd name="T11" fmla="*/ 1 h 257"/>
                  <a:gd name="T12" fmla="*/ 327 w 334"/>
                  <a:gd name="T13" fmla="*/ 0 h 257"/>
                  <a:gd name="T14" fmla="*/ 28 w 334"/>
                  <a:gd name="T15" fmla="*/ 0 h 257"/>
                  <a:gd name="T16" fmla="*/ 0 w 334"/>
                  <a:gd name="T17" fmla="*/ 27 h 257"/>
                  <a:gd name="T18" fmla="*/ 0 w 334"/>
                  <a:gd name="T19" fmla="*/ 232 h 257"/>
                  <a:gd name="T20" fmla="*/ 29 w 334"/>
                  <a:gd name="T21" fmla="*/ 250 h 257"/>
                  <a:gd name="T22" fmla="*/ 150 w 334"/>
                  <a:gd name="T23" fmla="*/ 206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34" h="257">
                    <a:moveTo>
                      <a:pt x="150" y="206"/>
                    </a:moveTo>
                    <a:cubicBezTo>
                      <a:pt x="157" y="204"/>
                      <a:pt x="164" y="204"/>
                      <a:pt x="170" y="206"/>
                    </a:cubicBezTo>
                    <a:cubicBezTo>
                      <a:pt x="286" y="246"/>
                      <a:pt x="286" y="246"/>
                      <a:pt x="286" y="246"/>
                    </a:cubicBezTo>
                    <a:cubicBezTo>
                      <a:pt x="300" y="253"/>
                      <a:pt x="315" y="243"/>
                      <a:pt x="315" y="228"/>
                    </a:cubicBezTo>
                    <a:cubicBezTo>
                      <a:pt x="315" y="26"/>
                      <a:pt x="315" y="26"/>
                      <a:pt x="315" y="26"/>
                    </a:cubicBezTo>
                    <a:cubicBezTo>
                      <a:pt x="315" y="14"/>
                      <a:pt x="323" y="4"/>
                      <a:pt x="334" y="1"/>
                    </a:cubicBezTo>
                    <a:cubicBezTo>
                      <a:pt x="332" y="0"/>
                      <a:pt x="330" y="0"/>
                      <a:pt x="327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13" y="0"/>
                      <a:pt x="0" y="12"/>
                      <a:pt x="0" y="27"/>
                    </a:cubicBezTo>
                    <a:cubicBezTo>
                      <a:pt x="0" y="232"/>
                      <a:pt x="0" y="232"/>
                      <a:pt x="0" y="232"/>
                    </a:cubicBezTo>
                    <a:cubicBezTo>
                      <a:pt x="0" y="247"/>
                      <a:pt x="16" y="257"/>
                      <a:pt x="29" y="250"/>
                    </a:cubicBezTo>
                    <a:lnTo>
                      <a:pt x="150" y="20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altLang="zh-CN" sz="1200" dirty="0">
                    <a:solidFill>
                      <a:schemeClr val="bg1"/>
                    </a:solidFill>
                  </a:rPr>
                  <a:t>Step.1</a:t>
                </a:r>
                <a:endParaRPr lang="zh-CN" altLang="en-US" sz="1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" name="矩形: 圆角 4"/>
            <p:cNvSpPr/>
            <p:nvPr/>
          </p:nvSpPr>
          <p:spPr>
            <a:xfrm>
              <a:off x="1210959" y="2149476"/>
              <a:ext cx="1938812" cy="2409825"/>
            </a:xfrm>
            <a:prstGeom prst="roundRect">
              <a:avLst>
                <a:gd name="adj" fmla="val 10657"/>
              </a:avLst>
            </a:prstGeom>
            <a:noFill/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Oval 7"/>
            <p:cNvSpPr>
              <a:spLocks noChangeArrowheads="1"/>
            </p:cNvSpPr>
            <p:nvPr/>
          </p:nvSpPr>
          <p:spPr bwMode="auto">
            <a:xfrm>
              <a:off x="1826401" y="2946726"/>
              <a:ext cx="707928" cy="707928"/>
            </a:xfrm>
            <a:prstGeom prst="ellipse">
              <a:avLst/>
            </a:prstGeom>
            <a:solidFill>
              <a:schemeClr val="bg2"/>
            </a:solidFill>
            <a:ln w="38100">
              <a:solidFill>
                <a:schemeClr val="accent1"/>
              </a:solidFill>
            </a:ln>
            <a:effectLst/>
          </p:spPr>
          <p:txBody>
            <a:bodyPr vert="horz" wrap="square" lIns="72000" tIns="4572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2000" spc="600" dirty="0">
                  <a:solidFill>
                    <a:schemeClr val="accent1"/>
                  </a:solidFill>
                  <a:latin typeface="FontAwesome" pitchFamily="2" charset="0"/>
                </a:rPr>
                <a:t></a:t>
              </a:r>
              <a:endParaRPr lang="zh-CN" altLang="en-US" sz="2000" dirty="0">
                <a:solidFill>
                  <a:schemeClr val="accent1"/>
                </a:solidFill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818728" y="3886539"/>
              <a:ext cx="7232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accent1"/>
                  </a:solidFill>
                  <a:latin typeface="+mj-ea"/>
                  <a:ea typeface="+mj-ea"/>
                </a:rPr>
                <a:t>关键词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821383" y="2065982"/>
            <a:ext cx="1938812" cy="2493319"/>
            <a:chOff x="3821383" y="2065982"/>
            <a:chExt cx="1938812" cy="2493319"/>
          </a:xfrm>
        </p:grpSpPr>
        <p:grpSp>
          <p:nvGrpSpPr>
            <p:cNvPr id="11" name="组合 10"/>
            <p:cNvGrpSpPr/>
            <p:nvPr/>
          </p:nvGrpSpPr>
          <p:grpSpPr>
            <a:xfrm>
              <a:off x="4386770" y="2065982"/>
              <a:ext cx="808038" cy="601663"/>
              <a:chOff x="952500" y="1004888"/>
              <a:chExt cx="808038" cy="601663"/>
            </a:xfrm>
          </p:grpSpPr>
          <p:sp>
            <p:nvSpPr>
              <p:cNvPr id="15" name="Freeform 5"/>
              <p:cNvSpPr>
                <a:spLocks/>
              </p:cNvSpPr>
              <p:nvPr/>
            </p:nvSpPr>
            <p:spPr bwMode="auto">
              <a:xfrm>
                <a:off x="1671638" y="1004888"/>
                <a:ext cx="88900" cy="53975"/>
              </a:xfrm>
              <a:custGeom>
                <a:avLst/>
                <a:gdLst>
                  <a:gd name="T0" fmla="*/ 38 w 38"/>
                  <a:gd name="T1" fmla="*/ 23 h 23"/>
                  <a:gd name="T2" fmla="*/ 19 w 38"/>
                  <a:gd name="T3" fmla="*/ 0 h 23"/>
                  <a:gd name="T4" fmla="*/ 19 w 38"/>
                  <a:gd name="T5" fmla="*/ 0 h 23"/>
                  <a:gd name="T6" fmla="*/ 0 w 38"/>
                  <a:gd name="T7" fmla="*/ 23 h 23"/>
                  <a:gd name="T8" fmla="*/ 38 w 38"/>
                  <a:gd name="T9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23">
                    <a:moveTo>
                      <a:pt x="38" y="23"/>
                    </a:moveTo>
                    <a:cubicBezTo>
                      <a:pt x="37" y="10"/>
                      <a:pt x="2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9" y="0"/>
                      <a:pt x="1" y="10"/>
                      <a:pt x="0" y="23"/>
                    </a:cubicBezTo>
                    <a:lnTo>
                      <a:pt x="38" y="23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6"/>
              <p:cNvSpPr>
                <a:spLocks/>
              </p:cNvSpPr>
              <p:nvPr/>
            </p:nvSpPr>
            <p:spPr bwMode="auto">
              <a:xfrm>
                <a:off x="952500" y="1004888"/>
                <a:ext cx="782638" cy="601663"/>
              </a:xfrm>
              <a:custGeom>
                <a:avLst/>
                <a:gdLst>
                  <a:gd name="T0" fmla="*/ 150 w 334"/>
                  <a:gd name="T1" fmla="*/ 206 h 257"/>
                  <a:gd name="T2" fmla="*/ 170 w 334"/>
                  <a:gd name="T3" fmla="*/ 206 h 257"/>
                  <a:gd name="T4" fmla="*/ 286 w 334"/>
                  <a:gd name="T5" fmla="*/ 246 h 257"/>
                  <a:gd name="T6" fmla="*/ 315 w 334"/>
                  <a:gd name="T7" fmla="*/ 228 h 257"/>
                  <a:gd name="T8" fmla="*/ 315 w 334"/>
                  <a:gd name="T9" fmla="*/ 26 h 257"/>
                  <a:gd name="T10" fmla="*/ 334 w 334"/>
                  <a:gd name="T11" fmla="*/ 1 h 257"/>
                  <a:gd name="T12" fmla="*/ 327 w 334"/>
                  <a:gd name="T13" fmla="*/ 0 h 257"/>
                  <a:gd name="T14" fmla="*/ 28 w 334"/>
                  <a:gd name="T15" fmla="*/ 0 h 257"/>
                  <a:gd name="T16" fmla="*/ 0 w 334"/>
                  <a:gd name="T17" fmla="*/ 27 h 257"/>
                  <a:gd name="T18" fmla="*/ 0 w 334"/>
                  <a:gd name="T19" fmla="*/ 232 h 257"/>
                  <a:gd name="T20" fmla="*/ 29 w 334"/>
                  <a:gd name="T21" fmla="*/ 250 h 257"/>
                  <a:gd name="T22" fmla="*/ 150 w 334"/>
                  <a:gd name="T23" fmla="*/ 206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34" h="257">
                    <a:moveTo>
                      <a:pt x="150" y="206"/>
                    </a:moveTo>
                    <a:cubicBezTo>
                      <a:pt x="157" y="204"/>
                      <a:pt x="164" y="204"/>
                      <a:pt x="170" y="206"/>
                    </a:cubicBezTo>
                    <a:cubicBezTo>
                      <a:pt x="286" y="246"/>
                      <a:pt x="286" y="246"/>
                      <a:pt x="286" y="246"/>
                    </a:cubicBezTo>
                    <a:cubicBezTo>
                      <a:pt x="300" y="253"/>
                      <a:pt x="315" y="243"/>
                      <a:pt x="315" y="228"/>
                    </a:cubicBezTo>
                    <a:cubicBezTo>
                      <a:pt x="315" y="26"/>
                      <a:pt x="315" y="26"/>
                      <a:pt x="315" y="26"/>
                    </a:cubicBezTo>
                    <a:cubicBezTo>
                      <a:pt x="315" y="14"/>
                      <a:pt x="323" y="4"/>
                      <a:pt x="334" y="1"/>
                    </a:cubicBezTo>
                    <a:cubicBezTo>
                      <a:pt x="332" y="0"/>
                      <a:pt x="330" y="0"/>
                      <a:pt x="327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13" y="0"/>
                      <a:pt x="0" y="12"/>
                      <a:pt x="0" y="27"/>
                    </a:cubicBezTo>
                    <a:cubicBezTo>
                      <a:pt x="0" y="232"/>
                      <a:pt x="0" y="232"/>
                      <a:pt x="0" y="232"/>
                    </a:cubicBezTo>
                    <a:cubicBezTo>
                      <a:pt x="0" y="247"/>
                      <a:pt x="16" y="257"/>
                      <a:pt x="29" y="250"/>
                    </a:cubicBezTo>
                    <a:lnTo>
                      <a:pt x="150" y="20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altLang="zh-CN" sz="1200" dirty="0">
                    <a:solidFill>
                      <a:schemeClr val="bg1"/>
                    </a:solidFill>
                  </a:rPr>
                  <a:t>Step.2</a:t>
                </a:r>
                <a:endParaRPr lang="zh-CN" altLang="en-US" sz="1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2" name="矩形: 圆角 11"/>
            <p:cNvSpPr/>
            <p:nvPr/>
          </p:nvSpPr>
          <p:spPr>
            <a:xfrm>
              <a:off x="3821383" y="2149476"/>
              <a:ext cx="1938812" cy="2409825"/>
            </a:xfrm>
            <a:prstGeom prst="roundRect">
              <a:avLst>
                <a:gd name="adj" fmla="val 10657"/>
              </a:avLst>
            </a:prstGeom>
            <a:noFill/>
            <a:ln w="635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Oval 8"/>
            <p:cNvSpPr>
              <a:spLocks noChangeArrowheads="1"/>
            </p:cNvSpPr>
            <p:nvPr/>
          </p:nvSpPr>
          <p:spPr bwMode="auto">
            <a:xfrm>
              <a:off x="4436169" y="2946726"/>
              <a:ext cx="709240" cy="707928"/>
            </a:xfrm>
            <a:prstGeom prst="ellipse">
              <a:avLst/>
            </a:prstGeom>
            <a:solidFill>
              <a:schemeClr val="bg2"/>
            </a:solidFill>
            <a:ln w="38100">
              <a:solidFill>
                <a:schemeClr val="accent2"/>
              </a:solidFill>
            </a:ln>
            <a:effectLst/>
          </p:spPr>
          <p:txBody>
            <a:bodyPr vert="horz" wrap="square" lIns="72000" tIns="0" rIns="0" bIns="7200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2000" spc="600" dirty="0">
                  <a:solidFill>
                    <a:schemeClr val="accent2"/>
                  </a:solidFill>
                  <a:latin typeface="FontAwesome" pitchFamily="2" charset="0"/>
                </a:rPr>
                <a:t></a:t>
              </a:r>
              <a:endParaRPr lang="zh-CN" altLang="en-US" sz="2000" spc="600" dirty="0">
                <a:solidFill>
                  <a:schemeClr val="accent2"/>
                </a:solidFill>
                <a:latin typeface="FontAwesome" pitchFamily="2" charset="0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4429152" y="3886539"/>
              <a:ext cx="7232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accent2"/>
                  </a:solidFill>
                  <a:latin typeface="+mj-ea"/>
                  <a:ea typeface="+mj-ea"/>
                </a:rPr>
                <a:t>关键词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431807" y="2065982"/>
            <a:ext cx="1938812" cy="2493319"/>
            <a:chOff x="6431807" y="2065982"/>
            <a:chExt cx="1938812" cy="2493319"/>
          </a:xfrm>
        </p:grpSpPr>
        <p:grpSp>
          <p:nvGrpSpPr>
            <p:cNvPr id="18" name="组合 17"/>
            <p:cNvGrpSpPr/>
            <p:nvPr/>
          </p:nvGrpSpPr>
          <p:grpSpPr>
            <a:xfrm>
              <a:off x="6997194" y="2065982"/>
              <a:ext cx="808038" cy="601663"/>
              <a:chOff x="952500" y="1004888"/>
              <a:chExt cx="808038" cy="601663"/>
            </a:xfrm>
          </p:grpSpPr>
          <p:sp>
            <p:nvSpPr>
              <p:cNvPr id="22" name="Freeform 5"/>
              <p:cNvSpPr>
                <a:spLocks/>
              </p:cNvSpPr>
              <p:nvPr/>
            </p:nvSpPr>
            <p:spPr bwMode="auto">
              <a:xfrm>
                <a:off x="1671638" y="1004888"/>
                <a:ext cx="88900" cy="53975"/>
              </a:xfrm>
              <a:custGeom>
                <a:avLst/>
                <a:gdLst>
                  <a:gd name="T0" fmla="*/ 38 w 38"/>
                  <a:gd name="T1" fmla="*/ 23 h 23"/>
                  <a:gd name="T2" fmla="*/ 19 w 38"/>
                  <a:gd name="T3" fmla="*/ 0 h 23"/>
                  <a:gd name="T4" fmla="*/ 19 w 38"/>
                  <a:gd name="T5" fmla="*/ 0 h 23"/>
                  <a:gd name="T6" fmla="*/ 0 w 38"/>
                  <a:gd name="T7" fmla="*/ 23 h 23"/>
                  <a:gd name="T8" fmla="*/ 38 w 38"/>
                  <a:gd name="T9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23">
                    <a:moveTo>
                      <a:pt x="38" y="23"/>
                    </a:moveTo>
                    <a:cubicBezTo>
                      <a:pt x="37" y="10"/>
                      <a:pt x="2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9" y="0"/>
                      <a:pt x="1" y="10"/>
                      <a:pt x="0" y="23"/>
                    </a:cubicBezTo>
                    <a:lnTo>
                      <a:pt x="38" y="23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6"/>
              <p:cNvSpPr>
                <a:spLocks/>
              </p:cNvSpPr>
              <p:nvPr/>
            </p:nvSpPr>
            <p:spPr bwMode="auto">
              <a:xfrm>
                <a:off x="952500" y="1004888"/>
                <a:ext cx="782638" cy="601663"/>
              </a:xfrm>
              <a:custGeom>
                <a:avLst/>
                <a:gdLst>
                  <a:gd name="T0" fmla="*/ 150 w 334"/>
                  <a:gd name="T1" fmla="*/ 206 h 257"/>
                  <a:gd name="T2" fmla="*/ 170 w 334"/>
                  <a:gd name="T3" fmla="*/ 206 h 257"/>
                  <a:gd name="T4" fmla="*/ 286 w 334"/>
                  <a:gd name="T5" fmla="*/ 246 h 257"/>
                  <a:gd name="T6" fmla="*/ 315 w 334"/>
                  <a:gd name="T7" fmla="*/ 228 h 257"/>
                  <a:gd name="T8" fmla="*/ 315 w 334"/>
                  <a:gd name="T9" fmla="*/ 26 h 257"/>
                  <a:gd name="T10" fmla="*/ 334 w 334"/>
                  <a:gd name="T11" fmla="*/ 1 h 257"/>
                  <a:gd name="T12" fmla="*/ 327 w 334"/>
                  <a:gd name="T13" fmla="*/ 0 h 257"/>
                  <a:gd name="T14" fmla="*/ 28 w 334"/>
                  <a:gd name="T15" fmla="*/ 0 h 257"/>
                  <a:gd name="T16" fmla="*/ 0 w 334"/>
                  <a:gd name="T17" fmla="*/ 27 h 257"/>
                  <a:gd name="T18" fmla="*/ 0 w 334"/>
                  <a:gd name="T19" fmla="*/ 232 h 257"/>
                  <a:gd name="T20" fmla="*/ 29 w 334"/>
                  <a:gd name="T21" fmla="*/ 250 h 257"/>
                  <a:gd name="T22" fmla="*/ 150 w 334"/>
                  <a:gd name="T23" fmla="*/ 206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34" h="257">
                    <a:moveTo>
                      <a:pt x="150" y="206"/>
                    </a:moveTo>
                    <a:cubicBezTo>
                      <a:pt x="157" y="204"/>
                      <a:pt x="164" y="204"/>
                      <a:pt x="170" y="206"/>
                    </a:cubicBezTo>
                    <a:cubicBezTo>
                      <a:pt x="286" y="246"/>
                      <a:pt x="286" y="246"/>
                      <a:pt x="286" y="246"/>
                    </a:cubicBezTo>
                    <a:cubicBezTo>
                      <a:pt x="300" y="253"/>
                      <a:pt x="315" y="243"/>
                      <a:pt x="315" y="228"/>
                    </a:cubicBezTo>
                    <a:cubicBezTo>
                      <a:pt x="315" y="26"/>
                      <a:pt x="315" y="26"/>
                      <a:pt x="315" y="26"/>
                    </a:cubicBezTo>
                    <a:cubicBezTo>
                      <a:pt x="315" y="14"/>
                      <a:pt x="323" y="4"/>
                      <a:pt x="334" y="1"/>
                    </a:cubicBezTo>
                    <a:cubicBezTo>
                      <a:pt x="332" y="0"/>
                      <a:pt x="330" y="0"/>
                      <a:pt x="327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13" y="0"/>
                      <a:pt x="0" y="12"/>
                      <a:pt x="0" y="27"/>
                    </a:cubicBezTo>
                    <a:cubicBezTo>
                      <a:pt x="0" y="232"/>
                      <a:pt x="0" y="232"/>
                      <a:pt x="0" y="232"/>
                    </a:cubicBezTo>
                    <a:cubicBezTo>
                      <a:pt x="0" y="247"/>
                      <a:pt x="16" y="257"/>
                      <a:pt x="29" y="250"/>
                    </a:cubicBezTo>
                    <a:lnTo>
                      <a:pt x="150" y="20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altLang="zh-CN" sz="1200" dirty="0">
                    <a:solidFill>
                      <a:schemeClr val="bg1"/>
                    </a:solidFill>
                  </a:rPr>
                  <a:t>Step.3</a:t>
                </a:r>
                <a:endParaRPr lang="zh-CN" altLang="en-US" sz="1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9" name="矩形: 圆角 18"/>
            <p:cNvSpPr/>
            <p:nvPr/>
          </p:nvSpPr>
          <p:spPr>
            <a:xfrm>
              <a:off x="6431807" y="2149476"/>
              <a:ext cx="1938812" cy="2409825"/>
            </a:xfrm>
            <a:prstGeom prst="roundRect">
              <a:avLst>
                <a:gd name="adj" fmla="val 10657"/>
              </a:avLst>
            </a:prstGeom>
            <a:noFill/>
            <a:ln w="635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Oval 5"/>
            <p:cNvSpPr>
              <a:spLocks noChangeArrowheads="1"/>
            </p:cNvSpPr>
            <p:nvPr/>
          </p:nvSpPr>
          <p:spPr bwMode="auto">
            <a:xfrm>
              <a:off x="7047249" y="2946726"/>
              <a:ext cx="707928" cy="707928"/>
            </a:xfrm>
            <a:prstGeom prst="ellipse">
              <a:avLst/>
            </a:prstGeom>
            <a:solidFill>
              <a:schemeClr val="bg2"/>
            </a:solidFill>
            <a:ln w="38100">
              <a:solidFill>
                <a:schemeClr val="accent3"/>
              </a:solidFill>
            </a:ln>
            <a:effectLst/>
          </p:spPr>
          <p:txBody>
            <a:bodyPr vert="horz" wrap="square" lIns="72000" tIns="0" rIns="0" bIns="7200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2000" spc="600" dirty="0">
                  <a:solidFill>
                    <a:schemeClr val="accent3"/>
                  </a:solidFill>
                  <a:latin typeface="FontAwesome" pitchFamily="2" charset="0"/>
                </a:rPr>
                <a:t></a:t>
              </a:r>
              <a:endParaRPr lang="zh-CN" altLang="en-US" sz="2000" spc="600" dirty="0">
                <a:solidFill>
                  <a:schemeClr val="accent3"/>
                </a:solidFill>
                <a:latin typeface="FontAwesome" pitchFamily="2" charset="0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7039576" y="3886539"/>
              <a:ext cx="7232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accent3"/>
                  </a:solidFill>
                  <a:latin typeface="+mj-ea"/>
                  <a:ea typeface="+mj-ea"/>
                </a:rPr>
                <a:t>关键词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9042230" y="2065982"/>
            <a:ext cx="1938812" cy="2493319"/>
            <a:chOff x="9042230" y="2065982"/>
            <a:chExt cx="1938812" cy="2493319"/>
          </a:xfrm>
        </p:grpSpPr>
        <p:sp>
          <p:nvSpPr>
            <p:cNvPr id="25" name="矩形: 圆角 24"/>
            <p:cNvSpPr/>
            <p:nvPr/>
          </p:nvSpPr>
          <p:spPr>
            <a:xfrm>
              <a:off x="9042230" y="2149476"/>
              <a:ext cx="1938812" cy="2409825"/>
            </a:xfrm>
            <a:prstGeom prst="roundRect">
              <a:avLst>
                <a:gd name="adj" fmla="val 10657"/>
              </a:avLst>
            </a:prstGeom>
            <a:noFill/>
            <a:ln w="635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9607617" y="2065982"/>
              <a:ext cx="808038" cy="601663"/>
              <a:chOff x="952500" y="1004888"/>
              <a:chExt cx="808038" cy="601663"/>
            </a:xfrm>
          </p:grpSpPr>
          <p:sp>
            <p:nvSpPr>
              <p:cNvPr id="29" name="Freeform 5"/>
              <p:cNvSpPr>
                <a:spLocks/>
              </p:cNvSpPr>
              <p:nvPr/>
            </p:nvSpPr>
            <p:spPr bwMode="auto">
              <a:xfrm>
                <a:off x="1671638" y="1004888"/>
                <a:ext cx="88900" cy="53975"/>
              </a:xfrm>
              <a:custGeom>
                <a:avLst/>
                <a:gdLst>
                  <a:gd name="T0" fmla="*/ 38 w 38"/>
                  <a:gd name="T1" fmla="*/ 23 h 23"/>
                  <a:gd name="T2" fmla="*/ 19 w 38"/>
                  <a:gd name="T3" fmla="*/ 0 h 23"/>
                  <a:gd name="T4" fmla="*/ 19 w 38"/>
                  <a:gd name="T5" fmla="*/ 0 h 23"/>
                  <a:gd name="T6" fmla="*/ 0 w 38"/>
                  <a:gd name="T7" fmla="*/ 23 h 23"/>
                  <a:gd name="T8" fmla="*/ 38 w 38"/>
                  <a:gd name="T9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23">
                    <a:moveTo>
                      <a:pt x="38" y="23"/>
                    </a:moveTo>
                    <a:cubicBezTo>
                      <a:pt x="37" y="10"/>
                      <a:pt x="2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9" y="0"/>
                      <a:pt x="1" y="10"/>
                      <a:pt x="0" y="23"/>
                    </a:cubicBezTo>
                    <a:lnTo>
                      <a:pt x="38" y="23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6"/>
              <p:cNvSpPr>
                <a:spLocks/>
              </p:cNvSpPr>
              <p:nvPr/>
            </p:nvSpPr>
            <p:spPr bwMode="auto">
              <a:xfrm>
                <a:off x="952500" y="1004888"/>
                <a:ext cx="782638" cy="601663"/>
              </a:xfrm>
              <a:custGeom>
                <a:avLst/>
                <a:gdLst>
                  <a:gd name="T0" fmla="*/ 150 w 334"/>
                  <a:gd name="T1" fmla="*/ 206 h 257"/>
                  <a:gd name="T2" fmla="*/ 170 w 334"/>
                  <a:gd name="T3" fmla="*/ 206 h 257"/>
                  <a:gd name="T4" fmla="*/ 286 w 334"/>
                  <a:gd name="T5" fmla="*/ 246 h 257"/>
                  <a:gd name="T6" fmla="*/ 315 w 334"/>
                  <a:gd name="T7" fmla="*/ 228 h 257"/>
                  <a:gd name="T8" fmla="*/ 315 w 334"/>
                  <a:gd name="T9" fmla="*/ 26 h 257"/>
                  <a:gd name="T10" fmla="*/ 334 w 334"/>
                  <a:gd name="T11" fmla="*/ 1 h 257"/>
                  <a:gd name="T12" fmla="*/ 327 w 334"/>
                  <a:gd name="T13" fmla="*/ 0 h 257"/>
                  <a:gd name="T14" fmla="*/ 28 w 334"/>
                  <a:gd name="T15" fmla="*/ 0 h 257"/>
                  <a:gd name="T16" fmla="*/ 0 w 334"/>
                  <a:gd name="T17" fmla="*/ 27 h 257"/>
                  <a:gd name="T18" fmla="*/ 0 w 334"/>
                  <a:gd name="T19" fmla="*/ 232 h 257"/>
                  <a:gd name="T20" fmla="*/ 29 w 334"/>
                  <a:gd name="T21" fmla="*/ 250 h 257"/>
                  <a:gd name="T22" fmla="*/ 150 w 334"/>
                  <a:gd name="T23" fmla="*/ 206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34" h="257">
                    <a:moveTo>
                      <a:pt x="150" y="206"/>
                    </a:moveTo>
                    <a:cubicBezTo>
                      <a:pt x="157" y="204"/>
                      <a:pt x="164" y="204"/>
                      <a:pt x="170" y="206"/>
                    </a:cubicBezTo>
                    <a:cubicBezTo>
                      <a:pt x="286" y="246"/>
                      <a:pt x="286" y="246"/>
                      <a:pt x="286" y="246"/>
                    </a:cubicBezTo>
                    <a:cubicBezTo>
                      <a:pt x="300" y="253"/>
                      <a:pt x="315" y="243"/>
                      <a:pt x="315" y="228"/>
                    </a:cubicBezTo>
                    <a:cubicBezTo>
                      <a:pt x="315" y="26"/>
                      <a:pt x="315" y="26"/>
                      <a:pt x="315" y="26"/>
                    </a:cubicBezTo>
                    <a:cubicBezTo>
                      <a:pt x="315" y="14"/>
                      <a:pt x="323" y="4"/>
                      <a:pt x="334" y="1"/>
                    </a:cubicBezTo>
                    <a:cubicBezTo>
                      <a:pt x="332" y="0"/>
                      <a:pt x="330" y="0"/>
                      <a:pt x="327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13" y="0"/>
                      <a:pt x="0" y="12"/>
                      <a:pt x="0" y="27"/>
                    </a:cubicBezTo>
                    <a:cubicBezTo>
                      <a:pt x="0" y="232"/>
                      <a:pt x="0" y="232"/>
                      <a:pt x="0" y="232"/>
                    </a:cubicBezTo>
                    <a:cubicBezTo>
                      <a:pt x="0" y="247"/>
                      <a:pt x="16" y="257"/>
                      <a:pt x="29" y="250"/>
                    </a:cubicBezTo>
                    <a:lnTo>
                      <a:pt x="150" y="206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altLang="zh-CN" sz="1200" dirty="0">
                    <a:solidFill>
                      <a:schemeClr val="bg1"/>
                    </a:solidFill>
                  </a:rPr>
                  <a:t>Step.4</a:t>
                </a:r>
                <a:endParaRPr lang="zh-CN" altLang="en-US" sz="1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7" name="Oval 6"/>
            <p:cNvSpPr>
              <a:spLocks noChangeArrowheads="1"/>
            </p:cNvSpPr>
            <p:nvPr/>
          </p:nvSpPr>
          <p:spPr bwMode="auto">
            <a:xfrm>
              <a:off x="9657672" y="2946726"/>
              <a:ext cx="707928" cy="707928"/>
            </a:xfrm>
            <a:prstGeom prst="ellipse">
              <a:avLst/>
            </a:prstGeom>
            <a:solidFill>
              <a:schemeClr val="bg2"/>
            </a:solidFill>
            <a:ln w="38100">
              <a:solidFill>
                <a:schemeClr val="accent4"/>
              </a:solidFill>
            </a:ln>
            <a:effectLst/>
          </p:spPr>
          <p:txBody>
            <a:bodyPr vert="horz" wrap="square" lIns="72000" tIns="0" rIns="0" bIns="7200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2000" spc="600" dirty="0">
                  <a:solidFill>
                    <a:schemeClr val="accent4"/>
                  </a:solidFill>
                  <a:latin typeface="FontAwesome" pitchFamily="2" charset="0"/>
                </a:rPr>
                <a:t></a:t>
              </a:r>
              <a:endParaRPr lang="zh-CN" altLang="en-US" sz="2000" spc="600" dirty="0">
                <a:solidFill>
                  <a:schemeClr val="accent4"/>
                </a:solidFill>
                <a:latin typeface="FontAwesome" pitchFamily="2" charset="0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9649999" y="3886539"/>
              <a:ext cx="7232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accent4"/>
                  </a:solidFill>
                  <a:latin typeface="+mj-ea"/>
                  <a:ea typeface="+mj-ea"/>
                </a:rPr>
                <a:t>关键词</a:t>
              </a:r>
            </a:p>
          </p:txBody>
        </p:sp>
      </p:grpSp>
      <p:sp>
        <p:nvSpPr>
          <p:cNvPr id="31" name="矩形 30"/>
          <p:cNvSpPr/>
          <p:nvPr/>
        </p:nvSpPr>
        <p:spPr>
          <a:xfrm>
            <a:off x="1264301" y="4818170"/>
            <a:ext cx="18321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我们长期为客户提供专业的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策划、凭借自身优势和专业化的独特视角为客户提供优质的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服务。</a:t>
            </a:r>
          </a:p>
        </p:txBody>
      </p:sp>
      <p:sp>
        <p:nvSpPr>
          <p:cNvPr id="32" name="矩形 31"/>
          <p:cNvSpPr/>
          <p:nvPr/>
        </p:nvSpPr>
        <p:spPr>
          <a:xfrm>
            <a:off x="3874725" y="4818170"/>
            <a:ext cx="18321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我们长期为客户提供专业的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策划、凭借自身优势和专业化的独特视角为客户提供优质的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服务。</a:t>
            </a:r>
          </a:p>
        </p:txBody>
      </p:sp>
      <p:sp>
        <p:nvSpPr>
          <p:cNvPr id="33" name="矩形 32"/>
          <p:cNvSpPr/>
          <p:nvPr/>
        </p:nvSpPr>
        <p:spPr>
          <a:xfrm>
            <a:off x="6485149" y="4818170"/>
            <a:ext cx="18321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我们长期为客户提供专业的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策划、凭借自身优势和专业化的独特视角为客户提供优质的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服务。</a:t>
            </a:r>
          </a:p>
        </p:txBody>
      </p:sp>
      <p:sp>
        <p:nvSpPr>
          <p:cNvPr id="34" name="矩形 33"/>
          <p:cNvSpPr/>
          <p:nvPr/>
        </p:nvSpPr>
        <p:spPr>
          <a:xfrm>
            <a:off x="9095572" y="4818170"/>
            <a:ext cx="18321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我们长期为客户提供专业的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策划、凭借自身优势和专业化的独特视角为客户提供优质的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服务。</a:t>
            </a:r>
          </a:p>
        </p:txBody>
      </p:sp>
    </p:spTree>
    <p:extLst>
      <p:ext uri="{BB962C8B-B14F-4D97-AF65-F5344CB8AC3E}">
        <p14:creationId xmlns:p14="http://schemas.microsoft.com/office/powerpoint/2010/main" val="4116556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800"/>
                            </p:stCondLst>
                            <p:childTnLst>
                              <p:par>
                                <p:cTn id="1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8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600"/>
                            </p:stCondLst>
                            <p:childTnLst>
                              <p:par>
                                <p:cTn id="2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6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1400"/>
                            </p:stCondLst>
                            <p:childTnLst>
                              <p:par>
                                <p:cTn id="3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240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06287" y="485117"/>
            <a:ext cx="43542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/>
              <a:t>单击添加标题内容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172588" y="1861851"/>
            <a:ext cx="3509370" cy="2429690"/>
            <a:chOff x="1379537" y="1861851"/>
            <a:chExt cx="3509370" cy="2429690"/>
          </a:xfrm>
        </p:grpSpPr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1379537" y="1861851"/>
              <a:ext cx="3509370" cy="2429690"/>
            </a:xfrm>
            <a:custGeom>
              <a:avLst/>
              <a:gdLst>
                <a:gd name="T0" fmla="*/ 954 w 1176"/>
                <a:gd name="T1" fmla="*/ 566 h 566"/>
                <a:gd name="T2" fmla="*/ 0 w 1176"/>
                <a:gd name="T3" fmla="*/ 566 h 566"/>
                <a:gd name="T4" fmla="*/ 0 w 1176"/>
                <a:gd name="T5" fmla="*/ 0 h 566"/>
                <a:gd name="T6" fmla="*/ 954 w 1176"/>
                <a:gd name="T7" fmla="*/ 0 h 566"/>
                <a:gd name="T8" fmla="*/ 1176 w 1176"/>
                <a:gd name="T9" fmla="*/ 283 h 566"/>
                <a:gd name="T10" fmla="*/ 954 w 1176"/>
                <a:gd name="T11" fmla="*/ 566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76" h="566">
                  <a:moveTo>
                    <a:pt x="954" y="566"/>
                  </a:moveTo>
                  <a:lnTo>
                    <a:pt x="0" y="566"/>
                  </a:lnTo>
                  <a:lnTo>
                    <a:pt x="0" y="0"/>
                  </a:lnTo>
                  <a:lnTo>
                    <a:pt x="954" y="0"/>
                  </a:lnTo>
                  <a:lnTo>
                    <a:pt x="1176" y="283"/>
                  </a:lnTo>
                  <a:lnTo>
                    <a:pt x="954" y="566"/>
                  </a:lnTo>
                  <a:close/>
                </a:path>
              </a:pathLst>
            </a:custGeom>
            <a:solidFill>
              <a:schemeClr val="accent1"/>
            </a:solidFill>
            <a:ln w="38100">
              <a:noFill/>
            </a:ln>
            <a:effectLst/>
          </p:spPr>
          <p:txBody>
            <a:bodyPr vert="horz" wrap="square" lIns="0" tIns="0" rIns="180000" bIns="10800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sz="36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1892911" y="2903283"/>
              <a:ext cx="2106515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我们长期为客户提供专业的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PPT</a:t>
              </a:r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策划设计制作等全程服务，凭借自身优势和专业化的独特视角为客户提供优质的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PPT</a:t>
              </a:r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服务。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1892911" y="2265683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+mj-ea"/>
                  <a:ea typeface="+mj-ea"/>
                </a:rPr>
                <a:t>标题内容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348775" y="1861851"/>
            <a:ext cx="3503401" cy="2429690"/>
            <a:chOff x="4348775" y="1861851"/>
            <a:chExt cx="3503401" cy="2429690"/>
          </a:xfrm>
        </p:grpSpPr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348775" y="1861851"/>
              <a:ext cx="3503401" cy="2429690"/>
            </a:xfrm>
            <a:custGeom>
              <a:avLst/>
              <a:gdLst>
                <a:gd name="T0" fmla="*/ 952 w 1174"/>
                <a:gd name="T1" fmla="*/ 0 h 566"/>
                <a:gd name="T2" fmla="*/ 0 w 1174"/>
                <a:gd name="T3" fmla="*/ 0 h 566"/>
                <a:gd name="T4" fmla="*/ 223 w 1174"/>
                <a:gd name="T5" fmla="*/ 283 h 566"/>
                <a:gd name="T6" fmla="*/ 0 w 1174"/>
                <a:gd name="T7" fmla="*/ 566 h 566"/>
                <a:gd name="T8" fmla="*/ 952 w 1174"/>
                <a:gd name="T9" fmla="*/ 566 h 566"/>
                <a:gd name="T10" fmla="*/ 1174 w 1174"/>
                <a:gd name="T11" fmla="*/ 283 h 566"/>
                <a:gd name="T12" fmla="*/ 952 w 1174"/>
                <a:gd name="T13" fmla="*/ 0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4" h="566">
                  <a:moveTo>
                    <a:pt x="952" y="0"/>
                  </a:moveTo>
                  <a:lnTo>
                    <a:pt x="0" y="0"/>
                  </a:lnTo>
                  <a:lnTo>
                    <a:pt x="223" y="283"/>
                  </a:lnTo>
                  <a:lnTo>
                    <a:pt x="0" y="566"/>
                  </a:lnTo>
                  <a:lnTo>
                    <a:pt x="952" y="566"/>
                  </a:lnTo>
                  <a:lnTo>
                    <a:pt x="1174" y="283"/>
                  </a:lnTo>
                  <a:lnTo>
                    <a:pt x="952" y="0"/>
                  </a:lnTo>
                  <a:close/>
                </a:path>
              </a:pathLst>
            </a:custGeom>
            <a:solidFill>
              <a:schemeClr val="accent2"/>
            </a:solidFill>
            <a:ln w="38100">
              <a:noFill/>
            </a:ln>
            <a:effectLst/>
          </p:spPr>
          <p:txBody>
            <a:bodyPr vert="horz" wrap="square" lIns="0" tIns="0" rIns="0" bIns="10800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sz="36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5273456" y="2903283"/>
              <a:ext cx="2106515" cy="11852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我们长期为客户提供专业的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PPT</a:t>
              </a:r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策划设计制作等全程服务，凭借自身优势和专业化的独特视角为客户提供优质的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PPT</a:t>
              </a:r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服务。</a:t>
              </a:r>
            </a:p>
          </p:txBody>
        </p:sp>
        <p:sp>
          <p:nvSpPr>
            <p:cNvPr id="10" name="矩形 9"/>
            <p:cNvSpPr/>
            <p:nvPr/>
          </p:nvSpPr>
          <p:spPr>
            <a:xfrm>
              <a:off x="5273456" y="2265683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+mj-ea"/>
                  <a:ea typeface="+mj-ea"/>
                </a:rPr>
                <a:t>标题内容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7524962" y="1861851"/>
            <a:ext cx="3503401" cy="2429690"/>
            <a:chOff x="7524962" y="1861851"/>
            <a:chExt cx="3503401" cy="2429690"/>
          </a:xfrm>
        </p:grpSpPr>
        <p:sp>
          <p:nvSpPr>
            <p:cNvPr id="12" name="任意多边形: 形状 11"/>
            <p:cNvSpPr/>
            <p:nvPr/>
          </p:nvSpPr>
          <p:spPr>
            <a:xfrm>
              <a:off x="7524962" y="1861851"/>
              <a:ext cx="3503401" cy="2429690"/>
            </a:xfrm>
            <a:custGeom>
              <a:avLst/>
              <a:gdLst>
                <a:gd name="connsiteX0" fmla="*/ 0 w 3503401"/>
                <a:gd name="connsiteY0" fmla="*/ 0 h 2429690"/>
                <a:gd name="connsiteX1" fmla="*/ 1280462 w 3503401"/>
                <a:gd name="connsiteY1" fmla="*/ 0 h 2429690"/>
                <a:gd name="connsiteX2" fmla="*/ 2843902 w 3503401"/>
                <a:gd name="connsiteY2" fmla="*/ 0 h 2429690"/>
                <a:gd name="connsiteX3" fmla="*/ 3491356 w 3503401"/>
                <a:gd name="connsiteY3" fmla="*/ 0 h 2429690"/>
                <a:gd name="connsiteX4" fmla="*/ 3491356 w 3503401"/>
                <a:gd name="connsiteY4" fmla="*/ 1192657 h 2429690"/>
                <a:gd name="connsiteX5" fmla="*/ 3503401 w 3503401"/>
                <a:gd name="connsiteY5" fmla="*/ 1214845 h 2429690"/>
                <a:gd name="connsiteX6" fmla="*/ 3491356 w 3503401"/>
                <a:gd name="connsiteY6" fmla="*/ 1237033 h 2429690"/>
                <a:gd name="connsiteX7" fmla="*/ 3491356 w 3503401"/>
                <a:gd name="connsiteY7" fmla="*/ 2429690 h 2429690"/>
                <a:gd name="connsiteX8" fmla="*/ 2843902 w 3503401"/>
                <a:gd name="connsiteY8" fmla="*/ 2429690 h 2429690"/>
                <a:gd name="connsiteX9" fmla="*/ 1280462 w 3503401"/>
                <a:gd name="connsiteY9" fmla="*/ 2429690 h 2429690"/>
                <a:gd name="connsiteX10" fmla="*/ 0 w 3503401"/>
                <a:gd name="connsiteY10" fmla="*/ 2429690 h 2429690"/>
                <a:gd name="connsiteX11" fmla="*/ 662483 w 3503401"/>
                <a:gd name="connsiteY11" fmla="*/ 1214845 h 2429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503401" h="2429690">
                  <a:moveTo>
                    <a:pt x="0" y="0"/>
                  </a:moveTo>
                  <a:lnTo>
                    <a:pt x="1280462" y="0"/>
                  </a:lnTo>
                  <a:lnTo>
                    <a:pt x="2843902" y="0"/>
                  </a:lnTo>
                  <a:lnTo>
                    <a:pt x="3491356" y="0"/>
                  </a:lnTo>
                  <a:lnTo>
                    <a:pt x="3491356" y="1192657"/>
                  </a:lnTo>
                  <a:lnTo>
                    <a:pt x="3503401" y="1214845"/>
                  </a:lnTo>
                  <a:lnTo>
                    <a:pt x="3491356" y="1237033"/>
                  </a:lnTo>
                  <a:lnTo>
                    <a:pt x="3491356" y="2429690"/>
                  </a:lnTo>
                  <a:lnTo>
                    <a:pt x="2843902" y="2429690"/>
                  </a:lnTo>
                  <a:lnTo>
                    <a:pt x="1280462" y="2429690"/>
                  </a:lnTo>
                  <a:lnTo>
                    <a:pt x="0" y="2429690"/>
                  </a:lnTo>
                  <a:lnTo>
                    <a:pt x="662483" y="121484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8506029" y="2903283"/>
              <a:ext cx="2106515" cy="11852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我们长期为客户提供专业的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PPT</a:t>
              </a:r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策划设计制作等全程服务，凭借自身优势和专业化的独特视角为客户提供优质的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PPT</a:t>
              </a:r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服务。</a:t>
              </a:r>
            </a:p>
          </p:txBody>
        </p:sp>
        <p:sp>
          <p:nvSpPr>
            <p:cNvPr id="14" name="矩形 13"/>
            <p:cNvSpPr/>
            <p:nvPr/>
          </p:nvSpPr>
          <p:spPr>
            <a:xfrm>
              <a:off x="8506029" y="2265683"/>
              <a:ext cx="1415772" cy="49936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2400" dirty="0">
                  <a:solidFill>
                    <a:schemeClr val="bg1"/>
                  </a:solidFill>
                  <a:latin typeface="+mj-ea"/>
                  <a:ea typeface="+mj-ea"/>
                </a:rPr>
                <a:t>标题内容</a:t>
              </a:r>
            </a:p>
          </p:txBody>
        </p:sp>
      </p:grpSp>
      <p:sp>
        <p:nvSpPr>
          <p:cNvPr id="15" name="椭圆 14"/>
          <p:cNvSpPr/>
          <p:nvPr/>
        </p:nvSpPr>
        <p:spPr>
          <a:xfrm>
            <a:off x="4348775" y="2727348"/>
            <a:ext cx="698698" cy="698696"/>
          </a:xfrm>
          <a:prstGeom prst="ellipse">
            <a:avLst/>
          </a:prstGeom>
          <a:solidFill>
            <a:schemeClr val="bg1">
              <a:lumMod val="75000"/>
            </a:schemeClr>
          </a:solidFill>
          <a:ln w="38100">
            <a:solidFill>
              <a:schemeClr val="bg2"/>
            </a:solidFill>
          </a:ln>
          <a:effectLst/>
        </p:spPr>
        <p:txBody>
          <a:bodyPr vert="horz" wrap="square" lIns="0" tIns="0" rIns="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FontAwesome" pitchFamily="2" charset="0"/>
              </a:rPr>
              <a:t></a:t>
            </a:r>
          </a:p>
        </p:txBody>
      </p:sp>
      <p:sp>
        <p:nvSpPr>
          <p:cNvPr id="16" name="椭圆 15"/>
          <p:cNvSpPr/>
          <p:nvPr/>
        </p:nvSpPr>
        <p:spPr>
          <a:xfrm>
            <a:off x="7547862" y="2727348"/>
            <a:ext cx="698698" cy="698696"/>
          </a:xfrm>
          <a:prstGeom prst="ellipse">
            <a:avLst/>
          </a:prstGeom>
          <a:solidFill>
            <a:schemeClr val="bg1">
              <a:lumMod val="75000"/>
            </a:schemeClr>
          </a:solidFill>
          <a:ln w="38100">
            <a:solidFill>
              <a:schemeClr val="bg2"/>
            </a:solidFill>
          </a:ln>
          <a:effectLst/>
        </p:spPr>
        <p:txBody>
          <a:bodyPr vert="horz" wrap="square" lIns="0" tIns="0" rIns="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FontAwesome" pitchFamily="2" charset="0"/>
              </a:rPr>
              <a:t></a:t>
            </a:r>
          </a:p>
        </p:txBody>
      </p:sp>
      <p:sp>
        <p:nvSpPr>
          <p:cNvPr id="17" name="矩形 16"/>
          <p:cNvSpPr/>
          <p:nvPr/>
        </p:nvSpPr>
        <p:spPr>
          <a:xfrm>
            <a:off x="1163638" y="4953702"/>
            <a:ext cx="9864725" cy="1126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我们长期为客户提供专业的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策划、设计制作等全程服务，凭借自身优势和专业化的独特视角为客户提供优质的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服务，助你演绎精彩人生。我们长期为客户提供专业的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策划、设计制作等全程服务，凭借自身优势和专业化的独特视角为客户提供优质的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服务，助你演绎精彩人生。</a:t>
            </a:r>
          </a:p>
          <a:p>
            <a:pPr>
              <a:lnSpc>
                <a:spcPct val="120000"/>
              </a:lnSpc>
              <a:defRPr/>
            </a:pPr>
            <a:endParaRPr lang="zh-CN" altLang="en-US" sz="1400" dirty="0">
              <a:solidFill>
                <a:schemeClr val="tx2"/>
              </a:solidFill>
              <a:latin typeface="+mn-ea"/>
            </a:endParaRPr>
          </a:p>
        </p:txBody>
      </p:sp>
      <p:cxnSp>
        <p:nvCxnSpPr>
          <p:cNvPr id="18" name="直接连接符 17"/>
          <p:cNvCxnSpPr>
            <a:cxnSpLocks/>
          </p:cNvCxnSpPr>
          <p:nvPr/>
        </p:nvCxnSpPr>
        <p:spPr>
          <a:xfrm>
            <a:off x="1163638" y="4695373"/>
            <a:ext cx="9864725" cy="0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7206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4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85185E-6 L 0 0.05 " pathEditMode="relative" rAng="0" ptsTypes="AA">
                                      <p:cBhvr>
                                        <p:cTn id="39" dur="1500" spd="-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/>
      <p:bldP spid="17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06287" y="485117"/>
            <a:ext cx="43542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/>
              <a:t>单击添加标题内容</a:t>
            </a:r>
          </a:p>
        </p:txBody>
      </p:sp>
      <p:sp>
        <p:nvSpPr>
          <p:cNvPr id="3" name="Rectangle 4"/>
          <p:cNvSpPr/>
          <p:nvPr/>
        </p:nvSpPr>
        <p:spPr>
          <a:xfrm>
            <a:off x="1184361" y="1782060"/>
            <a:ext cx="6394319" cy="4441642"/>
          </a:xfrm>
          <a:prstGeom prst="rect">
            <a:avLst/>
          </a:prstGeom>
          <a:blipFill dpi="0" rotWithShape="1">
            <a:blip r:embed="rId3" cstate="email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/>
          </a:p>
        </p:txBody>
      </p:sp>
      <p:sp>
        <p:nvSpPr>
          <p:cNvPr id="4" name="Rectangle 16"/>
          <p:cNvSpPr/>
          <p:nvPr/>
        </p:nvSpPr>
        <p:spPr>
          <a:xfrm>
            <a:off x="1184361" y="1782060"/>
            <a:ext cx="3217883" cy="4428494"/>
          </a:xfrm>
          <a:prstGeom prst="rect">
            <a:avLst/>
          </a:prstGeom>
          <a:solidFill>
            <a:schemeClr val="tx1"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07" dirty="0">
              <a:solidFill>
                <a:schemeClr val="bg1">
                  <a:lumMod val="65000"/>
                </a:schemeClr>
              </a:solidFill>
              <a:latin typeface="Lato" panose="020F0502020204030203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463780" y="4234903"/>
            <a:ext cx="2659044" cy="1781450"/>
          </a:xfrm>
          <a:prstGeom prst="rect">
            <a:avLst/>
          </a:prstGeom>
        </p:spPr>
        <p:txBody>
          <a:bodyPr vert="horz" lIns="91435" tIns="45718" rIns="91435" bIns="45718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  <a:defRPr/>
            </a:pPr>
            <a:r>
              <a:rPr lang="zh-CN" altLang="en-US" sz="1200" dirty="0">
                <a:solidFill>
                  <a:schemeClr val="bg1"/>
                </a:solidFill>
                <a:latin typeface="+mn-ea"/>
              </a:rPr>
              <a:t>我们长期为客户提供专业的</a:t>
            </a:r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+mn-ea"/>
              </a:rPr>
              <a:t>策划设计制作等全程服务，凭借自身优势和专业化的独特视角为客户提供优质的</a:t>
            </a:r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+mn-ea"/>
              </a:rPr>
              <a:t>服务。我们长期为客户提供专业的</a:t>
            </a:r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+mn-ea"/>
              </a:rPr>
              <a:t>策划设计制作等全程服务，凭借自身优势和专业化的独特视角为客户提供优质的</a:t>
            </a:r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+mn-ea"/>
              </a:rPr>
              <a:t>服务。</a:t>
            </a:r>
          </a:p>
        </p:txBody>
      </p:sp>
      <p:sp>
        <p:nvSpPr>
          <p:cNvPr id="6" name="任意多边形: 形状 5"/>
          <p:cNvSpPr/>
          <p:nvPr/>
        </p:nvSpPr>
        <p:spPr>
          <a:xfrm>
            <a:off x="2351021" y="2670493"/>
            <a:ext cx="884562" cy="979170"/>
          </a:xfrm>
          <a:custGeom>
            <a:avLst/>
            <a:gdLst/>
            <a:ahLst/>
            <a:cxnLst/>
            <a:rect l="l" t="t" r="r" b="b"/>
            <a:pathLst>
              <a:path w="884562" h="979170">
                <a:moveTo>
                  <a:pt x="415719" y="0"/>
                </a:moveTo>
                <a:lnTo>
                  <a:pt x="468843" y="0"/>
                </a:lnTo>
                <a:lnTo>
                  <a:pt x="468843" y="69850"/>
                </a:lnTo>
                <a:cubicBezTo>
                  <a:pt x="578387" y="73624"/>
                  <a:pt x="668916" y="119625"/>
                  <a:pt x="740432" y="207853"/>
                </a:cubicBezTo>
                <a:lnTo>
                  <a:pt x="855512" y="120019"/>
                </a:lnTo>
                <a:lnTo>
                  <a:pt x="884562" y="154885"/>
                </a:lnTo>
                <a:lnTo>
                  <a:pt x="769420" y="243092"/>
                </a:lnTo>
                <a:cubicBezTo>
                  <a:pt x="818852" y="307890"/>
                  <a:pt x="843569" y="383386"/>
                  <a:pt x="843569" y="469583"/>
                </a:cubicBezTo>
                <a:cubicBezTo>
                  <a:pt x="843569" y="558640"/>
                  <a:pt x="817546" y="636262"/>
                  <a:pt x="765501" y="702449"/>
                </a:cubicBezTo>
                <a:lnTo>
                  <a:pt x="884562" y="800236"/>
                </a:lnTo>
                <a:lnTo>
                  <a:pt x="855294" y="834729"/>
                </a:lnTo>
                <a:lnTo>
                  <a:pt x="735953" y="739119"/>
                </a:lnTo>
                <a:cubicBezTo>
                  <a:pt x="664562" y="822246"/>
                  <a:pt x="575525" y="865697"/>
                  <a:pt x="468843" y="869471"/>
                </a:cubicBezTo>
                <a:lnTo>
                  <a:pt x="468843" y="979170"/>
                </a:lnTo>
                <a:lnTo>
                  <a:pt x="415719" y="979170"/>
                </a:lnTo>
                <a:lnTo>
                  <a:pt x="415719" y="869533"/>
                </a:lnTo>
                <a:cubicBezTo>
                  <a:pt x="305802" y="865759"/>
                  <a:pt x="215024" y="819685"/>
                  <a:pt x="143384" y="731312"/>
                </a:cubicBezTo>
                <a:lnTo>
                  <a:pt x="28272" y="819115"/>
                </a:lnTo>
                <a:lnTo>
                  <a:pt x="0" y="784280"/>
                </a:lnTo>
                <a:lnTo>
                  <a:pt x="115173" y="696042"/>
                </a:lnTo>
                <a:cubicBezTo>
                  <a:pt x="65720" y="631887"/>
                  <a:pt x="40993" y="556401"/>
                  <a:pt x="40993" y="469583"/>
                </a:cubicBezTo>
                <a:cubicBezTo>
                  <a:pt x="40993" y="380131"/>
                  <a:pt x="67016" y="302623"/>
                  <a:pt x="119061" y="237058"/>
                </a:cubicBezTo>
                <a:lnTo>
                  <a:pt x="0" y="139209"/>
                </a:lnTo>
                <a:lnTo>
                  <a:pt x="28521" y="104405"/>
                </a:lnTo>
                <a:lnTo>
                  <a:pt x="147862" y="200046"/>
                </a:lnTo>
                <a:cubicBezTo>
                  <a:pt x="219337" y="116981"/>
                  <a:pt x="308622" y="73562"/>
                  <a:pt x="415719" y="69788"/>
                </a:cubicBezTo>
                <a:lnTo>
                  <a:pt x="415719" y="0"/>
                </a:lnTo>
                <a:close/>
                <a:moveTo>
                  <a:pt x="415719" y="120423"/>
                </a:moveTo>
                <a:cubicBezTo>
                  <a:pt x="326351" y="124176"/>
                  <a:pt x="249724" y="160867"/>
                  <a:pt x="185839" y="230496"/>
                </a:cubicBezTo>
                <a:lnTo>
                  <a:pt x="343436" y="358141"/>
                </a:lnTo>
                <a:cubicBezTo>
                  <a:pt x="362534" y="336411"/>
                  <a:pt x="386628" y="323804"/>
                  <a:pt x="415719" y="320320"/>
                </a:cubicBezTo>
                <a:lnTo>
                  <a:pt x="415719" y="120423"/>
                </a:lnTo>
                <a:close/>
                <a:moveTo>
                  <a:pt x="468843" y="120423"/>
                </a:moveTo>
                <a:lnTo>
                  <a:pt x="468843" y="320631"/>
                </a:lnTo>
                <a:cubicBezTo>
                  <a:pt x="494554" y="323970"/>
                  <a:pt x="518265" y="336473"/>
                  <a:pt x="539975" y="358141"/>
                </a:cubicBezTo>
                <a:lnTo>
                  <a:pt x="704571" y="233948"/>
                </a:lnTo>
                <a:cubicBezTo>
                  <a:pt x="637803" y="162038"/>
                  <a:pt x="559227" y="124197"/>
                  <a:pt x="468843" y="120423"/>
                </a:cubicBezTo>
                <a:close/>
                <a:moveTo>
                  <a:pt x="730386" y="270712"/>
                </a:moveTo>
                <a:lnTo>
                  <a:pt x="570331" y="395371"/>
                </a:lnTo>
                <a:cubicBezTo>
                  <a:pt x="585945" y="414593"/>
                  <a:pt x="593751" y="439340"/>
                  <a:pt x="593751" y="469614"/>
                </a:cubicBezTo>
                <a:cubicBezTo>
                  <a:pt x="593751" y="499887"/>
                  <a:pt x="585945" y="525319"/>
                  <a:pt x="570331" y="545909"/>
                </a:cubicBezTo>
                <a:lnTo>
                  <a:pt x="726685" y="674301"/>
                </a:lnTo>
                <a:cubicBezTo>
                  <a:pt x="769192" y="613630"/>
                  <a:pt x="790445" y="545390"/>
                  <a:pt x="790445" y="469583"/>
                </a:cubicBezTo>
                <a:cubicBezTo>
                  <a:pt x="790445" y="395060"/>
                  <a:pt x="770425" y="328770"/>
                  <a:pt x="730386" y="270712"/>
                </a:cubicBezTo>
                <a:close/>
                <a:moveTo>
                  <a:pt x="157193" y="264833"/>
                </a:moveTo>
                <a:cubicBezTo>
                  <a:pt x="115142" y="325131"/>
                  <a:pt x="94117" y="393381"/>
                  <a:pt x="94117" y="469583"/>
                </a:cubicBezTo>
                <a:cubicBezTo>
                  <a:pt x="94117" y="544727"/>
                  <a:pt x="113898" y="611017"/>
                  <a:pt x="153461" y="668454"/>
                </a:cubicBezTo>
                <a:lnTo>
                  <a:pt x="314231" y="543731"/>
                </a:lnTo>
                <a:cubicBezTo>
                  <a:pt x="298617" y="525132"/>
                  <a:pt x="290811" y="500447"/>
                  <a:pt x="290811" y="469676"/>
                </a:cubicBezTo>
                <a:cubicBezTo>
                  <a:pt x="290811" y="438905"/>
                  <a:pt x="298617" y="413556"/>
                  <a:pt x="314231" y="393630"/>
                </a:cubicBezTo>
                <a:lnTo>
                  <a:pt x="157193" y="264833"/>
                </a:lnTo>
                <a:close/>
                <a:moveTo>
                  <a:pt x="441908" y="370240"/>
                </a:moveTo>
                <a:cubicBezTo>
                  <a:pt x="415305" y="370240"/>
                  <a:pt x="392325" y="379918"/>
                  <a:pt x="372969" y="399275"/>
                </a:cubicBezTo>
                <a:cubicBezTo>
                  <a:pt x="353612" y="418631"/>
                  <a:pt x="343934" y="442093"/>
                  <a:pt x="343934" y="469660"/>
                </a:cubicBezTo>
                <a:cubicBezTo>
                  <a:pt x="343934" y="497228"/>
                  <a:pt x="353586" y="520664"/>
                  <a:pt x="372891" y="539968"/>
                </a:cubicBezTo>
                <a:cubicBezTo>
                  <a:pt x="392195" y="559273"/>
                  <a:pt x="415201" y="568925"/>
                  <a:pt x="441908" y="568925"/>
                </a:cubicBezTo>
                <a:cubicBezTo>
                  <a:pt x="468615" y="568925"/>
                  <a:pt x="491745" y="559148"/>
                  <a:pt x="511298" y="539595"/>
                </a:cubicBezTo>
                <a:cubicBezTo>
                  <a:pt x="530851" y="520042"/>
                  <a:pt x="540628" y="496730"/>
                  <a:pt x="540628" y="469660"/>
                </a:cubicBezTo>
                <a:cubicBezTo>
                  <a:pt x="540628" y="442591"/>
                  <a:pt x="530825" y="419253"/>
                  <a:pt x="511220" y="399648"/>
                </a:cubicBezTo>
                <a:cubicBezTo>
                  <a:pt x="491615" y="380043"/>
                  <a:pt x="468511" y="370240"/>
                  <a:pt x="441908" y="370240"/>
                </a:cubicBezTo>
                <a:close/>
                <a:moveTo>
                  <a:pt x="343716" y="581024"/>
                </a:moveTo>
                <a:lnTo>
                  <a:pt x="179992" y="705248"/>
                </a:lnTo>
                <a:cubicBezTo>
                  <a:pt x="246344" y="777261"/>
                  <a:pt x="324920" y="815093"/>
                  <a:pt x="415719" y="818742"/>
                </a:cubicBezTo>
                <a:lnTo>
                  <a:pt x="415719" y="618938"/>
                </a:lnTo>
                <a:cubicBezTo>
                  <a:pt x="389551" y="615537"/>
                  <a:pt x="365551" y="602899"/>
                  <a:pt x="343716" y="581024"/>
                </a:cubicBezTo>
                <a:close/>
                <a:moveTo>
                  <a:pt x="540348" y="581024"/>
                </a:moveTo>
                <a:cubicBezTo>
                  <a:pt x="521355" y="602775"/>
                  <a:pt x="497519" y="615361"/>
                  <a:pt x="468843" y="618782"/>
                </a:cubicBezTo>
                <a:lnTo>
                  <a:pt x="468843" y="818742"/>
                </a:lnTo>
                <a:cubicBezTo>
                  <a:pt x="557817" y="815072"/>
                  <a:pt x="634444" y="778464"/>
                  <a:pt x="698723" y="708918"/>
                </a:cubicBezTo>
                <a:lnTo>
                  <a:pt x="540348" y="5810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8000" b="1" dirty="0"/>
          </a:p>
        </p:txBody>
      </p:sp>
      <p:sp>
        <p:nvSpPr>
          <p:cNvPr id="7" name="Rectangle 12"/>
          <p:cNvSpPr/>
          <p:nvPr/>
        </p:nvSpPr>
        <p:spPr>
          <a:xfrm>
            <a:off x="7111532" y="2150054"/>
            <a:ext cx="835142" cy="835142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Agency FB" panose="020B0503020202020204" pitchFamily="34" charset="0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8" name="Rectangle 12"/>
          <p:cNvSpPr/>
          <p:nvPr/>
        </p:nvSpPr>
        <p:spPr>
          <a:xfrm>
            <a:off x="7111532" y="3575203"/>
            <a:ext cx="835142" cy="835142"/>
          </a:xfrm>
          <a:prstGeom prst="rect">
            <a:avLst/>
          </a:prstGeom>
          <a:solidFill>
            <a:schemeClr val="accent2"/>
          </a:solidFill>
          <a:ln w="25400"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Agency FB" panose="020B0503020202020204" pitchFamily="34" charset="0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9" name="Rectangle 12"/>
          <p:cNvSpPr/>
          <p:nvPr/>
        </p:nvSpPr>
        <p:spPr>
          <a:xfrm>
            <a:off x="7111532" y="5000352"/>
            <a:ext cx="835142" cy="835142"/>
          </a:xfrm>
          <a:prstGeom prst="rect">
            <a:avLst/>
          </a:prstGeom>
          <a:solidFill>
            <a:schemeClr val="accent3"/>
          </a:solidFill>
          <a:ln w="25400"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Agency FB" panose="020B0503020202020204" pitchFamily="34" charset="0"/>
                <a:sym typeface="Arial" panose="020B0604020202020204" pitchFamily="34" charset="0"/>
              </a:rPr>
              <a:t>03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8102221" y="2075669"/>
            <a:ext cx="3048379" cy="1110654"/>
            <a:chOff x="8102221" y="2075669"/>
            <a:chExt cx="3048379" cy="1110654"/>
          </a:xfrm>
        </p:grpSpPr>
        <p:sp>
          <p:nvSpPr>
            <p:cNvPr id="11" name="矩形 10"/>
            <p:cNvSpPr/>
            <p:nvPr/>
          </p:nvSpPr>
          <p:spPr>
            <a:xfrm>
              <a:off x="8102221" y="2429193"/>
              <a:ext cx="3048379" cy="7571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1200" dirty="0">
                  <a:solidFill>
                    <a:schemeClr val="tx2"/>
                  </a:solidFill>
                  <a:latin typeface="+mn-ea"/>
                </a:rPr>
                <a:t>我们长期为客户提供专业的</a:t>
              </a:r>
              <a:r>
                <a:rPr lang="en-US" altLang="zh-CN" sz="1200" dirty="0">
                  <a:solidFill>
                    <a:schemeClr val="tx2"/>
                  </a:solidFill>
                  <a:latin typeface="+mn-ea"/>
                </a:rPr>
                <a:t>PPT</a:t>
              </a:r>
              <a:r>
                <a:rPr lang="zh-CN" altLang="en-US" sz="1200" dirty="0">
                  <a:solidFill>
                    <a:schemeClr val="tx2"/>
                  </a:solidFill>
                  <a:latin typeface="+mn-ea"/>
                </a:rPr>
                <a:t>策划设计制作等全程服务，凭借自身优势和专业化的独特视角为客户提供优质的</a:t>
              </a:r>
              <a:r>
                <a:rPr lang="en-US" altLang="zh-CN" sz="1200" dirty="0">
                  <a:solidFill>
                    <a:schemeClr val="tx2"/>
                  </a:solidFill>
                  <a:latin typeface="+mn-ea"/>
                </a:rPr>
                <a:t>PPT</a:t>
              </a:r>
              <a:r>
                <a:rPr lang="zh-CN" altLang="en-US" sz="1200" dirty="0">
                  <a:solidFill>
                    <a:schemeClr val="tx2"/>
                  </a:solidFill>
                  <a:latin typeface="+mn-ea"/>
                </a:rPr>
                <a:t>服务。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8102222" y="2075669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dirty="0">
                  <a:solidFill>
                    <a:schemeClr val="accent1"/>
                  </a:solidFill>
                  <a:latin typeface="+mj-ea"/>
                  <a:ea typeface="+mj-ea"/>
                </a:rPr>
                <a:t>标题内容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8102221" y="3490684"/>
            <a:ext cx="3048379" cy="1110654"/>
            <a:chOff x="8102221" y="2075669"/>
            <a:chExt cx="3048379" cy="1110654"/>
          </a:xfrm>
        </p:grpSpPr>
        <p:sp>
          <p:nvSpPr>
            <p:cNvPr id="14" name="矩形 13"/>
            <p:cNvSpPr/>
            <p:nvPr/>
          </p:nvSpPr>
          <p:spPr>
            <a:xfrm>
              <a:off x="8102221" y="2429193"/>
              <a:ext cx="3048379" cy="7571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1200" dirty="0">
                  <a:solidFill>
                    <a:schemeClr val="tx2"/>
                  </a:solidFill>
                  <a:latin typeface="+mn-ea"/>
                </a:rPr>
                <a:t>我们长期为客户提供专业的</a:t>
              </a:r>
              <a:r>
                <a:rPr lang="en-US" altLang="zh-CN" sz="1200" dirty="0">
                  <a:solidFill>
                    <a:schemeClr val="tx2"/>
                  </a:solidFill>
                  <a:latin typeface="+mn-ea"/>
                </a:rPr>
                <a:t>PPT</a:t>
              </a:r>
              <a:r>
                <a:rPr lang="zh-CN" altLang="en-US" sz="1200" dirty="0">
                  <a:solidFill>
                    <a:schemeClr val="tx2"/>
                  </a:solidFill>
                  <a:latin typeface="+mn-ea"/>
                </a:rPr>
                <a:t>策划设计制作等全程服务，凭借自身优势和专业化的独特视角为客户提供优质的</a:t>
              </a:r>
              <a:r>
                <a:rPr lang="en-US" altLang="zh-CN" sz="1200" dirty="0">
                  <a:solidFill>
                    <a:schemeClr val="tx2"/>
                  </a:solidFill>
                  <a:latin typeface="+mn-ea"/>
                </a:rPr>
                <a:t>PPT</a:t>
              </a:r>
              <a:r>
                <a:rPr lang="zh-CN" altLang="en-US" sz="1200" dirty="0">
                  <a:solidFill>
                    <a:schemeClr val="tx2"/>
                  </a:solidFill>
                  <a:latin typeface="+mn-ea"/>
                </a:rPr>
                <a:t>服务。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8102222" y="2075669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dirty="0">
                  <a:solidFill>
                    <a:schemeClr val="accent2"/>
                  </a:solidFill>
                  <a:latin typeface="+mj-ea"/>
                  <a:ea typeface="+mj-ea"/>
                </a:rPr>
                <a:t>标题内容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102221" y="4905699"/>
            <a:ext cx="3048379" cy="1110654"/>
            <a:chOff x="8102221" y="2075669"/>
            <a:chExt cx="3048379" cy="1110654"/>
          </a:xfrm>
        </p:grpSpPr>
        <p:sp>
          <p:nvSpPr>
            <p:cNvPr id="17" name="矩形 16"/>
            <p:cNvSpPr/>
            <p:nvPr/>
          </p:nvSpPr>
          <p:spPr>
            <a:xfrm>
              <a:off x="8102221" y="2429193"/>
              <a:ext cx="3048379" cy="7571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1200" dirty="0">
                  <a:solidFill>
                    <a:schemeClr val="tx2"/>
                  </a:solidFill>
                  <a:latin typeface="+mn-ea"/>
                </a:rPr>
                <a:t>我们长期为客户提供专业的</a:t>
              </a:r>
              <a:r>
                <a:rPr lang="en-US" altLang="zh-CN" sz="1200" dirty="0">
                  <a:solidFill>
                    <a:schemeClr val="tx2"/>
                  </a:solidFill>
                  <a:latin typeface="+mn-ea"/>
                </a:rPr>
                <a:t>PPT</a:t>
              </a:r>
              <a:r>
                <a:rPr lang="zh-CN" altLang="en-US" sz="1200" dirty="0">
                  <a:solidFill>
                    <a:schemeClr val="tx2"/>
                  </a:solidFill>
                  <a:latin typeface="+mn-ea"/>
                </a:rPr>
                <a:t>策划设计制作等全程服务，凭借自身优势和专业化的独特视角为客户提供优质的</a:t>
              </a:r>
              <a:r>
                <a:rPr lang="en-US" altLang="zh-CN" sz="1200" dirty="0">
                  <a:solidFill>
                    <a:schemeClr val="tx2"/>
                  </a:solidFill>
                  <a:latin typeface="+mn-ea"/>
                </a:rPr>
                <a:t>PPT</a:t>
              </a:r>
              <a:r>
                <a:rPr lang="zh-CN" altLang="en-US" sz="1200" dirty="0">
                  <a:solidFill>
                    <a:schemeClr val="tx2"/>
                  </a:solidFill>
                  <a:latin typeface="+mn-ea"/>
                </a:rPr>
                <a:t>服务。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8102222" y="2075669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dirty="0">
                  <a:solidFill>
                    <a:schemeClr val="accent3"/>
                  </a:solidFill>
                  <a:latin typeface="+mj-ea"/>
                  <a:ea typeface="+mj-ea"/>
                </a:rPr>
                <a:t>标题内容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24092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300"/>
                            </p:stCondLst>
                            <p:childTnLst>
                              <p:par>
                                <p:cTn id="3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600"/>
                            </p:stCondLst>
                            <p:childTnLst>
                              <p:par>
                                <p:cTn id="4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6" grpId="0" animBg="1"/>
      <p:bldP spid="7" grpId="0" animBg="1"/>
      <p:bldP spid="8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文本框 38"/>
          <p:cNvSpPr txBox="1"/>
          <p:nvPr/>
        </p:nvSpPr>
        <p:spPr>
          <a:xfrm rot="10800000">
            <a:off x="3089495" y="752696"/>
            <a:ext cx="861774" cy="327391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4400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CONTENTS</a:t>
            </a:r>
            <a:endParaRPr lang="zh-CN" altLang="en-US" sz="4400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3697297" y="1988800"/>
            <a:ext cx="1200329" cy="201914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6600" dirty="0">
                <a:solidFill>
                  <a:schemeClr val="accent1"/>
                </a:solidFill>
                <a:latin typeface="+mj-ea"/>
                <a:ea typeface="+mj-ea"/>
              </a:rPr>
              <a:t>目 录</a:t>
            </a:r>
            <a:endParaRPr lang="zh-CN" altLang="en-US" sz="6600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8233" b="96741" l="9903" r="89773">
                        <a14:foregroundMark x1="79221" y1="85592" x2="79221" y2="85592"/>
                        <a14:foregroundMark x1="82792" y1="87479" x2="82792" y2="87479"/>
                      </a14:backgroundRemoval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6919" y="2188185"/>
            <a:ext cx="3425149" cy="3241657"/>
          </a:xfrm>
          <a:prstGeom prst="rect">
            <a:avLst/>
          </a:prstGeom>
        </p:spPr>
      </p:pic>
      <p:sp>
        <p:nvSpPr>
          <p:cNvPr id="13" name="椭圆 12"/>
          <p:cNvSpPr/>
          <p:nvPr/>
        </p:nvSpPr>
        <p:spPr>
          <a:xfrm>
            <a:off x="5519723" y="1496032"/>
            <a:ext cx="754021" cy="754021"/>
          </a:xfrm>
          <a:prstGeom prst="ellipse">
            <a:avLst/>
          </a:prstGeom>
          <a:solidFill>
            <a:schemeClr val="accent1"/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bg1"/>
                </a:solidFill>
                <a:latin typeface="Agency FB" panose="020B0503020202020204" pitchFamily="34" charset="0"/>
              </a:rPr>
              <a:t>01</a:t>
            </a:r>
            <a:endParaRPr lang="zh-CN" altLang="en-US" sz="360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514643" y="1464018"/>
            <a:ext cx="3495779" cy="788806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添加目录标题内容</a:t>
            </a:r>
            <a:r>
              <a:rPr lang="en-US" altLang="zh-CN" sz="132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32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5519723" y="2543418"/>
            <a:ext cx="754021" cy="754021"/>
          </a:xfrm>
          <a:prstGeom prst="ellipse">
            <a:avLst/>
          </a:prstGeom>
          <a:solidFill>
            <a:schemeClr val="accent2"/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3600" dirty="0">
                <a:solidFill>
                  <a:schemeClr val="bg1"/>
                </a:solidFill>
                <a:latin typeface="Agency FB" panose="020B0503020202020204" pitchFamily="34" charset="0"/>
              </a:rPr>
              <a:t>02</a:t>
            </a:r>
            <a:endParaRPr lang="zh-CN" altLang="en-US" sz="360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514643" y="2511404"/>
            <a:ext cx="3495779" cy="788806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添加目录标题内容</a:t>
            </a:r>
            <a:r>
              <a:rPr lang="en-US" altLang="zh-CN" sz="132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32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5519723" y="3590804"/>
            <a:ext cx="754021" cy="754021"/>
          </a:xfrm>
          <a:prstGeom prst="ellipse">
            <a:avLst/>
          </a:prstGeom>
          <a:solidFill>
            <a:schemeClr val="accent3"/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3600" dirty="0">
                <a:solidFill>
                  <a:schemeClr val="bg1"/>
                </a:solidFill>
                <a:latin typeface="Agency FB" panose="020B0503020202020204" pitchFamily="34" charset="0"/>
              </a:rPr>
              <a:t>03</a:t>
            </a:r>
            <a:endParaRPr lang="zh-CN" altLang="en-US" sz="360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514643" y="3558790"/>
            <a:ext cx="3495779" cy="788806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添加目录标题内容</a:t>
            </a:r>
            <a:r>
              <a:rPr lang="en-US" altLang="zh-CN" sz="132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32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5519723" y="4638190"/>
            <a:ext cx="754021" cy="754021"/>
          </a:xfrm>
          <a:prstGeom prst="ellipse">
            <a:avLst/>
          </a:prstGeom>
          <a:solidFill>
            <a:schemeClr val="accent4"/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3600" dirty="0">
                <a:solidFill>
                  <a:schemeClr val="bg1"/>
                </a:solidFill>
                <a:latin typeface="Agency FB" panose="020B0503020202020204" pitchFamily="34" charset="0"/>
              </a:rPr>
              <a:t>04</a:t>
            </a:r>
            <a:endParaRPr lang="zh-CN" altLang="en-US" sz="360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514643" y="4606176"/>
            <a:ext cx="3495779" cy="788806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添加目录标题内容</a:t>
            </a:r>
            <a:r>
              <a:rPr lang="en-US" altLang="zh-CN" sz="132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32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9466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850"/>
                                </p:stCondLst>
                                <p:childTnLst>
                                  <p:par>
                                    <p:cTn id="10" presetID="2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3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6" presetClass="emph" presetSubtype="0" autoRev="1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20" dur="15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8333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23" dur="6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24" dur="6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6" presetClass="emph" presetSubtype="0" autoRev="1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31" dur="15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fill="hold" grpId="0" nodeType="withEffect" p14:presetBounceEnd="58333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34" dur="6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35" dur="6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autoRev="1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15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 p14:presetBounceEnd="58333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45" dur="6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46" dur="6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6" presetClass="emph" presetSubtype="0" autoRev="1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53" dur="15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fill="hold" grpId="0" nodeType="withEffect" p14:presetBounceEnd="58333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56" dur="6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57" dur="6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3" grpId="1" animBg="1"/>
          <p:bldP spid="14" grpId="0"/>
          <p:bldP spid="15" grpId="0" animBg="1"/>
          <p:bldP spid="15" grpId="1" animBg="1"/>
          <p:bldP spid="16" grpId="0"/>
          <p:bldP spid="17" grpId="0" animBg="1"/>
          <p:bldP spid="17" grpId="1" animBg="1"/>
          <p:bldP spid="18" grpId="0"/>
          <p:bldP spid="19" grpId="0" animBg="1"/>
          <p:bldP spid="19" grpId="1" animBg="1"/>
          <p:bldP spid="2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850"/>
                                </p:stCondLst>
                                <p:childTnLst>
                                  <p:par>
                                    <p:cTn id="10" presetID="2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3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6" presetClass="emph" presetSubtype="0" autoRev="1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20" dur="15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6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6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6" presetClass="emph" presetSubtype="0" autoRev="1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31" dur="15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6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6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autoRev="1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15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6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6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6" presetClass="emph" presetSubtype="0" autoRev="1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53" dur="15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6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6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3" grpId="1" animBg="1"/>
          <p:bldP spid="14" grpId="0"/>
          <p:bldP spid="15" grpId="0" animBg="1"/>
          <p:bldP spid="15" grpId="1" animBg="1"/>
          <p:bldP spid="16" grpId="0"/>
          <p:bldP spid="17" grpId="0" animBg="1"/>
          <p:bldP spid="17" grpId="1" animBg="1"/>
          <p:bldP spid="18" grpId="0"/>
          <p:bldP spid="19" grpId="0" animBg="1"/>
          <p:bldP spid="19" grpId="1" animBg="1"/>
          <p:bldP spid="20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06287" y="485117"/>
            <a:ext cx="43542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/>
              <a:t>单击添加标题内容</a:t>
            </a:r>
          </a:p>
        </p:txBody>
      </p:sp>
      <p:sp>
        <p:nvSpPr>
          <p:cNvPr id="3" name="Shape 2012"/>
          <p:cNvSpPr/>
          <p:nvPr/>
        </p:nvSpPr>
        <p:spPr>
          <a:xfrm>
            <a:off x="7055425" y="1908447"/>
            <a:ext cx="3561372" cy="1686613"/>
          </a:xfrm>
          <a:prstGeom prst="roundRect">
            <a:avLst>
              <a:gd name="adj" fmla="val 6918"/>
            </a:avLst>
          </a:prstGeom>
          <a:noFill/>
          <a:ln w="12700">
            <a:solidFill>
              <a:srgbClr val="A6AAA9"/>
            </a:solidFill>
            <a:miter lim="400000"/>
          </a:ln>
        </p:spPr>
        <p:txBody>
          <a:bodyPr lIns="19051" tIns="19051" rIns="19051" bIns="19051" anchor="ctr"/>
          <a:lstStyle/>
          <a:p>
            <a:pPr lvl="0"/>
            <a:endParaRPr sz="1733"/>
          </a:p>
        </p:txBody>
      </p:sp>
      <p:sp>
        <p:nvSpPr>
          <p:cNvPr id="4" name="Shape 2013"/>
          <p:cNvSpPr/>
          <p:nvPr/>
        </p:nvSpPr>
        <p:spPr>
          <a:xfrm>
            <a:off x="7055425" y="3838923"/>
            <a:ext cx="3561372" cy="1684827"/>
          </a:xfrm>
          <a:prstGeom prst="roundRect">
            <a:avLst>
              <a:gd name="adj" fmla="val 6925"/>
            </a:avLst>
          </a:prstGeom>
          <a:noFill/>
          <a:ln w="12700">
            <a:solidFill>
              <a:srgbClr val="A6AAA9"/>
            </a:solidFill>
            <a:miter lim="400000"/>
          </a:ln>
        </p:spPr>
        <p:txBody>
          <a:bodyPr lIns="19051" tIns="19051" rIns="19051" bIns="19051" anchor="ctr"/>
          <a:lstStyle/>
          <a:p>
            <a:pPr lvl="0"/>
            <a:endParaRPr sz="1733"/>
          </a:p>
        </p:txBody>
      </p:sp>
      <p:sp>
        <p:nvSpPr>
          <p:cNvPr id="5" name="Shape 2014"/>
          <p:cNvSpPr/>
          <p:nvPr/>
        </p:nvSpPr>
        <p:spPr>
          <a:xfrm>
            <a:off x="1581951" y="3838030"/>
            <a:ext cx="3561372" cy="1686612"/>
          </a:xfrm>
          <a:prstGeom prst="roundRect">
            <a:avLst>
              <a:gd name="adj" fmla="val 6918"/>
            </a:avLst>
          </a:prstGeom>
          <a:noFill/>
          <a:ln w="12700">
            <a:solidFill>
              <a:srgbClr val="A6AAA9"/>
            </a:solidFill>
            <a:miter lim="400000"/>
          </a:ln>
        </p:spPr>
        <p:txBody>
          <a:bodyPr lIns="19051" tIns="19051" rIns="19051" bIns="19051" anchor="ctr"/>
          <a:lstStyle/>
          <a:p>
            <a:pPr lvl="0"/>
            <a:endParaRPr sz="1733"/>
          </a:p>
        </p:txBody>
      </p:sp>
      <p:sp>
        <p:nvSpPr>
          <p:cNvPr id="6" name="Shape 2018"/>
          <p:cNvSpPr/>
          <p:nvPr/>
        </p:nvSpPr>
        <p:spPr>
          <a:xfrm>
            <a:off x="1581951" y="1908447"/>
            <a:ext cx="3561372" cy="1686613"/>
          </a:xfrm>
          <a:prstGeom prst="roundRect">
            <a:avLst>
              <a:gd name="adj" fmla="val 6918"/>
            </a:avLst>
          </a:prstGeom>
          <a:noFill/>
          <a:ln w="12700">
            <a:solidFill>
              <a:srgbClr val="A6AAA9"/>
            </a:solidFill>
            <a:miter lim="400000"/>
          </a:ln>
        </p:spPr>
        <p:txBody>
          <a:bodyPr lIns="19051" tIns="19051" rIns="19051" bIns="19051" anchor="ctr"/>
          <a:lstStyle/>
          <a:p>
            <a:pPr lvl="0"/>
            <a:endParaRPr sz="1733"/>
          </a:p>
        </p:txBody>
      </p:sp>
      <p:sp>
        <p:nvSpPr>
          <p:cNvPr id="7" name="Shape 2018"/>
          <p:cNvSpPr/>
          <p:nvPr/>
        </p:nvSpPr>
        <p:spPr>
          <a:xfrm>
            <a:off x="4826939" y="2451101"/>
            <a:ext cx="2537880" cy="25378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>
            <a:noFill/>
            <a:miter lim="400000"/>
          </a:ln>
        </p:spPr>
        <p:txBody>
          <a:bodyPr lIns="25400" tIns="25400" rIns="25400" bIns="25400" anchor="ctr"/>
          <a:lstStyle/>
          <a:p>
            <a:pPr lvl="0"/>
            <a:endParaRPr sz="1733"/>
          </a:p>
        </p:txBody>
      </p:sp>
      <p:sp>
        <p:nvSpPr>
          <p:cNvPr id="8" name="Shape 2021"/>
          <p:cNvSpPr/>
          <p:nvPr/>
        </p:nvSpPr>
        <p:spPr>
          <a:xfrm>
            <a:off x="2329994" y="2468894"/>
            <a:ext cx="2321933" cy="10363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1pPr algn="l">
              <a:lnSpc>
                <a:spcPct val="120000"/>
              </a:lnSpc>
              <a:spcBef>
                <a:spcPts val="2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>
              <a:defRPr/>
            </a:pP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我们长期为客户提供专业的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策划、设计制作等全程服务，凭借自身优势和专业化的独特视角为客户提供优质的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服务。</a:t>
            </a:r>
          </a:p>
        </p:txBody>
      </p:sp>
      <p:sp>
        <p:nvSpPr>
          <p:cNvPr id="9" name="Shape 2022"/>
          <p:cNvSpPr/>
          <p:nvPr/>
        </p:nvSpPr>
        <p:spPr>
          <a:xfrm>
            <a:off x="2322199" y="2050481"/>
            <a:ext cx="1869332" cy="4016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r>
              <a:rPr lang="zh-CN" altLang="en-US" sz="1800" dirty="0">
                <a:solidFill>
                  <a:schemeClr val="accent1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10" name="Shape 2023"/>
          <p:cNvSpPr/>
          <p:nvPr/>
        </p:nvSpPr>
        <p:spPr>
          <a:xfrm>
            <a:off x="2329994" y="4405464"/>
            <a:ext cx="2321933" cy="9867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1pPr algn="l">
              <a:lnSpc>
                <a:spcPct val="120000"/>
              </a:lnSpc>
              <a:spcBef>
                <a:spcPts val="2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>
              <a:defRPr/>
            </a:pP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我们长期为客户提供专业的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策划、设计制作等全程服务，凭借自身优势和专业化的独特视角为客户提供优质的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服务。</a:t>
            </a:r>
          </a:p>
        </p:txBody>
      </p:sp>
      <p:sp>
        <p:nvSpPr>
          <p:cNvPr id="11" name="Shape 2024"/>
          <p:cNvSpPr/>
          <p:nvPr/>
        </p:nvSpPr>
        <p:spPr>
          <a:xfrm>
            <a:off x="2322199" y="4015014"/>
            <a:ext cx="1869332" cy="4016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r>
              <a:rPr lang="zh-CN" altLang="en-US" sz="1800" dirty="0">
                <a:solidFill>
                  <a:schemeClr val="accent4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12" name="Shape 2025"/>
          <p:cNvSpPr/>
          <p:nvPr/>
        </p:nvSpPr>
        <p:spPr>
          <a:xfrm>
            <a:off x="7539829" y="2468894"/>
            <a:ext cx="2312667" cy="10363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1pPr algn="r"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>
              <a:spcBef>
                <a:spcPts val="2500"/>
              </a:spcBef>
              <a:defRPr/>
            </a:pP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我们长期为客户提供专业的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策划、设计制作等全程服务，凭借自身优势和专业化的独特视角为客户提供优质的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服务。</a:t>
            </a:r>
          </a:p>
        </p:txBody>
      </p:sp>
      <p:sp>
        <p:nvSpPr>
          <p:cNvPr id="13" name="Shape 2026"/>
          <p:cNvSpPr/>
          <p:nvPr/>
        </p:nvSpPr>
        <p:spPr>
          <a:xfrm>
            <a:off x="7983687" y="2050481"/>
            <a:ext cx="1869332" cy="4016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algn="r">
              <a:defRPr sz="3500">
                <a:solidFill>
                  <a:srgbClr val="53585F"/>
                </a:solidFill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800" dirty="0">
                <a:solidFill>
                  <a:schemeClr val="accent2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14" name="Shape 2027"/>
          <p:cNvSpPr/>
          <p:nvPr/>
        </p:nvSpPr>
        <p:spPr>
          <a:xfrm>
            <a:off x="7539831" y="4405469"/>
            <a:ext cx="2312667" cy="9867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1pPr algn="r"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l">
              <a:spcBef>
                <a:spcPts val="2500"/>
              </a:spcBef>
              <a:defRPr/>
            </a:pP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我们长期为客户提供专业的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策划、设计制作等全程服务，凭借自身优势和专业化的独特视角为客户提供优质的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服务。</a:t>
            </a:r>
          </a:p>
        </p:txBody>
      </p:sp>
      <p:sp>
        <p:nvSpPr>
          <p:cNvPr id="15" name="Shape 2028"/>
          <p:cNvSpPr/>
          <p:nvPr/>
        </p:nvSpPr>
        <p:spPr>
          <a:xfrm>
            <a:off x="7983687" y="4015014"/>
            <a:ext cx="1869332" cy="4016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algn="r">
              <a:defRPr sz="3500">
                <a:solidFill>
                  <a:srgbClr val="53585F"/>
                </a:solidFill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800" dirty="0">
                <a:solidFill>
                  <a:schemeClr val="accent3"/>
                </a:solidFill>
                <a:latin typeface="+mj-ea"/>
                <a:ea typeface="+mj-ea"/>
              </a:rPr>
              <a:t>标题内容</a:t>
            </a:r>
          </a:p>
        </p:txBody>
      </p:sp>
      <p:grpSp>
        <p:nvGrpSpPr>
          <p:cNvPr id="16" name="Group 2031"/>
          <p:cNvGrpSpPr/>
          <p:nvPr/>
        </p:nvGrpSpPr>
        <p:grpSpPr>
          <a:xfrm>
            <a:off x="1107307" y="2274011"/>
            <a:ext cx="955485" cy="955485"/>
            <a:chOff x="0" y="0"/>
            <a:chExt cx="1910968" cy="1910968"/>
          </a:xfrm>
        </p:grpSpPr>
        <p:sp>
          <p:nvSpPr>
            <p:cNvPr id="17" name="Shape 2029"/>
            <p:cNvSpPr/>
            <p:nvPr/>
          </p:nvSpPr>
          <p:spPr>
            <a:xfrm>
              <a:off x="0" y="0"/>
              <a:ext cx="1910969" cy="19109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33867" tIns="33867" rIns="33867" bIns="33867" numCol="1" anchor="ctr">
              <a:noAutofit/>
            </a:bodyPr>
            <a:lstStyle/>
            <a:p>
              <a:pPr lvl="0"/>
              <a:endParaRPr sz="1733"/>
            </a:p>
          </p:txBody>
        </p:sp>
        <p:sp>
          <p:nvSpPr>
            <p:cNvPr id="18" name="Shape 2030"/>
            <p:cNvSpPr/>
            <p:nvPr/>
          </p:nvSpPr>
          <p:spPr>
            <a:xfrm>
              <a:off x="553362" y="560070"/>
              <a:ext cx="804244" cy="7069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071" y="8035"/>
                  </a:moveTo>
                  <a:lnTo>
                    <a:pt x="11327" y="9235"/>
                  </a:lnTo>
                  <a:lnTo>
                    <a:pt x="14583" y="4904"/>
                  </a:lnTo>
                  <a:lnTo>
                    <a:pt x="15088" y="4330"/>
                  </a:lnTo>
                  <a:lnTo>
                    <a:pt x="17289" y="6157"/>
                  </a:lnTo>
                  <a:lnTo>
                    <a:pt x="17289" y="3078"/>
                  </a:lnTo>
                  <a:lnTo>
                    <a:pt x="17289" y="0"/>
                  </a:lnTo>
                  <a:lnTo>
                    <a:pt x="14583" y="626"/>
                  </a:lnTo>
                  <a:lnTo>
                    <a:pt x="11878" y="1200"/>
                  </a:lnTo>
                  <a:lnTo>
                    <a:pt x="14033" y="3704"/>
                  </a:lnTo>
                  <a:lnTo>
                    <a:pt x="10777" y="7409"/>
                  </a:lnTo>
                  <a:lnTo>
                    <a:pt x="7567" y="6157"/>
                  </a:lnTo>
                  <a:lnTo>
                    <a:pt x="5411" y="10487"/>
                  </a:lnTo>
                  <a:lnTo>
                    <a:pt x="2155" y="9235"/>
                  </a:lnTo>
                  <a:lnTo>
                    <a:pt x="550" y="14817"/>
                  </a:lnTo>
                  <a:lnTo>
                    <a:pt x="0" y="16017"/>
                  </a:lnTo>
                  <a:lnTo>
                    <a:pt x="1055" y="16643"/>
                  </a:lnTo>
                  <a:lnTo>
                    <a:pt x="2706" y="11113"/>
                  </a:lnTo>
                  <a:lnTo>
                    <a:pt x="5916" y="12313"/>
                  </a:lnTo>
                  <a:lnTo>
                    <a:pt x="8071" y="8035"/>
                  </a:lnTo>
                  <a:lnTo>
                    <a:pt x="8071" y="8035"/>
                  </a:lnTo>
                  <a:close/>
                  <a:moveTo>
                    <a:pt x="6466" y="21600"/>
                  </a:moveTo>
                  <a:lnTo>
                    <a:pt x="6466" y="16643"/>
                  </a:lnTo>
                  <a:lnTo>
                    <a:pt x="3761" y="16643"/>
                  </a:lnTo>
                  <a:lnTo>
                    <a:pt x="3761" y="21600"/>
                  </a:lnTo>
                  <a:lnTo>
                    <a:pt x="6466" y="21600"/>
                  </a:lnTo>
                  <a:lnTo>
                    <a:pt x="6466" y="21600"/>
                  </a:lnTo>
                  <a:close/>
                  <a:moveTo>
                    <a:pt x="10227" y="21600"/>
                  </a:moveTo>
                  <a:lnTo>
                    <a:pt x="7567" y="21600"/>
                  </a:lnTo>
                  <a:lnTo>
                    <a:pt x="7567" y="14817"/>
                  </a:lnTo>
                  <a:lnTo>
                    <a:pt x="10227" y="14817"/>
                  </a:lnTo>
                  <a:lnTo>
                    <a:pt x="10227" y="21600"/>
                  </a:lnTo>
                  <a:lnTo>
                    <a:pt x="10227" y="21600"/>
                  </a:lnTo>
                  <a:close/>
                  <a:moveTo>
                    <a:pt x="14033" y="21600"/>
                  </a:moveTo>
                  <a:lnTo>
                    <a:pt x="11327" y="21600"/>
                  </a:lnTo>
                  <a:lnTo>
                    <a:pt x="11327" y="12313"/>
                  </a:lnTo>
                  <a:lnTo>
                    <a:pt x="14033" y="12313"/>
                  </a:lnTo>
                  <a:lnTo>
                    <a:pt x="14033" y="21600"/>
                  </a:lnTo>
                  <a:lnTo>
                    <a:pt x="14033" y="21600"/>
                  </a:lnTo>
                  <a:close/>
                  <a:moveTo>
                    <a:pt x="17794" y="21600"/>
                  </a:moveTo>
                  <a:lnTo>
                    <a:pt x="15088" y="21600"/>
                  </a:lnTo>
                  <a:lnTo>
                    <a:pt x="15088" y="9861"/>
                  </a:lnTo>
                  <a:lnTo>
                    <a:pt x="17794" y="9861"/>
                  </a:lnTo>
                  <a:lnTo>
                    <a:pt x="17794" y="21600"/>
                  </a:lnTo>
                  <a:lnTo>
                    <a:pt x="17794" y="21600"/>
                  </a:lnTo>
                  <a:close/>
                  <a:moveTo>
                    <a:pt x="18894" y="6783"/>
                  </a:moveTo>
                  <a:lnTo>
                    <a:pt x="18894" y="21600"/>
                  </a:lnTo>
                  <a:lnTo>
                    <a:pt x="21600" y="21600"/>
                  </a:lnTo>
                  <a:lnTo>
                    <a:pt x="21600" y="6783"/>
                  </a:lnTo>
                  <a:lnTo>
                    <a:pt x="18894" y="6783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 sz="1733"/>
            </a:p>
          </p:txBody>
        </p:sp>
      </p:grpSp>
      <p:grpSp>
        <p:nvGrpSpPr>
          <p:cNvPr id="19" name="Group 2034"/>
          <p:cNvGrpSpPr/>
          <p:nvPr/>
        </p:nvGrpSpPr>
        <p:grpSpPr>
          <a:xfrm>
            <a:off x="1109974" y="4206262"/>
            <a:ext cx="950151" cy="950151"/>
            <a:chOff x="0" y="0"/>
            <a:chExt cx="1900299" cy="1900299"/>
          </a:xfrm>
        </p:grpSpPr>
        <p:sp>
          <p:nvSpPr>
            <p:cNvPr id="20" name="Shape 2032"/>
            <p:cNvSpPr/>
            <p:nvPr/>
          </p:nvSpPr>
          <p:spPr>
            <a:xfrm>
              <a:off x="0" y="0"/>
              <a:ext cx="1900300" cy="19003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33867" tIns="33867" rIns="33867" bIns="33867" numCol="1" anchor="ctr">
              <a:noAutofit/>
            </a:bodyPr>
            <a:lstStyle/>
            <a:p>
              <a:endParaRPr sz="1733"/>
            </a:p>
          </p:txBody>
        </p:sp>
        <p:sp>
          <p:nvSpPr>
            <p:cNvPr id="21" name="Shape 2033"/>
            <p:cNvSpPr/>
            <p:nvPr/>
          </p:nvSpPr>
          <p:spPr>
            <a:xfrm rot="10800000" flipH="1">
              <a:off x="548028" y="596692"/>
              <a:ext cx="804244" cy="7069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071" y="8035"/>
                  </a:moveTo>
                  <a:lnTo>
                    <a:pt x="11327" y="9235"/>
                  </a:lnTo>
                  <a:lnTo>
                    <a:pt x="14583" y="4904"/>
                  </a:lnTo>
                  <a:lnTo>
                    <a:pt x="15088" y="4330"/>
                  </a:lnTo>
                  <a:lnTo>
                    <a:pt x="17289" y="6157"/>
                  </a:lnTo>
                  <a:lnTo>
                    <a:pt x="17289" y="3078"/>
                  </a:lnTo>
                  <a:lnTo>
                    <a:pt x="17289" y="0"/>
                  </a:lnTo>
                  <a:lnTo>
                    <a:pt x="14583" y="626"/>
                  </a:lnTo>
                  <a:lnTo>
                    <a:pt x="11878" y="1200"/>
                  </a:lnTo>
                  <a:lnTo>
                    <a:pt x="14033" y="3704"/>
                  </a:lnTo>
                  <a:lnTo>
                    <a:pt x="10777" y="7409"/>
                  </a:lnTo>
                  <a:lnTo>
                    <a:pt x="7567" y="6157"/>
                  </a:lnTo>
                  <a:lnTo>
                    <a:pt x="5411" y="10487"/>
                  </a:lnTo>
                  <a:lnTo>
                    <a:pt x="2155" y="9235"/>
                  </a:lnTo>
                  <a:lnTo>
                    <a:pt x="550" y="14817"/>
                  </a:lnTo>
                  <a:lnTo>
                    <a:pt x="0" y="16017"/>
                  </a:lnTo>
                  <a:lnTo>
                    <a:pt x="1055" y="16643"/>
                  </a:lnTo>
                  <a:lnTo>
                    <a:pt x="2706" y="11113"/>
                  </a:lnTo>
                  <a:lnTo>
                    <a:pt x="5916" y="12313"/>
                  </a:lnTo>
                  <a:lnTo>
                    <a:pt x="8071" y="8035"/>
                  </a:lnTo>
                  <a:lnTo>
                    <a:pt x="8071" y="8035"/>
                  </a:lnTo>
                  <a:close/>
                  <a:moveTo>
                    <a:pt x="6466" y="21600"/>
                  </a:moveTo>
                  <a:lnTo>
                    <a:pt x="6466" y="16643"/>
                  </a:lnTo>
                  <a:lnTo>
                    <a:pt x="3761" y="16643"/>
                  </a:lnTo>
                  <a:lnTo>
                    <a:pt x="3761" y="21600"/>
                  </a:lnTo>
                  <a:lnTo>
                    <a:pt x="6466" y="21600"/>
                  </a:lnTo>
                  <a:lnTo>
                    <a:pt x="6466" y="21600"/>
                  </a:lnTo>
                  <a:close/>
                  <a:moveTo>
                    <a:pt x="10227" y="21600"/>
                  </a:moveTo>
                  <a:lnTo>
                    <a:pt x="7567" y="21600"/>
                  </a:lnTo>
                  <a:lnTo>
                    <a:pt x="7567" y="14817"/>
                  </a:lnTo>
                  <a:lnTo>
                    <a:pt x="10227" y="14817"/>
                  </a:lnTo>
                  <a:lnTo>
                    <a:pt x="10227" y="21600"/>
                  </a:lnTo>
                  <a:lnTo>
                    <a:pt x="10227" y="21600"/>
                  </a:lnTo>
                  <a:close/>
                  <a:moveTo>
                    <a:pt x="14033" y="21600"/>
                  </a:moveTo>
                  <a:lnTo>
                    <a:pt x="11327" y="21600"/>
                  </a:lnTo>
                  <a:lnTo>
                    <a:pt x="11327" y="12313"/>
                  </a:lnTo>
                  <a:lnTo>
                    <a:pt x="14033" y="12313"/>
                  </a:lnTo>
                  <a:lnTo>
                    <a:pt x="14033" y="21600"/>
                  </a:lnTo>
                  <a:lnTo>
                    <a:pt x="14033" y="21600"/>
                  </a:lnTo>
                  <a:close/>
                  <a:moveTo>
                    <a:pt x="17794" y="21600"/>
                  </a:moveTo>
                  <a:lnTo>
                    <a:pt x="15088" y="21600"/>
                  </a:lnTo>
                  <a:lnTo>
                    <a:pt x="15088" y="9861"/>
                  </a:lnTo>
                  <a:lnTo>
                    <a:pt x="17794" y="9861"/>
                  </a:lnTo>
                  <a:lnTo>
                    <a:pt x="17794" y="21600"/>
                  </a:lnTo>
                  <a:lnTo>
                    <a:pt x="17794" y="21600"/>
                  </a:lnTo>
                  <a:close/>
                  <a:moveTo>
                    <a:pt x="18894" y="6783"/>
                  </a:moveTo>
                  <a:lnTo>
                    <a:pt x="18894" y="21600"/>
                  </a:lnTo>
                  <a:lnTo>
                    <a:pt x="21600" y="21600"/>
                  </a:lnTo>
                  <a:lnTo>
                    <a:pt x="21600" y="6783"/>
                  </a:lnTo>
                  <a:lnTo>
                    <a:pt x="18894" y="6783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 sz="1733"/>
            </a:p>
          </p:txBody>
        </p:sp>
      </p:grpSp>
      <p:sp>
        <p:nvSpPr>
          <p:cNvPr id="22" name="Shape 2035"/>
          <p:cNvSpPr/>
          <p:nvPr/>
        </p:nvSpPr>
        <p:spPr>
          <a:xfrm>
            <a:off x="10136941" y="4206260"/>
            <a:ext cx="950152" cy="9501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33867" tIns="33867" rIns="33867" bIns="33867" numCol="1" anchor="ctr">
            <a:noAutofit/>
          </a:bodyPr>
          <a:lstStyle/>
          <a:p>
            <a:endParaRPr sz="1733"/>
          </a:p>
        </p:txBody>
      </p:sp>
      <p:grpSp>
        <p:nvGrpSpPr>
          <p:cNvPr id="23" name="Group 2040"/>
          <p:cNvGrpSpPr/>
          <p:nvPr/>
        </p:nvGrpSpPr>
        <p:grpSpPr>
          <a:xfrm>
            <a:off x="10131634" y="2274011"/>
            <a:ext cx="955485" cy="955485"/>
            <a:chOff x="0" y="0"/>
            <a:chExt cx="1910968" cy="1910968"/>
          </a:xfrm>
        </p:grpSpPr>
        <p:sp>
          <p:nvSpPr>
            <p:cNvPr id="24" name="Shape 2038"/>
            <p:cNvSpPr/>
            <p:nvPr/>
          </p:nvSpPr>
          <p:spPr>
            <a:xfrm>
              <a:off x="0" y="0"/>
              <a:ext cx="1910969" cy="19109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33867" tIns="33867" rIns="33867" bIns="33867" numCol="1" anchor="ctr">
              <a:noAutofit/>
            </a:bodyPr>
            <a:lstStyle/>
            <a:p>
              <a:pPr lvl="0"/>
              <a:endParaRPr sz="1733"/>
            </a:p>
          </p:txBody>
        </p:sp>
        <p:sp>
          <p:nvSpPr>
            <p:cNvPr id="25" name="Shape 2039"/>
            <p:cNvSpPr/>
            <p:nvPr/>
          </p:nvSpPr>
          <p:spPr>
            <a:xfrm>
              <a:off x="657404" y="557107"/>
              <a:ext cx="596161" cy="7490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15" h="21072" extrusionOk="0">
                  <a:moveTo>
                    <a:pt x="17468" y="6506"/>
                  </a:moveTo>
                  <a:cubicBezTo>
                    <a:pt x="16410" y="7763"/>
                    <a:pt x="15333" y="6878"/>
                    <a:pt x="13824" y="5996"/>
                  </a:cubicBezTo>
                  <a:cubicBezTo>
                    <a:pt x="12317" y="5116"/>
                    <a:pt x="10950" y="4575"/>
                    <a:pt x="12006" y="3318"/>
                  </a:cubicBezTo>
                  <a:cubicBezTo>
                    <a:pt x="13062" y="2059"/>
                    <a:pt x="15140" y="1754"/>
                    <a:pt x="16648" y="2634"/>
                  </a:cubicBezTo>
                  <a:cubicBezTo>
                    <a:pt x="18155" y="3515"/>
                    <a:pt x="18522" y="5248"/>
                    <a:pt x="17468" y="6506"/>
                  </a:cubicBezTo>
                  <a:close/>
                  <a:moveTo>
                    <a:pt x="20868" y="4865"/>
                  </a:moveTo>
                  <a:cubicBezTo>
                    <a:pt x="20191" y="1663"/>
                    <a:pt x="16530" y="-474"/>
                    <a:pt x="12691" y="90"/>
                  </a:cubicBezTo>
                  <a:cubicBezTo>
                    <a:pt x="8853" y="655"/>
                    <a:pt x="5613" y="3118"/>
                    <a:pt x="6290" y="6320"/>
                  </a:cubicBezTo>
                  <a:cubicBezTo>
                    <a:pt x="6436" y="7009"/>
                    <a:pt x="6840" y="8088"/>
                    <a:pt x="7318" y="8862"/>
                  </a:cubicBezTo>
                  <a:lnTo>
                    <a:pt x="346" y="17166"/>
                  </a:lnTo>
                  <a:cubicBezTo>
                    <a:pt x="90" y="17473"/>
                    <a:pt x="-56" y="18024"/>
                    <a:pt x="20" y="18392"/>
                  </a:cubicBezTo>
                  <a:lnTo>
                    <a:pt x="470" y="20511"/>
                  </a:lnTo>
                  <a:cubicBezTo>
                    <a:pt x="547" y="20879"/>
                    <a:pt x="971" y="21126"/>
                    <a:pt x="1412" y="21061"/>
                  </a:cubicBezTo>
                  <a:lnTo>
                    <a:pt x="3454" y="20761"/>
                  </a:lnTo>
                  <a:cubicBezTo>
                    <a:pt x="3895" y="20696"/>
                    <a:pt x="4457" y="20387"/>
                    <a:pt x="4700" y="20072"/>
                  </a:cubicBezTo>
                  <a:lnTo>
                    <a:pt x="7456" y="16513"/>
                  </a:lnTo>
                  <a:lnTo>
                    <a:pt x="7480" y="16490"/>
                  </a:lnTo>
                  <a:lnTo>
                    <a:pt x="9346" y="16216"/>
                  </a:lnTo>
                  <a:lnTo>
                    <a:pt x="12566" y="12046"/>
                  </a:lnTo>
                  <a:cubicBezTo>
                    <a:pt x="13623" y="12195"/>
                    <a:pt x="15142" y="12146"/>
                    <a:pt x="16039" y="12013"/>
                  </a:cubicBezTo>
                  <a:cubicBezTo>
                    <a:pt x="19878" y="11449"/>
                    <a:pt x="21544" y="8068"/>
                    <a:pt x="20868" y="486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1733"/>
            </a:p>
          </p:txBody>
        </p:sp>
      </p:grpSp>
      <p:sp>
        <p:nvSpPr>
          <p:cNvPr id="26" name="Text Placeholder 5"/>
          <p:cNvSpPr txBox="1">
            <a:spLocks/>
          </p:cNvSpPr>
          <p:nvPr/>
        </p:nvSpPr>
        <p:spPr>
          <a:xfrm>
            <a:off x="5327915" y="3381295"/>
            <a:ext cx="1535488" cy="63371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zh-CN" altLang="en-US" sz="2667" dirty="0">
                <a:solidFill>
                  <a:schemeClr val="bg1"/>
                </a:solidFill>
                <a:latin typeface="+mj-ea"/>
                <a:ea typeface="+mj-ea"/>
              </a:rPr>
              <a:t>点击输入标题内容</a:t>
            </a:r>
            <a:endParaRPr lang="en-GB" altLang="zh-CN" sz="2667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7" name="Shape 2036"/>
          <p:cNvSpPr/>
          <p:nvPr/>
        </p:nvSpPr>
        <p:spPr>
          <a:xfrm>
            <a:off x="10410956" y="4466867"/>
            <a:ext cx="402123" cy="4289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53" h="21260" extrusionOk="0">
                <a:moveTo>
                  <a:pt x="11752" y="11733"/>
                </a:moveTo>
                <a:lnTo>
                  <a:pt x="9401" y="11733"/>
                </a:lnTo>
                <a:lnTo>
                  <a:pt x="9401" y="5975"/>
                </a:lnTo>
                <a:lnTo>
                  <a:pt x="11752" y="5975"/>
                </a:lnTo>
                <a:cubicBezTo>
                  <a:pt x="11752" y="5975"/>
                  <a:pt x="11752" y="11733"/>
                  <a:pt x="11752" y="11733"/>
                </a:cubicBezTo>
                <a:close/>
                <a:moveTo>
                  <a:pt x="11752" y="15276"/>
                </a:moveTo>
                <a:lnTo>
                  <a:pt x="9401" y="15276"/>
                </a:lnTo>
                <a:lnTo>
                  <a:pt x="9401" y="12951"/>
                </a:lnTo>
                <a:lnTo>
                  <a:pt x="11752" y="12951"/>
                </a:lnTo>
                <a:cubicBezTo>
                  <a:pt x="11752" y="12951"/>
                  <a:pt x="11752" y="15276"/>
                  <a:pt x="11752" y="15276"/>
                </a:cubicBezTo>
                <a:close/>
                <a:moveTo>
                  <a:pt x="20789" y="13227"/>
                </a:moveTo>
                <a:lnTo>
                  <a:pt x="18761" y="11523"/>
                </a:lnTo>
                <a:cubicBezTo>
                  <a:pt x="18172" y="11029"/>
                  <a:pt x="18172" y="10223"/>
                  <a:pt x="18761" y="9729"/>
                </a:cubicBezTo>
                <a:lnTo>
                  <a:pt x="20789" y="8025"/>
                </a:lnTo>
                <a:cubicBezTo>
                  <a:pt x="21376" y="7532"/>
                  <a:pt x="21220" y="7072"/>
                  <a:pt x="20441" y="7001"/>
                </a:cubicBezTo>
                <a:lnTo>
                  <a:pt x="17751" y="6761"/>
                </a:lnTo>
                <a:cubicBezTo>
                  <a:pt x="16971" y="6692"/>
                  <a:pt x="16552" y="6061"/>
                  <a:pt x="16819" y="5360"/>
                </a:cubicBezTo>
                <a:lnTo>
                  <a:pt x="18247" y="1615"/>
                </a:lnTo>
                <a:cubicBezTo>
                  <a:pt x="18515" y="912"/>
                  <a:pt x="18188" y="656"/>
                  <a:pt x="17520" y="1047"/>
                </a:cubicBezTo>
                <a:lnTo>
                  <a:pt x="14346" y="2896"/>
                </a:lnTo>
                <a:cubicBezTo>
                  <a:pt x="13678" y="3285"/>
                  <a:pt x="12815" y="3072"/>
                  <a:pt x="12430" y="2423"/>
                </a:cubicBezTo>
                <a:lnTo>
                  <a:pt x="11279" y="489"/>
                </a:lnTo>
                <a:cubicBezTo>
                  <a:pt x="10893" y="-160"/>
                  <a:pt x="10255" y="-164"/>
                  <a:pt x="9860" y="481"/>
                </a:cubicBezTo>
                <a:lnTo>
                  <a:pt x="8793" y="2232"/>
                </a:lnTo>
                <a:cubicBezTo>
                  <a:pt x="8398" y="2877"/>
                  <a:pt x="7493" y="3153"/>
                  <a:pt x="6781" y="2844"/>
                </a:cubicBezTo>
                <a:lnTo>
                  <a:pt x="4900" y="2031"/>
                </a:lnTo>
                <a:cubicBezTo>
                  <a:pt x="4188" y="1723"/>
                  <a:pt x="3639" y="2080"/>
                  <a:pt x="3682" y="2825"/>
                </a:cubicBezTo>
                <a:lnTo>
                  <a:pt x="3784" y="4615"/>
                </a:lnTo>
                <a:cubicBezTo>
                  <a:pt x="3826" y="5360"/>
                  <a:pt x="3242" y="6128"/>
                  <a:pt x="2486" y="6320"/>
                </a:cubicBezTo>
                <a:lnTo>
                  <a:pt x="670" y="6780"/>
                </a:lnTo>
                <a:cubicBezTo>
                  <a:pt x="-85" y="6972"/>
                  <a:pt x="-224" y="7532"/>
                  <a:pt x="365" y="8025"/>
                </a:cubicBezTo>
                <a:lnTo>
                  <a:pt x="2394" y="9729"/>
                </a:lnTo>
                <a:cubicBezTo>
                  <a:pt x="2981" y="10223"/>
                  <a:pt x="2981" y="11029"/>
                  <a:pt x="2394" y="11523"/>
                </a:cubicBezTo>
                <a:lnTo>
                  <a:pt x="365" y="13225"/>
                </a:lnTo>
                <a:cubicBezTo>
                  <a:pt x="-224" y="13720"/>
                  <a:pt x="-68" y="14196"/>
                  <a:pt x="709" y="14285"/>
                </a:cubicBezTo>
                <a:lnTo>
                  <a:pt x="3171" y="14567"/>
                </a:lnTo>
                <a:cubicBezTo>
                  <a:pt x="3948" y="14656"/>
                  <a:pt x="4381" y="15309"/>
                  <a:pt x="4133" y="16017"/>
                </a:cubicBezTo>
                <a:lnTo>
                  <a:pt x="2869" y="19625"/>
                </a:lnTo>
                <a:cubicBezTo>
                  <a:pt x="2622" y="20333"/>
                  <a:pt x="2976" y="20609"/>
                  <a:pt x="3655" y="20240"/>
                </a:cubicBezTo>
                <a:lnTo>
                  <a:pt x="6549" y="18661"/>
                </a:lnTo>
                <a:cubicBezTo>
                  <a:pt x="7229" y="18291"/>
                  <a:pt x="8143" y="18495"/>
                  <a:pt x="8581" y="19113"/>
                </a:cubicBezTo>
                <a:lnTo>
                  <a:pt x="9782" y="20816"/>
                </a:lnTo>
                <a:cubicBezTo>
                  <a:pt x="10219" y="21436"/>
                  <a:pt x="10875" y="21403"/>
                  <a:pt x="11240" y="20741"/>
                </a:cubicBezTo>
                <a:lnTo>
                  <a:pt x="12297" y="18823"/>
                </a:lnTo>
                <a:cubicBezTo>
                  <a:pt x="12660" y="18160"/>
                  <a:pt x="13532" y="17891"/>
                  <a:pt x="14234" y="18221"/>
                </a:cubicBezTo>
                <a:lnTo>
                  <a:pt x="16272" y="19181"/>
                </a:lnTo>
                <a:cubicBezTo>
                  <a:pt x="16974" y="19511"/>
                  <a:pt x="17514" y="19172"/>
                  <a:pt x="17472" y="18427"/>
                </a:cubicBezTo>
                <a:lnTo>
                  <a:pt x="17370" y="16637"/>
                </a:lnTo>
                <a:cubicBezTo>
                  <a:pt x="17327" y="15891"/>
                  <a:pt x="17912" y="15124"/>
                  <a:pt x="18668" y="14932"/>
                </a:cubicBezTo>
                <a:lnTo>
                  <a:pt x="20482" y="14472"/>
                </a:lnTo>
                <a:cubicBezTo>
                  <a:pt x="21239" y="14280"/>
                  <a:pt x="21376" y="13720"/>
                  <a:pt x="20789" y="13227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/>
            <a:endParaRPr sz="1733"/>
          </a:p>
        </p:txBody>
      </p:sp>
    </p:spTree>
    <p:extLst>
      <p:ext uri="{BB962C8B-B14F-4D97-AF65-F5344CB8AC3E}">
        <p14:creationId xmlns:p14="http://schemas.microsoft.com/office/powerpoint/2010/main" val="4247594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000"/>
                            </p:stCondLst>
                            <p:childTnLst>
                              <p:par>
                                <p:cTn id="7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5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0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22" grpId="0" animBg="1"/>
      <p:bldP spid="26" grpId="0"/>
      <p:bldP spid="2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 rot="1596102">
            <a:off x="1760240" y="3316225"/>
            <a:ext cx="1842820" cy="2463850"/>
            <a:chOff x="5821363" y="1744452"/>
            <a:chExt cx="2565400" cy="2981325"/>
          </a:xfrm>
          <a:effectLst>
            <a:outerShdw dist="190500" dir="18900000" algn="bl" rotWithShape="0">
              <a:prstClr val="black">
                <a:alpha val="30000"/>
              </a:prstClr>
            </a:outerShdw>
          </a:effectLst>
        </p:grpSpPr>
        <p:sp>
          <p:nvSpPr>
            <p:cNvPr id="32" name="Rectangle 15"/>
            <p:cNvSpPr>
              <a:spLocks noChangeArrowheads="1"/>
            </p:cNvSpPr>
            <p:nvPr/>
          </p:nvSpPr>
          <p:spPr bwMode="auto">
            <a:xfrm>
              <a:off x="5821363" y="1744452"/>
              <a:ext cx="2565400" cy="29813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Rectangle 16"/>
            <p:cNvSpPr>
              <a:spLocks noChangeArrowheads="1"/>
            </p:cNvSpPr>
            <p:nvPr/>
          </p:nvSpPr>
          <p:spPr bwMode="auto">
            <a:xfrm>
              <a:off x="5980113" y="1896852"/>
              <a:ext cx="2247900" cy="2222500"/>
            </a:xfrm>
            <a:prstGeom prst="rect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  <p:grpSp>
        <p:nvGrpSpPr>
          <p:cNvPr id="28" name="组合 27"/>
          <p:cNvGrpSpPr/>
          <p:nvPr/>
        </p:nvGrpSpPr>
        <p:grpSpPr>
          <a:xfrm rot="535147">
            <a:off x="1011371" y="1963198"/>
            <a:ext cx="2048968" cy="2381164"/>
            <a:chOff x="5821363" y="1744452"/>
            <a:chExt cx="2565400" cy="2981325"/>
          </a:xfrm>
          <a:effectLst>
            <a:outerShdw dist="190500" dir="18900000" algn="bl" rotWithShape="0">
              <a:prstClr val="black">
                <a:alpha val="30000"/>
              </a:prstClr>
            </a:outerShdw>
          </a:effectLst>
        </p:grpSpPr>
        <p:sp>
          <p:nvSpPr>
            <p:cNvPr id="29" name="Rectangle 15"/>
            <p:cNvSpPr>
              <a:spLocks noChangeArrowheads="1"/>
            </p:cNvSpPr>
            <p:nvPr/>
          </p:nvSpPr>
          <p:spPr bwMode="auto">
            <a:xfrm>
              <a:off x="5821363" y="1744452"/>
              <a:ext cx="2565400" cy="29813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Rectangle 16"/>
            <p:cNvSpPr>
              <a:spLocks noChangeArrowheads="1"/>
            </p:cNvSpPr>
            <p:nvPr/>
          </p:nvSpPr>
          <p:spPr bwMode="auto">
            <a:xfrm>
              <a:off x="5980113" y="1896852"/>
              <a:ext cx="2247900" cy="2222500"/>
            </a:xfrm>
            <a:prstGeom prst="rect">
              <a:avLst/>
            </a:prstGeom>
            <a:blipFill>
              <a:blip r:embed="rId4"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4577415" y="2599782"/>
            <a:ext cx="42883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dirty="0">
                <a:solidFill>
                  <a:schemeClr val="bg1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22" name="矩形 21"/>
          <p:cNvSpPr/>
          <p:nvPr/>
        </p:nvSpPr>
        <p:spPr>
          <a:xfrm>
            <a:off x="4577415" y="4064069"/>
            <a:ext cx="6772729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900" dirty="0">
                <a:solidFill>
                  <a:schemeClr val="bg1"/>
                </a:solidFill>
              </a:rPr>
              <a:t>Lorem ipsum dolor sit </a:t>
            </a:r>
            <a:r>
              <a:rPr lang="en-US" altLang="zh-CN" sz="900" dirty="0" err="1">
                <a:solidFill>
                  <a:schemeClr val="bg1"/>
                </a:solidFill>
              </a:rPr>
              <a:t>amet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consectetur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adipiscing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elit</a:t>
            </a:r>
            <a:r>
              <a:rPr lang="en-US" altLang="zh-CN" sz="900" dirty="0">
                <a:solidFill>
                  <a:schemeClr val="bg1"/>
                </a:solidFill>
              </a:rPr>
              <a:t>. Nam </a:t>
            </a:r>
            <a:r>
              <a:rPr lang="en-US" altLang="zh-CN" sz="900" dirty="0" err="1">
                <a:solidFill>
                  <a:schemeClr val="bg1"/>
                </a:solidFill>
              </a:rPr>
              <a:t>viverra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euismod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odio</a:t>
            </a:r>
            <a:r>
              <a:rPr lang="en-US" altLang="zh-CN" sz="900" dirty="0">
                <a:solidFill>
                  <a:schemeClr val="bg1"/>
                </a:solidFill>
              </a:rPr>
              <a:t> gravida </a:t>
            </a:r>
            <a:r>
              <a:rPr lang="en-US" altLang="zh-CN" sz="900" dirty="0" err="1">
                <a:solidFill>
                  <a:schemeClr val="bg1"/>
                </a:solidFill>
              </a:rPr>
              <a:t>pellentesque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urna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varius</a:t>
            </a:r>
            <a:r>
              <a:rPr lang="en-US" altLang="zh-CN" sz="900" dirty="0">
                <a:solidFill>
                  <a:schemeClr val="bg1"/>
                </a:solidFill>
              </a:rPr>
              <a:t> vitae. </a:t>
            </a:r>
            <a:r>
              <a:rPr lang="en-US" altLang="zh-CN" sz="900" dirty="0" err="1">
                <a:solidFill>
                  <a:schemeClr val="bg1"/>
                </a:solidFill>
              </a:rPr>
              <a:t>Sed</a:t>
            </a:r>
            <a:r>
              <a:rPr lang="en-US" altLang="zh-CN" sz="900" dirty="0">
                <a:solidFill>
                  <a:schemeClr val="bg1"/>
                </a:solidFill>
              </a:rPr>
              <a:t> dui lorem </a:t>
            </a:r>
            <a:r>
              <a:rPr lang="en-US" altLang="zh-CN" sz="900" dirty="0" err="1">
                <a:solidFill>
                  <a:schemeClr val="bg1"/>
                </a:solidFill>
              </a:rPr>
              <a:t>adipiscing</a:t>
            </a:r>
            <a:r>
              <a:rPr lang="en-US" altLang="zh-CN" sz="900" dirty="0">
                <a:solidFill>
                  <a:schemeClr val="bg1"/>
                </a:solidFill>
              </a:rPr>
              <a:t> in </a:t>
            </a:r>
            <a:r>
              <a:rPr lang="en-US" altLang="zh-CN" sz="900" dirty="0" err="1">
                <a:solidFill>
                  <a:schemeClr val="bg1"/>
                </a:solidFill>
              </a:rPr>
              <a:t>adipiscing</a:t>
            </a:r>
            <a:r>
              <a:rPr lang="en-US" altLang="zh-CN" sz="900" dirty="0">
                <a:solidFill>
                  <a:schemeClr val="bg1"/>
                </a:solidFill>
              </a:rPr>
              <a:t> et </a:t>
            </a:r>
            <a:r>
              <a:rPr lang="en-US" altLang="zh-CN" sz="900" dirty="0" err="1">
                <a:solidFill>
                  <a:schemeClr val="bg1"/>
                </a:solidFill>
              </a:rPr>
              <a:t>interdum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nec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metus</a:t>
            </a:r>
            <a:r>
              <a:rPr lang="en-US" altLang="zh-CN" sz="900" dirty="0">
                <a:solidFill>
                  <a:schemeClr val="bg1"/>
                </a:solidFill>
              </a:rPr>
              <a:t>. </a:t>
            </a:r>
          </a:p>
        </p:txBody>
      </p:sp>
      <p:grpSp>
        <p:nvGrpSpPr>
          <p:cNvPr id="24" name="组合 23"/>
          <p:cNvGrpSpPr/>
          <p:nvPr/>
        </p:nvGrpSpPr>
        <p:grpSpPr>
          <a:xfrm rot="21401213">
            <a:off x="493643" y="2384512"/>
            <a:ext cx="2191340" cy="2546619"/>
            <a:chOff x="5821363" y="1744452"/>
            <a:chExt cx="2565400" cy="2981325"/>
          </a:xfrm>
          <a:effectLst>
            <a:outerShdw dist="190500" dir="18900000" algn="bl" rotWithShape="0">
              <a:prstClr val="black">
                <a:alpha val="30000"/>
              </a:prstClr>
            </a:outerShdw>
          </a:effectLst>
        </p:grpSpPr>
        <p:sp>
          <p:nvSpPr>
            <p:cNvPr id="20" name="Rectangle 15"/>
            <p:cNvSpPr>
              <a:spLocks noChangeArrowheads="1"/>
            </p:cNvSpPr>
            <p:nvPr/>
          </p:nvSpPr>
          <p:spPr bwMode="auto">
            <a:xfrm>
              <a:off x="5821363" y="1744452"/>
              <a:ext cx="2565400" cy="29813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Rectangle 16"/>
            <p:cNvSpPr>
              <a:spLocks noChangeArrowheads="1"/>
            </p:cNvSpPr>
            <p:nvPr/>
          </p:nvSpPr>
          <p:spPr bwMode="auto">
            <a:xfrm>
              <a:off x="5980113" y="1896852"/>
              <a:ext cx="2247900" cy="2222500"/>
            </a:xfrm>
            <a:prstGeom prst="rect">
              <a:avLst/>
            </a:prstGeom>
            <a:blipFill>
              <a:blip r:embed="rId5"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25777"/>
            <a:ext cx="5260812" cy="2132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519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00"/>
                            </p:stCondLst>
                            <p:childTnLst>
                              <p:par>
                                <p:cTn id="23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06287" y="485117"/>
            <a:ext cx="43542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/>
              <a:t>单击添加标题内容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1163638" y="2124556"/>
            <a:ext cx="2311082" cy="1514496"/>
            <a:chOff x="1163638" y="2326436"/>
            <a:chExt cx="2311082" cy="1514496"/>
          </a:xfrm>
        </p:grpSpPr>
        <p:sp>
          <p:nvSpPr>
            <p:cNvPr id="22" name="Shape 333"/>
            <p:cNvSpPr/>
            <p:nvPr/>
          </p:nvSpPr>
          <p:spPr>
            <a:xfrm>
              <a:off x="1163638" y="2326436"/>
              <a:ext cx="2311082" cy="15144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2134481" y="2903871"/>
              <a:ext cx="338298" cy="369492"/>
              <a:chOff x="1861695" y="5382554"/>
              <a:chExt cx="223018" cy="243582"/>
            </a:xfrm>
          </p:grpSpPr>
          <p:sp>
            <p:nvSpPr>
              <p:cNvPr id="24" name="Shape 1291"/>
              <p:cNvSpPr/>
              <p:nvPr/>
            </p:nvSpPr>
            <p:spPr>
              <a:xfrm>
                <a:off x="1910299" y="5382554"/>
                <a:ext cx="121643" cy="1216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64" y="18436"/>
                    </a:moveTo>
                    <a:cubicBezTo>
                      <a:pt x="5273" y="20546"/>
                      <a:pt x="7818" y="21600"/>
                      <a:pt x="10800" y="21600"/>
                    </a:cubicBezTo>
                    <a:cubicBezTo>
                      <a:pt x="13782" y="21600"/>
                      <a:pt x="16327" y="20546"/>
                      <a:pt x="18436" y="18436"/>
                    </a:cubicBezTo>
                    <a:cubicBezTo>
                      <a:pt x="20546" y="16327"/>
                      <a:pt x="21600" y="13782"/>
                      <a:pt x="21600" y="10800"/>
                    </a:cubicBezTo>
                    <a:cubicBezTo>
                      <a:pt x="21600" y="7818"/>
                      <a:pt x="20546" y="5273"/>
                      <a:pt x="18436" y="3164"/>
                    </a:cubicBezTo>
                    <a:cubicBezTo>
                      <a:pt x="16327" y="1054"/>
                      <a:pt x="13782" y="0"/>
                      <a:pt x="10800" y="0"/>
                    </a:cubicBezTo>
                    <a:cubicBezTo>
                      <a:pt x="7818" y="0"/>
                      <a:pt x="5273" y="1055"/>
                      <a:pt x="3164" y="3164"/>
                    </a:cubicBezTo>
                    <a:cubicBezTo>
                      <a:pt x="1055" y="5273"/>
                      <a:pt x="0" y="7818"/>
                      <a:pt x="0" y="10800"/>
                    </a:cubicBezTo>
                    <a:cubicBezTo>
                      <a:pt x="0" y="13782"/>
                      <a:pt x="1055" y="16327"/>
                      <a:pt x="3164" y="18436"/>
                    </a:cubicBezTo>
                    <a:cubicBezTo>
                      <a:pt x="3164" y="18436"/>
                      <a:pt x="3164" y="18436"/>
                      <a:pt x="3164" y="18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Shape 1292"/>
              <p:cNvSpPr/>
              <p:nvPr/>
            </p:nvSpPr>
            <p:spPr>
              <a:xfrm>
                <a:off x="1861695" y="5494343"/>
                <a:ext cx="223018" cy="1317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32" y="9360"/>
                    </a:moveTo>
                    <a:cubicBezTo>
                      <a:pt x="21225" y="8347"/>
                      <a:pt x="21089" y="7408"/>
                      <a:pt x="20925" y="6543"/>
                    </a:cubicBezTo>
                    <a:cubicBezTo>
                      <a:pt x="20761" y="5678"/>
                      <a:pt x="20542" y="4834"/>
                      <a:pt x="20266" y="4011"/>
                    </a:cubicBezTo>
                    <a:cubicBezTo>
                      <a:pt x="19989" y="3190"/>
                      <a:pt x="19673" y="2489"/>
                      <a:pt x="19314" y="1909"/>
                    </a:cubicBezTo>
                    <a:cubicBezTo>
                      <a:pt x="18957" y="1329"/>
                      <a:pt x="18519" y="867"/>
                      <a:pt x="18002" y="520"/>
                    </a:cubicBezTo>
                    <a:cubicBezTo>
                      <a:pt x="17487" y="175"/>
                      <a:pt x="16916" y="0"/>
                      <a:pt x="16292" y="0"/>
                    </a:cubicBezTo>
                    <a:cubicBezTo>
                      <a:pt x="16190" y="0"/>
                      <a:pt x="15970" y="187"/>
                      <a:pt x="15632" y="559"/>
                    </a:cubicBezTo>
                    <a:cubicBezTo>
                      <a:pt x="15295" y="931"/>
                      <a:pt x="14922" y="1348"/>
                      <a:pt x="14512" y="1805"/>
                    </a:cubicBezTo>
                    <a:cubicBezTo>
                      <a:pt x="14103" y="2264"/>
                      <a:pt x="13557" y="2680"/>
                      <a:pt x="12871" y="3051"/>
                    </a:cubicBezTo>
                    <a:cubicBezTo>
                      <a:pt x="12185" y="3423"/>
                      <a:pt x="11496" y="3610"/>
                      <a:pt x="10800" y="3610"/>
                    </a:cubicBezTo>
                    <a:cubicBezTo>
                      <a:pt x="10104" y="3610"/>
                      <a:pt x="9414" y="3423"/>
                      <a:pt x="8729" y="3051"/>
                    </a:cubicBezTo>
                    <a:cubicBezTo>
                      <a:pt x="8043" y="2680"/>
                      <a:pt x="7496" y="2264"/>
                      <a:pt x="7087" y="1805"/>
                    </a:cubicBezTo>
                    <a:cubicBezTo>
                      <a:pt x="6678" y="1348"/>
                      <a:pt x="6304" y="931"/>
                      <a:pt x="5967" y="559"/>
                    </a:cubicBezTo>
                    <a:cubicBezTo>
                      <a:pt x="5630" y="187"/>
                      <a:pt x="5410" y="0"/>
                      <a:pt x="5308" y="0"/>
                    </a:cubicBezTo>
                    <a:cubicBezTo>
                      <a:pt x="4684" y="0"/>
                      <a:pt x="4113" y="175"/>
                      <a:pt x="3597" y="520"/>
                    </a:cubicBezTo>
                    <a:cubicBezTo>
                      <a:pt x="3081" y="867"/>
                      <a:pt x="2643" y="1329"/>
                      <a:pt x="2286" y="1909"/>
                    </a:cubicBezTo>
                    <a:cubicBezTo>
                      <a:pt x="1927" y="2488"/>
                      <a:pt x="1611" y="3190"/>
                      <a:pt x="1334" y="4011"/>
                    </a:cubicBezTo>
                    <a:cubicBezTo>
                      <a:pt x="1058" y="4834"/>
                      <a:pt x="839" y="5678"/>
                      <a:pt x="675" y="6543"/>
                    </a:cubicBezTo>
                    <a:cubicBezTo>
                      <a:pt x="511" y="7408"/>
                      <a:pt x="375" y="8347"/>
                      <a:pt x="268" y="9360"/>
                    </a:cubicBezTo>
                    <a:cubicBezTo>
                      <a:pt x="161" y="10371"/>
                      <a:pt x="89" y="11314"/>
                      <a:pt x="53" y="12189"/>
                    </a:cubicBezTo>
                    <a:cubicBezTo>
                      <a:pt x="17" y="13063"/>
                      <a:pt x="0" y="13959"/>
                      <a:pt x="0" y="14877"/>
                    </a:cubicBezTo>
                    <a:cubicBezTo>
                      <a:pt x="0" y="16953"/>
                      <a:pt x="372" y="18593"/>
                      <a:pt x="1119" y="19795"/>
                    </a:cubicBezTo>
                    <a:cubicBezTo>
                      <a:pt x="1866" y="20998"/>
                      <a:pt x="2858" y="21600"/>
                      <a:pt x="4096" y="21600"/>
                    </a:cubicBezTo>
                    <a:lnTo>
                      <a:pt x="17504" y="21600"/>
                    </a:lnTo>
                    <a:cubicBezTo>
                      <a:pt x="18741" y="21600"/>
                      <a:pt x="19734" y="20998"/>
                      <a:pt x="20480" y="19795"/>
                    </a:cubicBezTo>
                    <a:cubicBezTo>
                      <a:pt x="21227" y="18593"/>
                      <a:pt x="21600" y="16953"/>
                      <a:pt x="21600" y="14877"/>
                    </a:cubicBezTo>
                    <a:cubicBezTo>
                      <a:pt x="21600" y="13959"/>
                      <a:pt x="21582" y="13063"/>
                      <a:pt x="21547" y="12189"/>
                    </a:cubicBezTo>
                    <a:cubicBezTo>
                      <a:pt x="21511" y="11314"/>
                      <a:pt x="21439" y="10371"/>
                      <a:pt x="21332" y="9360"/>
                    </a:cubicBezTo>
                    <a:cubicBezTo>
                      <a:pt x="21332" y="9360"/>
                      <a:pt x="21332" y="9360"/>
                      <a:pt x="21332" y="936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6" name="组合 25"/>
          <p:cNvGrpSpPr/>
          <p:nvPr/>
        </p:nvGrpSpPr>
        <p:grpSpPr>
          <a:xfrm>
            <a:off x="3052050" y="2124556"/>
            <a:ext cx="2311082" cy="1514496"/>
            <a:chOff x="3052050" y="2326436"/>
            <a:chExt cx="2311082" cy="1514496"/>
          </a:xfrm>
        </p:grpSpPr>
        <p:sp>
          <p:nvSpPr>
            <p:cNvPr id="27" name="Shape 338"/>
            <p:cNvSpPr/>
            <p:nvPr/>
          </p:nvSpPr>
          <p:spPr>
            <a:xfrm>
              <a:off x="3052050" y="2326436"/>
              <a:ext cx="2311082" cy="15144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4092860" y="2926609"/>
              <a:ext cx="229462" cy="324016"/>
              <a:chOff x="4115787" y="5397544"/>
              <a:chExt cx="151270" cy="213604"/>
            </a:xfrm>
          </p:grpSpPr>
          <p:sp>
            <p:nvSpPr>
              <p:cNvPr id="29" name="Shape 1332"/>
              <p:cNvSpPr/>
              <p:nvPr/>
            </p:nvSpPr>
            <p:spPr>
              <a:xfrm>
                <a:off x="4115787" y="5416653"/>
                <a:ext cx="151270" cy="1944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0"/>
                    </a:moveTo>
                    <a:lnTo>
                      <a:pt x="17589" y="3600"/>
                    </a:lnTo>
                    <a:lnTo>
                      <a:pt x="4011" y="3600"/>
                    </a:lnTo>
                    <a:lnTo>
                      <a:pt x="2159" y="0"/>
                    </a:lnTo>
                    <a:cubicBezTo>
                      <a:pt x="972" y="0"/>
                      <a:pt x="0" y="756"/>
                      <a:pt x="0" y="1679"/>
                    </a:cubicBezTo>
                    <a:lnTo>
                      <a:pt x="0" y="19921"/>
                    </a:lnTo>
                    <a:cubicBezTo>
                      <a:pt x="0" y="20844"/>
                      <a:pt x="972" y="21600"/>
                      <a:pt x="2159" y="21600"/>
                    </a:cubicBezTo>
                    <a:lnTo>
                      <a:pt x="19441" y="21600"/>
                    </a:lnTo>
                    <a:cubicBezTo>
                      <a:pt x="20628" y="21600"/>
                      <a:pt x="21600" y="20844"/>
                      <a:pt x="21600" y="19921"/>
                    </a:cubicBezTo>
                    <a:lnTo>
                      <a:pt x="21600" y="1679"/>
                    </a:lnTo>
                    <a:cubicBezTo>
                      <a:pt x="21600" y="756"/>
                      <a:pt x="20628" y="0"/>
                      <a:pt x="194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Shape 1333"/>
              <p:cNvSpPr/>
              <p:nvPr/>
            </p:nvSpPr>
            <p:spPr>
              <a:xfrm>
                <a:off x="4142434" y="5397544"/>
                <a:ext cx="97247" cy="432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21600"/>
                    </a:moveTo>
                    <a:lnTo>
                      <a:pt x="21600" y="10800"/>
                    </a:lnTo>
                    <a:lnTo>
                      <a:pt x="16369" y="10800"/>
                    </a:lnTo>
                    <a:lnTo>
                      <a:pt x="14641" y="0"/>
                    </a:lnTo>
                    <a:lnTo>
                      <a:pt x="6959" y="0"/>
                    </a:lnTo>
                    <a:lnTo>
                      <a:pt x="5231" y="10800"/>
                    </a:lnTo>
                    <a:lnTo>
                      <a:pt x="0" y="10800"/>
                    </a:lnTo>
                    <a:lnTo>
                      <a:pt x="2159" y="21600"/>
                    </a:lnTo>
                    <a:cubicBezTo>
                      <a:pt x="2159" y="21600"/>
                      <a:pt x="19441" y="21600"/>
                      <a:pt x="19441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1" name="组合 30"/>
          <p:cNvGrpSpPr/>
          <p:nvPr/>
        </p:nvGrpSpPr>
        <p:grpSpPr>
          <a:xfrm>
            <a:off x="4940462" y="2124556"/>
            <a:ext cx="2311082" cy="1514496"/>
            <a:chOff x="4940462" y="2326436"/>
            <a:chExt cx="2311082" cy="1514496"/>
          </a:xfrm>
        </p:grpSpPr>
        <p:sp>
          <p:nvSpPr>
            <p:cNvPr id="32" name="Shape 343"/>
            <p:cNvSpPr/>
            <p:nvPr/>
          </p:nvSpPr>
          <p:spPr>
            <a:xfrm>
              <a:off x="4940462" y="2326436"/>
              <a:ext cx="2311082" cy="15144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Shape 1337"/>
            <p:cNvSpPr/>
            <p:nvPr/>
          </p:nvSpPr>
          <p:spPr>
            <a:xfrm>
              <a:off x="5933994" y="2926608"/>
              <a:ext cx="324018" cy="3240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4" h="20814" extrusionOk="0">
                  <a:moveTo>
                    <a:pt x="16063" y="4751"/>
                  </a:moveTo>
                  <a:cubicBezTo>
                    <a:pt x="14562" y="3251"/>
                    <a:pt x="14186" y="1270"/>
                    <a:pt x="14318" y="1137"/>
                  </a:cubicBezTo>
                  <a:cubicBezTo>
                    <a:pt x="14452" y="1003"/>
                    <a:pt x="16354" y="1458"/>
                    <a:pt x="17856" y="2959"/>
                  </a:cubicBezTo>
                  <a:cubicBezTo>
                    <a:pt x="19356" y="4460"/>
                    <a:pt x="19807" y="6366"/>
                    <a:pt x="19677" y="6496"/>
                  </a:cubicBezTo>
                  <a:cubicBezTo>
                    <a:pt x="19548" y="6625"/>
                    <a:pt x="17564" y="6252"/>
                    <a:pt x="16063" y="4751"/>
                  </a:cubicBezTo>
                  <a:close/>
                  <a:moveTo>
                    <a:pt x="8257" y="11610"/>
                  </a:moveTo>
                  <a:cubicBezTo>
                    <a:pt x="7827" y="11179"/>
                    <a:pt x="7967" y="10342"/>
                    <a:pt x="8569" y="9739"/>
                  </a:cubicBezTo>
                  <a:cubicBezTo>
                    <a:pt x="9172" y="9137"/>
                    <a:pt x="10009" y="8997"/>
                    <a:pt x="10440" y="9428"/>
                  </a:cubicBezTo>
                  <a:cubicBezTo>
                    <a:pt x="10869" y="9858"/>
                    <a:pt x="10730" y="10696"/>
                    <a:pt x="10128" y="11298"/>
                  </a:cubicBezTo>
                  <a:cubicBezTo>
                    <a:pt x="9526" y="11900"/>
                    <a:pt x="8687" y="12040"/>
                    <a:pt x="8257" y="11610"/>
                  </a:cubicBezTo>
                  <a:close/>
                  <a:moveTo>
                    <a:pt x="18634" y="2180"/>
                  </a:moveTo>
                  <a:cubicBezTo>
                    <a:pt x="16698" y="243"/>
                    <a:pt x="14265" y="-466"/>
                    <a:pt x="13491" y="308"/>
                  </a:cubicBezTo>
                  <a:lnTo>
                    <a:pt x="10372" y="3426"/>
                  </a:lnTo>
                  <a:cubicBezTo>
                    <a:pt x="9900" y="3899"/>
                    <a:pt x="9488" y="5482"/>
                    <a:pt x="9676" y="7085"/>
                  </a:cubicBezTo>
                  <a:lnTo>
                    <a:pt x="240" y="16521"/>
                  </a:lnTo>
                  <a:cubicBezTo>
                    <a:pt x="-320" y="17081"/>
                    <a:pt x="134" y="18442"/>
                    <a:pt x="1253" y="19561"/>
                  </a:cubicBezTo>
                  <a:cubicBezTo>
                    <a:pt x="2373" y="20681"/>
                    <a:pt x="3733" y="21134"/>
                    <a:pt x="4293" y="20574"/>
                  </a:cubicBezTo>
                  <a:lnTo>
                    <a:pt x="13729" y="11138"/>
                  </a:lnTo>
                  <a:cubicBezTo>
                    <a:pt x="15332" y="11327"/>
                    <a:pt x="16915" y="10914"/>
                    <a:pt x="17388" y="10442"/>
                  </a:cubicBezTo>
                  <a:lnTo>
                    <a:pt x="20506" y="7324"/>
                  </a:lnTo>
                  <a:cubicBezTo>
                    <a:pt x="21280" y="6549"/>
                    <a:pt x="20573" y="4116"/>
                    <a:pt x="18634" y="218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8717284" y="2124556"/>
            <a:ext cx="2311079" cy="1514496"/>
            <a:chOff x="8717284" y="2326436"/>
            <a:chExt cx="2311079" cy="1514496"/>
          </a:xfrm>
        </p:grpSpPr>
        <p:sp>
          <p:nvSpPr>
            <p:cNvPr id="35" name="Shape 353"/>
            <p:cNvSpPr/>
            <p:nvPr/>
          </p:nvSpPr>
          <p:spPr>
            <a:xfrm>
              <a:off x="8717284" y="2326436"/>
              <a:ext cx="2311079" cy="15144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Shape 1349"/>
            <p:cNvSpPr/>
            <p:nvPr/>
          </p:nvSpPr>
          <p:spPr>
            <a:xfrm>
              <a:off x="9722604" y="2918084"/>
              <a:ext cx="369492" cy="3410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92" y="12333"/>
                  </a:moveTo>
                  <a:cubicBezTo>
                    <a:pt x="19528" y="12511"/>
                    <a:pt x="19333" y="12600"/>
                    <a:pt x="19107" y="12600"/>
                  </a:cubicBezTo>
                  <a:cubicBezTo>
                    <a:pt x="18882" y="12600"/>
                    <a:pt x="18688" y="12511"/>
                    <a:pt x="18524" y="12333"/>
                  </a:cubicBezTo>
                  <a:cubicBezTo>
                    <a:pt x="18360" y="12155"/>
                    <a:pt x="18277" y="11944"/>
                    <a:pt x="18277" y="11700"/>
                  </a:cubicBezTo>
                  <a:cubicBezTo>
                    <a:pt x="18277" y="11456"/>
                    <a:pt x="18360" y="11245"/>
                    <a:pt x="18524" y="11067"/>
                  </a:cubicBezTo>
                  <a:cubicBezTo>
                    <a:pt x="18688" y="10889"/>
                    <a:pt x="18882" y="10800"/>
                    <a:pt x="19107" y="10800"/>
                  </a:cubicBezTo>
                  <a:cubicBezTo>
                    <a:pt x="19333" y="10800"/>
                    <a:pt x="19528" y="10889"/>
                    <a:pt x="19692" y="11067"/>
                  </a:cubicBezTo>
                  <a:cubicBezTo>
                    <a:pt x="19857" y="11245"/>
                    <a:pt x="19938" y="11456"/>
                    <a:pt x="19938" y="11700"/>
                  </a:cubicBezTo>
                  <a:cubicBezTo>
                    <a:pt x="19938" y="11944"/>
                    <a:pt x="19857" y="12155"/>
                    <a:pt x="19692" y="12333"/>
                  </a:cubicBezTo>
                  <a:cubicBezTo>
                    <a:pt x="19692" y="12333"/>
                    <a:pt x="19692" y="12333"/>
                    <a:pt x="19692" y="12333"/>
                  </a:cubicBezTo>
                  <a:close/>
                  <a:moveTo>
                    <a:pt x="16616" y="10800"/>
                  </a:moveTo>
                  <a:lnTo>
                    <a:pt x="4984" y="10800"/>
                  </a:lnTo>
                  <a:lnTo>
                    <a:pt x="4984" y="1800"/>
                  </a:lnTo>
                  <a:lnTo>
                    <a:pt x="13292" y="1800"/>
                  </a:lnTo>
                  <a:lnTo>
                    <a:pt x="13292" y="4050"/>
                  </a:lnTo>
                  <a:cubicBezTo>
                    <a:pt x="13292" y="4425"/>
                    <a:pt x="13414" y="4744"/>
                    <a:pt x="13655" y="5006"/>
                  </a:cubicBezTo>
                  <a:cubicBezTo>
                    <a:pt x="13898" y="5269"/>
                    <a:pt x="14192" y="5400"/>
                    <a:pt x="14538" y="5400"/>
                  </a:cubicBezTo>
                  <a:lnTo>
                    <a:pt x="16616" y="5400"/>
                  </a:lnTo>
                  <a:cubicBezTo>
                    <a:pt x="16616" y="5400"/>
                    <a:pt x="16616" y="10800"/>
                    <a:pt x="16616" y="10800"/>
                  </a:cubicBezTo>
                  <a:close/>
                  <a:moveTo>
                    <a:pt x="16616" y="19800"/>
                  </a:moveTo>
                  <a:lnTo>
                    <a:pt x="4984" y="19800"/>
                  </a:lnTo>
                  <a:lnTo>
                    <a:pt x="4984" y="16200"/>
                  </a:lnTo>
                  <a:lnTo>
                    <a:pt x="16616" y="16200"/>
                  </a:lnTo>
                  <a:cubicBezTo>
                    <a:pt x="16616" y="16200"/>
                    <a:pt x="16616" y="19800"/>
                    <a:pt x="16616" y="19800"/>
                  </a:cubicBezTo>
                  <a:close/>
                  <a:moveTo>
                    <a:pt x="20867" y="9795"/>
                  </a:moveTo>
                  <a:cubicBezTo>
                    <a:pt x="20378" y="9265"/>
                    <a:pt x="19791" y="9000"/>
                    <a:pt x="19107" y="9000"/>
                  </a:cubicBezTo>
                  <a:lnTo>
                    <a:pt x="18277" y="9000"/>
                  </a:lnTo>
                  <a:lnTo>
                    <a:pt x="18277" y="5400"/>
                  </a:lnTo>
                  <a:cubicBezTo>
                    <a:pt x="18277" y="5025"/>
                    <a:pt x="18190" y="4613"/>
                    <a:pt x="18018" y="4163"/>
                  </a:cubicBezTo>
                  <a:cubicBezTo>
                    <a:pt x="17844" y="3712"/>
                    <a:pt x="17637" y="3356"/>
                    <a:pt x="17394" y="3094"/>
                  </a:cubicBezTo>
                  <a:lnTo>
                    <a:pt x="15421" y="957"/>
                  </a:lnTo>
                  <a:cubicBezTo>
                    <a:pt x="15179" y="694"/>
                    <a:pt x="14850" y="469"/>
                    <a:pt x="14435" y="281"/>
                  </a:cubicBezTo>
                  <a:cubicBezTo>
                    <a:pt x="14020" y="94"/>
                    <a:pt x="13638" y="0"/>
                    <a:pt x="13292" y="0"/>
                  </a:cubicBezTo>
                  <a:lnTo>
                    <a:pt x="4569" y="0"/>
                  </a:lnTo>
                  <a:cubicBezTo>
                    <a:pt x="4223" y="0"/>
                    <a:pt x="3929" y="132"/>
                    <a:pt x="3687" y="394"/>
                  </a:cubicBezTo>
                  <a:cubicBezTo>
                    <a:pt x="3444" y="656"/>
                    <a:pt x="3323" y="975"/>
                    <a:pt x="3323" y="1350"/>
                  </a:cubicBezTo>
                  <a:lnTo>
                    <a:pt x="3323" y="9000"/>
                  </a:lnTo>
                  <a:lnTo>
                    <a:pt x="2493" y="9000"/>
                  </a:lnTo>
                  <a:cubicBezTo>
                    <a:pt x="1809" y="9000"/>
                    <a:pt x="1222" y="9265"/>
                    <a:pt x="734" y="9795"/>
                  </a:cubicBezTo>
                  <a:cubicBezTo>
                    <a:pt x="244" y="10324"/>
                    <a:pt x="0" y="10960"/>
                    <a:pt x="0" y="11700"/>
                  </a:cubicBezTo>
                  <a:lnTo>
                    <a:pt x="0" y="17550"/>
                  </a:lnTo>
                  <a:cubicBezTo>
                    <a:pt x="0" y="17673"/>
                    <a:pt x="41" y="17777"/>
                    <a:pt x="124" y="17866"/>
                  </a:cubicBezTo>
                  <a:cubicBezTo>
                    <a:pt x="205" y="17956"/>
                    <a:pt x="303" y="18000"/>
                    <a:pt x="415" y="18000"/>
                  </a:cubicBezTo>
                  <a:lnTo>
                    <a:pt x="3323" y="18000"/>
                  </a:lnTo>
                  <a:lnTo>
                    <a:pt x="3323" y="20250"/>
                  </a:lnTo>
                  <a:cubicBezTo>
                    <a:pt x="3323" y="20625"/>
                    <a:pt x="3444" y="20944"/>
                    <a:pt x="3687" y="21206"/>
                  </a:cubicBezTo>
                  <a:cubicBezTo>
                    <a:pt x="3929" y="21468"/>
                    <a:pt x="4223" y="21600"/>
                    <a:pt x="4569" y="21600"/>
                  </a:cubicBezTo>
                  <a:lnTo>
                    <a:pt x="17031" y="21600"/>
                  </a:lnTo>
                  <a:cubicBezTo>
                    <a:pt x="17377" y="21600"/>
                    <a:pt x="17671" y="21468"/>
                    <a:pt x="17913" y="21206"/>
                  </a:cubicBezTo>
                  <a:cubicBezTo>
                    <a:pt x="18156" y="20943"/>
                    <a:pt x="18277" y="20625"/>
                    <a:pt x="18277" y="20250"/>
                  </a:cubicBezTo>
                  <a:lnTo>
                    <a:pt x="18277" y="18000"/>
                  </a:lnTo>
                  <a:lnTo>
                    <a:pt x="21185" y="18000"/>
                  </a:lnTo>
                  <a:cubicBezTo>
                    <a:pt x="21297" y="18000"/>
                    <a:pt x="21395" y="17956"/>
                    <a:pt x="21476" y="17866"/>
                  </a:cubicBezTo>
                  <a:cubicBezTo>
                    <a:pt x="21559" y="17777"/>
                    <a:pt x="21600" y="17673"/>
                    <a:pt x="21600" y="17550"/>
                  </a:cubicBezTo>
                  <a:lnTo>
                    <a:pt x="21600" y="11700"/>
                  </a:lnTo>
                  <a:cubicBezTo>
                    <a:pt x="21600" y="10960"/>
                    <a:pt x="21356" y="10324"/>
                    <a:pt x="20867" y="9795"/>
                  </a:cubicBezTo>
                  <a:cubicBezTo>
                    <a:pt x="20867" y="9795"/>
                    <a:pt x="20867" y="9795"/>
                    <a:pt x="20867" y="979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828874" y="2124556"/>
            <a:ext cx="2311079" cy="1514496"/>
            <a:chOff x="6828874" y="2326436"/>
            <a:chExt cx="2311079" cy="1514496"/>
          </a:xfrm>
        </p:grpSpPr>
        <p:sp>
          <p:nvSpPr>
            <p:cNvPr id="38" name="Shape 348"/>
            <p:cNvSpPr/>
            <p:nvPr/>
          </p:nvSpPr>
          <p:spPr>
            <a:xfrm>
              <a:off x="6828874" y="2326436"/>
              <a:ext cx="2311079" cy="15144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9" name="Group 1355"/>
            <p:cNvGrpSpPr/>
            <p:nvPr/>
          </p:nvGrpSpPr>
          <p:grpSpPr>
            <a:xfrm>
              <a:off x="7802273" y="2932466"/>
              <a:ext cx="364280" cy="312304"/>
              <a:chOff x="0" y="0"/>
              <a:chExt cx="533283" cy="457200"/>
            </a:xfrm>
          </p:grpSpPr>
          <p:sp>
            <p:nvSpPr>
              <p:cNvPr id="40" name="Shape 1352"/>
              <p:cNvSpPr/>
              <p:nvPr/>
            </p:nvSpPr>
            <p:spPr>
              <a:xfrm>
                <a:off x="0" y="76178"/>
                <a:ext cx="85718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949" y="1114"/>
                    </a:moveTo>
                    <a:cubicBezTo>
                      <a:pt x="1650" y="1857"/>
                      <a:pt x="0" y="2746"/>
                      <a:pt x="0" y="3780"/>
                    </a:cubicBezTo>
                    <a:lnTo>
                      <a:pt x="0" y="17820"/>
                    </a:lnTo>
                    <a:cubicBezTo>
                      <a:pt x="0" y="18855"/>
                      <a:pt x="1650" y="19744"/>
                      <a:pt x="4949" y="20487"/>
                    </a:cubicBezTo>
                    <a:cubicBezTo>
                      <a:pt x="8249" y="21229"/>
                      <a:pt x="12200" y="21600"/>
                      <a:pt x="16803" y="21600"/>
                    </a:cubicBezTo>
                    <a:lnTo>
                      <a:pt x="21600" y="21600"/>
                    </a:lnTo>
                    <a:lnTo>
                      <a:pt x="21600" y="0"/>
                    </a:lnTo>
                    <a:lnTo>
                      <a:pt x="16803" y="0"/>
                    </a:lnTo>
                    <a:cubicBezTo>
                      <a:pt x="12200" y="0"/>
                      <a:pt x="8249" y="372"/>
                      <a:pt x="4949" y="1114"/>
                    </a:cubicBezTo>
                    <a:cubicBezTo>
                      <a:pt x="4949" y="1114"/>
                      <a:pt x="4949" y="1114"/>
                      <a:pt x="4949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1" name="Shape 1353"/>
              <p:cNvSpPr/>
              <p:nvPr/>
            </p:nvSpPr>
            <p:spPr>
              <a:xfrm>
                <a:off x="113393" y="0"/>
                <a:ext cx="304819" cy="457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200" y="3600"/>
                    </a:moveTo>
                    <a:lnTo>
                      <a:pt x="5400" y="3600"/>
                    </a:lnTo>
                    <a:lnTo>
                      <a:pt x="5400" y="1800"/>
                    </a:lnTo>
                    <a:lnTo>
                      <a:pt x="16200" y="1800"/>
                    </a:lnTo>
                    <a:cubicBezTo>
                      <a:pt x="16200" y="1800"/>
                      <a:pt x="16200" y="3600"/>
                      <a:pt x="16200" y="3600"/>
                    </a:cubicBezTo>
                    <a:close/>
                    <a:moveTo>
                      <a:pt x="18900" y="1350"/>
                    </a:moveTo>
                    <a:cubicBezTo>
                      <a:pt x="18900" y="975"/>
                      <a:pt x="18703" y="657"/>
                      <a:pt x="18308" y="394"/>
                    </a:cubicBezTo>
                    <a:cubicBezTo>
                      <a:pt x="17915" y="131"/>
                      <a:pt x="17437" y="0"/>
                      <a:pt x="16875" y="0"/>
                    </a:cubicBezTo>
                    <a:lnTo>
                      <a:pt x="4725" y="0"/>
                    </a:lnTo>
                    <a:cubicBezTo>
                      <a:pt x="4163" y="0"/>
                      <a:pt x="3685" y="131"/>
                      <a:pt x="3291" y="394"/>
                    </a:cubicBezTo>
                    <a:cubicBezTo>
                      <a:pt x="2897" y="656"/>
                      <a:pt x="2700" y="975"/>
                      <a:pt x="2700" y="1350"/>
                    </a:cubicBezTo>
                    <a:lnTo>
                      <a:pt x="2700" y="3600"/>
                    </a:lnTo>
                    <a:lnTo>
                      <a:pt x="0" y="3600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3600"/>
                    </a:lnTo>
                    <a:lnTo>
                      <a:pt x="18900" y="3600"/>
                    </a:lnTo>
                    <a:cubicBezTo>
                      <a:pt x="18900" y="3600"/>
                      <a:pt x="18900" y="1350"/>
                      <a:pt x="18900" y="13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Shape 1354"/>
              <p:cNvSpPr/>
              <p:nvPr/>
            </p:nvSpPr>
            <p:spPr>
              <a:xfrm>
                <a:off x="447548" y="76178"/>
                <a:ext cx="85736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652" y="1114"/>
                    </a:moveTo>
                    <a:cubicBezTo>
                      <a:pt x="13348" y="372"/>
                      <a:pt x="9402" y="0"/>
                      <a:pt x="4800" y="0"/>
                    </a:cubicBezTo>
                    <a:lnTo>
                      <a:pt x="0" y="0"/>
                    </a:lnTo>
                    <a:lnTo>
                      <a:pt x="0" y="21600"/>
                    </a:lnTo>
                    <a:lnTo>
                      <a:pt x="4800" y="21600"/>
                    </a:lnTo>
                    <a:cubicBezTo>
                      <a:pt x="9402" y="21600"/>
                      <a:pt x="13348" y="21229"/>
                      <a:pt x="16652" y="20487"/>
                    </a:cubicBezTo>
                    <a:cubicBezTo>
                      <a:pt x="19951" y="19744"/>
                      <a:pt x="21600" y="18855"/>
                      <a:pt x="21600" y="17820"/>
                    </a:cubicBezTo>
                    <a:lnTo>
                      <a:pt x="21600" y="3780"/>
                    </a:lnTo>
                    <a:cubicBezTo>
                      <a:pt x="21600" y="2746"/>
                      <a:pt x="19951" y="1857"/>
                      <a:pt x="16652" y="1114"/>
                    </a:cubicBezTo>
                    <a:cubicBezTo>
                      <a:pt x="16652" y="1114"/>
                      <a:pt x="16652" y="1114"/>
                      <a:pt x="16652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3" name="Group 360"/>
          <p:cNvGrpSpPr/>
          <p:nvPr/>
        </p:nvGrpSpPr>
        <p:grpSpPr>
          <a:xfrm>
            <a:off x="2094926" y="3422601"/>
            <a:ext cx="448507" cy="448507"/>
            <a:chOff x="0" y="0"/>
            <a:chExt cx="850594" cy="850594"/>
          </a:xfrm>
        </p:grpSpPr>
        <p:sp>
          <p:nvSpPr>
            <p:cNvPr id="44" name="Shape 358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3100" b="1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Shape 359"/>
            <p:cNvSpPr/>
            <p:nvPr/>
          </p:nvSpPr>
          <p:spPr>
            <a:xfrm>
              <a:off x="300082" y="114147"/>
              <a:ext cx="250430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lang="en-US" altLang="zh-CN" sz="16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</a:t>
              </a:r>
              <a:r>
                <a:rPr sz="16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46" name="Group 363"/>
          <p:cNvGrpSpPr/>
          <p:nvPr/>
        </p:nvGrpSpPr>
        <p:grpSpPr>
          <a:xfrm>
            <a:off x="3983338" y="3422601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47" name="Shape 361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3100" b="1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Shape 362"/>
            <p:cNvSpPr/>
            <p:nvPr/>
          </p:nvSpPr>
          <p:spPr>
            <a:xfrm>
              <a:off x="264361" y="173517"/>
              <a:ext cx="322250" cy="5035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lang="en-US" altLang="zh-CN" sz="16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</a:t>
              </a:r>
              <a:r>
                <a:rPr sz="16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49" name="Group 366"/>
          <p:cNvGrpSpPr/>
          <p:nvPr/>
        </p:nvGrpSpPr>
        <p:grpSpPr>
          <a:xfrm>
            <a:off x="5871750" y="3422601"/>
            <a:ext cx="448507" cy="448507"/>
            <a:chOff x="0" y="0"/>
            <a:chExt cx="850594" cy="850594"/>
          </a:xfrm>
        </p:grpSpPr>
        <p:sp>
          <p:nvSpPr>
            <p:cNvPr id="50" name="Shape 364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3100" b="1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Shape 365"/>
            <p:cNvSpPr/>
            <p:nvPr/>
          </p:nvSpPr>
          <p:spPr>
            <a:xfrm>
              <a:off x="258281" y="173517"/>
              <a:ext cx="334412" cy="5035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lang="en-US" altLang="zh-CN" sz="16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</a:t>
              </a:r>
              <a:r>
                <a:rPr sz="16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52" name="Group 369"/>
          <p:cNvGrpSpPr/>
          <p:nvPr/>
        </p:nvGrpSpPr>
        <p:grpSpPr>
          <a:xfrm>
            <a:off x="7760160" y="3422601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53" name="Shape 367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3100" b="1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Shape 368"/>
            <p:cNvSpPr/>
            <p:nvPr/>
          </p:nvSpPr>
          <p:spPr>
            <a:xfrm>
              <a:off x="243825" y="114147"/>
              <a:ext cx="362944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lang="en-US" altLang="zh-CN" sz="16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</a:t>
              </a:r>
              <a:r>
                <a:rPr sz="16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55" name="Group 372"/>
          <p:cNvGrpSpPr/>
          <p:nvPr/>
        </p:nvGrpSpPr>
        <p:grpSpPr>
          <a:xfrm>
            <a:off x="9648570" y="3422601"/>
            <a:ext cx="448507" cy="448507"/>
            <a:chOff x="0" y="0"/>
            <a:chExt cx="850594" cy="850594"/>
          </a:xfrm>
        </p:grpSpPr>
        <p:sp>
          <p:nvSpPr>
            <p:cNvPr id="56" name="Shape 370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3100" b="1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Shape 371"/>
            <p:cNvSpPr/>
            <p:nvPr/>
          </p:nvSpPr>
          <p:spPr>
            <a:xfrm>
              <a:off x="259800" y="145122"/>
              <a:ext cx="331372" cy="5603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lang="en-US" altLang="zh-CN" sz="16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</a:t>
              </a:r>
              <a:r>
                <a:rPr sz="16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58" name="Text Placeholder 59"/>
          <p:cNvSpPr txBox="1">
            <a:spLocks/>
          </p:cNvSpPr>
          <p:nvPr/>
        </p:nvSpPr>
        <p:spPr>
          <a:xfrm>
            <a:off x="1452209" y="4370349"/>
            <a:ext cx="1733941" cy="157918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2"/>
                </a:solidFill>
                <a:latin typeface="+mn-ea"/>
                <a:ea typeface="+mn-ea"/>
              </a:rPr>
              <a:t>我们长期为客户提供专业的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  <a:ea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  <a:ea typeface="+mn-ea"/>
              </a:rPr>
              <a:t>策划、设计制作等全程服务，凭借自身优势和专业化的独特视角为客户提供优质的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  <a:ea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  <a:ea typeface="+mn-ea"/>
              </a:rPr>
              <a:t>服务。</a:t>
            </a:r>
          </a:p>
        </p:txBody>
      </p:sp>
      <p:sp>
        <p:nvSpPr>
          <p:cNvPr id="59" name="矩形 58"/>
          <p:cNvSpPr/>
          <p:nvPr/>
        </p:nvSpPr>
        <p:spPr>
          <a:xfrm>
            <a:off x="1656632" y="3990170"/>
            <a:ext cx="13250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accent1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60" name="Text Placeholder 59"/>
          <p:cNvSpPr txBox="1">
            <a:spLocks/>
          </p:cNvSpPr>
          <p:nvPr/>
        </p:nvSpPr>
        <p:spPr>
          <a:xfrm>
            <a:off x="3340067" y="4370349"/>
            <a:ext cx="1733941" cy="157918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2"/>
                </a:solidFill>
                <a:latin typeface="+mn-ea"/>
                <a:ea typeface="+mn-ea"/>
              </a:rPr>
              <a:t>我们长期为客户提供专业的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  <a:ea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  <a:ea typeface="+mn-ea"/>
              </a:rPr>
              <a:t>策划、设计制作等全程服务，凭借自身优势和专业化的独特视角为客户提供优质的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  <a:ea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  <a:ea typeface="+mn-ea"/>
              </a:rPr>
              <a:t>服务。</a:t>
            </a:r>
          </a:p>
        </p:txBody>
      </p:sp>
      <p:sp>
        <p:nvSpPr>
          <p:cNvPr id="61" name="Text Placeholder 59"/>
          <p:cNvSpPr txBox="1">
            <a:spLocks/>
          </p:cNvSpPr>
          <p:nvPr/>
        </p:nvSpPr>
        <p:spPr>
          <a:xfrm>
            <a:off x="5227925" y="4370349"/>
            <a:ext cx="1733941" cy="157918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2"/>
                </a:solidFill>
                <a:latin typeface="+mn-ea"/>
                <a:ea typeface="+mn-ea"/>
              </a:rPr>
              <a:t>我们长期为客户提供专业的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  <a:ea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  <a:ea typeface="+mn-ea"/>
              </a:rPr>
              <a:t>策划、设计制作等全程服务，凭借自身优势和专业化的独特视角为客户提供优质的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  <a:ea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  <a:ea typeface="+mn-ea"/>
              </a:rPr>
              <a:t>服务。</a:t>
            </a:r>
          </a:p>
        </p:txBody>
      </p:sp>
      <p:sp>
        <p:nvSpPr>
          <p:cNvPr id="62" name="Text Placeholder 59"/>
          <p:cNvSpPr txBox="1">
            <a:spLocks/>
          </p:cNvSpPr>
          <p:nvPr/>
        </p:nvSpPr>
        <p:spPr>
          <a:xfrm>
            <a:off x="7115783" y="4370349"/>
            <a:ext cx="1733941" cy="157918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2"/>
                </a:solidFill>
                <a:latin typeface="+mn-ea"/>
                <a:ea typeface="+mn-ea"/>
              </a:rPr>
              <a:t>我们长期为客户提供专业的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  <a:ea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  <a:ea typeface="+mn-ea"/>
              </a:rPr>
              <a:t>策划、设计制作等全程服务，凭借自身优势和专业化的独特视角为客户提供优质的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  <a:ea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  <a:ea typeface="+mn-ea"/>
              </a:rPr>
              <a:t>服务。</a:t>
            </a:r>
          </a:p>
        </p:txBody>
      </p:sp>
      <p:sp>
        <p:nvSpPr>
          <p:cNvPr id="63" name="Text Placeholder 59"/>
          <p:cNvSpPr txBox="1">
            <a:spLocks/>
          </p:cNvSpPr>
          <p:nvPr/>
        </p:nvSpPr>
        <p:spPr>
          <a:xfrm>
            <a:off x="9003641" y="4370349"/>
            <a:ext cx="1733941" cy="157918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2"/>
                </a:solidFill>
                <a:latin typeface="+mn-ea"/>
                <a:ea typeface="+mn-ea"/>
              </a:rPr>
              <a:t>我们长期为客户提供专业的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  <a:ea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  <a:ea typeface="+mn-ea"/>
              </a:rPr>
              <a:t>策划、设计制作等全程服务，凭借自身优势和专业化的独特视角为客户提供优质的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  <a:ea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  <a:ea typeface="+mn-ea"/>
              </a:rPr>
              <a:t>服务。</a:t>
            </a:r>
          </a:p>
        </p:txBody>
      </p:sp>
      <p:sp>
        <p:nvSpPr>
          <p:cNvPr id="64" name="矩形 63"/>
          <p:cNvSpPr/>
          <p:nvPr/>
        </p:nvSpPr>
        <p:spPr>
          <a:xfrm>
            <a:off x="3544489" y="3990170"/>
            <a:ext cx="13250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accent1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65" name="矩形 64"/>
          <p:cNvSpPr/>
          <p:nvPr/>
        </p:nvSpPr>
        <p:spPr>
          <a:xfrm>
            <a:off x="5432346" y="3990170"/>
            <a:ext cx="13250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accent1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66" name="矩形 65"/>
          <p:cNvSpPr/>
          <p:nvPr/>
        </p:nvSpPr>
        <p:spPr>
          <a:xfrm>
            <a:off x="7320203" y="3990170"/>
            <a:ext cx="13250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accent1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67" name="矩形 66"/>
          <p:cNvSpPr/>
          <p:nvPr/>
        </p:nvSpPr>
        <p:spPr>
          <a:xfrm>
            <a:off x="9208060" y="3990170"/>
            <a:ext cx="13250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accent1"/>
                </a:solidFill>
                <a:latin typeface="+mj-ea"/>
                <a:ea typeface="+mj-ea"/>
              </a:rPr>
              <a:t>标题内容</a:t>
            </a:r>
          </a:p>
        </p:txBody>
      </p:sp>
    </p:spTree>
    <p:extLst>
      <p:ext uri="{BB962C8B-B14F-4D97-AF65-F5344CB8AC3E}">
        <p14:creationId xmlns:p14="http://schemas.microsoft.com/office/powerpoint/2010/main" val="267821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2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85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35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15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65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300"/>
                            </p:stCondLst>
                            <p:childTnLst>
                              <p:par>
                                <p:cTn id="8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80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450"/>
                            </p:stCondLst>
                            <p:childTnLst>
                              <p:par>
                                <p:cTn id="9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dvAuto="0"/>
      <p:bldP spid="46" grpId="0" animBg="1" advAuto="0"/>
      <p:bldP spid="49" grpId="0" advAuto="0"/>
      <p:bldP spid="52" grpId="0" animBg="1" advAuto="0"/>
      <p:bldP spid="55" grpId="0" advAuto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06287" y="485117"/>
            <a:ext cx="43542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/>
              <a:t>单击添加标题内容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163638" y="1844676"/>
            <a:ext cx="2862611" cy="4207781"/>
            <a:chOff x="1379538" y="1844676"/>
            <a:chExt cx="2862611" cy="3924299"/>
          </a:xfrm>
        </p:grpSpPr>
        <p:sp>
          <p:nvSpPr>
            <p:cNvPr id="4" name="矩形 3"/>
            <p:cNvSpPr/>
            <p:nvPr/>
          </p:nvSpPr>
          <p:spPr>
            <a:xfrm>
              <a:off x="1478376" y="1935116"/>
              <a:ext cx="2763773" cy="383385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1379538" y="1844676"/>
              <a:ext cx="763587" cy="762000"/>
            </a:xfrm>
            <a:custGeom>
              <a:avLst/>
              <a:gdLst>
                <a:gd name="T0" fmla="*/ 0 w 108"/>
                <a:gd name="T1" fmla="*/ 108 h 108"/>
                <a:gd name="T2" fmla="*/ 108 w 108"/>
                <a:gd name="T3" fmla="*/ 0 h 108"/>
                <a:gd name="T4" fmla="*/ 108 w 108"/>
                <a:gd name="T5" fmla="*/ 0 h 108"/>
                <a:gd name="T6" fmla="*/ 0 w 108"/>
                <a:gd name="T7" fmla="*/ 0 h 108"/>
                <a:gd name="T8" fmla="*/ 0 w 108"/>
                <a:gd name="T9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08">
                  <a:moveTo>
                    <a:pt x="0" y="108"/>
                  </a:moveTo>
                  <a:cubicBezTo>
                    <a:pt x="60" y="108"/>
                    <a:pt x="108" y="60"/>
                    <a:pt x="108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08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25400">
              <a:noFill/>
            </a:ln>
          </p:spPr>
          <p:txBody>
            <a:bodyPr vert="horz" wrap="square" lIns="0" tIns="0" rIns="180000" bIns="18000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3200" dirty="0">
                  <a:solidFill>
                    <a:schemeClr val="bg1"/>
                  </a:solidFill>
                  <a:latin typeface="AgencyFB Condensed" pitchFamily="50" charset="0"/>
                </a:rPr>
                <a:t>01</a:t>
              </a:r>
              <a:endParaRPr lang="zh-CN" altLang="en-US" sz="3200" dirty="0">
                <a:solidFill>
                  <a:schemeClr val="bg1"/>
                </a:solidFill>
                <a:latin typeface="AgencyFB Condensed" pitchFamily="50" charset="0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2227421" y="2606676"/>
            <a:ext cx="83388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4800" spc="600" dirty="0">
                <a:solidFill>
                  <a:schemeClr val="bg1"/>
                </a:solidFill>
                <a:latin typeface="FontAwesome" pitchFamily="2" charset="0"/>
              </a:rPr>
              <a:t>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658338" y="3711577"/>
            <a:ext cx="1972048" cy="1837929"/>
            <a:chOff x="1664752" y="4288826"/>
            <a:chExt cx="2403987" cy="1837929"/>
          </a:xfrm>
        </p:grpSpPr>
        <p:sp>
          <p:nvSpPr>
            <p:cNvPr id="8" name="矩形 7"/>
            <p:cNvSpPr/>
            <p:nvPr/>
          </p:nvSpPr>
          <p:spPr>
            <a:xfrm>
              <a:off x="1664752" y="4926426"/>
              <a:ext cx="2403987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我们长期为客户提供专业的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PPT</a:t>
              </a:r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策划设计制作等全程服务，凭借自身优势和专业化的独特视角为客户提供优质的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PPT</a:t>
              </a:r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服务。</a:t>
              </a:r>
            </a:p>
          </p:txBody>
        </p:sp>
        <p:sp>
          <p:nvSpPr>
            <p:cNvPr id="9" name="矩形 8"/>
            <p:cNvSpPr/>
            <p:nvPr/>
          </p:nvSpPr>
          <p:spPr>
            <a:xfrm>
              <a:off x="2128874" y="4288826"/>
              <a:ext cx="147574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chemeClr val="bg1"/>
                  </a:solidFill>
                  <a:latin typeface="+mj-ea"/>
                  <a:ea typeface="+mj-ea"/>
                </a:rPr>
                <a:t>标题内容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664696" y="1844676"/>
            <a:ext cx="2862611" cy="4207781"/>
            <a:chOff x="1379538" y="1844676"/>
            <a:chExt cx="2862611" cy="3924299"/>
          </a:xfrm>
        </p:grpSpPr>
        <p:sp>
          <p:nvSpPr>
            <p:cNvPr id="11" name="矩形 10"/>
            <p:cNvSpPr/>
            <p:nvPr/>
          </p:nvSpPr>
          <p:spPr>
            <a:xfrm>
              <a:off x="1478376" y="1935116"/>
              <a:ext cx="2763773" cy="383385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1379538" y="1844676"/>
              <a:ext cx="763587" cy="762000"/>
            </a:xfrm>
            <a:custGeom>
              <a:avLst/>
              <a:gdLst>
                <a:gd name="T0" fmla="*/ 0 w 108"/>
                <a:gd name="T1" fmla="*/ 108 h 108"/>
                <a:gd name="T2" fmla="*/ 108 w 108"/>
                <a:gd name="T3" fmla="*/ 0 h 108"/>
                <a:gd name="T4" fmla="*/ 108 w 108"/>
                <a:gd name="T5" fmla="*/ 0 h 108"/>
                <a:gd name="T6" fmla="*/ 0 w 108"/>
                <a:gd name="T7" fmla="*/ 0 h 108"/>
                <a:gd name="T8" fmla="*/ 0 w 108"/>
                <a:gd name="T9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08">
                  <a:moveTo>
                    <a:pt x="0" y="108"/>
                  </a:moveTo>
                  <a:cubicBezTo>
                    <a:pt x="60" y="108"/>
                    <a:pt x="108" y="60"/>
                    <a:pt x="108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08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25400">
              <a:noFill/>
            </a:ln>
          </p:spPr>
          <p:txBody>
            <a:bodyPr vert="horz" wrap="square" lIns="0" tIns="0" rIns="180000" bIns="18000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3200" dirty="0">
                  <a:solidFill>
                    <a:schemeClr val="bg1"/>
                  </a:solidFill>
                  <a:latin typeface="Agency FB" panose="020B0503020202020204" pitchFamily="34" charset="0"/>
                </a:rPr>
                <a:t>02</a:t>
              </a:r>
              <a:endParaRPr lang="zh-CN" altLang="en-US" sz="3200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5750921" y="2606676"/>
            <a:ext cx="78899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3200">
                <a:solidFill>
                  <a:srgbClr val="FFFFFF"/>
                </a:solidFill>
              </a:defRPr>
            </a:pPr>
            <a:r>
              <a:rPr lang="en-US" altLang="zh-CN" sz="4800" spc="600" dirty="0">
                <a:solidFill>
                  <a:schemeClr val="bg1"/>
                </a:solidFill>
                <a:latin typeface="FontAwesome" pitchFamily="2" charset="0"/>
              </a:rPr>
              <a:t></a:t>
            </a:r>
            <a:endParaRPr lang="en-US" altLang="zh-CN" sz="4800" dirty="0">
              <a:solidFill>
                <a:schemeClr val="bg1"/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5189760" y="3711577"/>
            <a:ext cx="1911320" cy="1822861"/>
            <a:chOff x="1701767" y="4288826"/>
            <a:chExt cx="2329958" cy="1822861"/>
          </a:xfrm>
        </p:grpSpPr>
        <p:sp>
          <p:nvSpPr>
            <p:cNvPr id="15" name="矩形 14"/>
            <p:cNvSpPr/>
            <p:nvPr/>
          </p:nvSpPr>
          <p:spPr>
            <a:xfrm>
              <a:off x="1701767" y="4926426"/>
              <a:ext cx="2329958" cy="11852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我们长期为客户提供专业的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PPT</a:t>
              </a:r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策划设计制作等全程服务，凭借自身优势和专业化的独特视角为客户提供优质的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PPT</a:t>
              </a:r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服务。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2128874" y="4288826"/>
              <a:ext cx="147574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chemeClr val="bg1"/>
                  </a:solidFill>
                  <a:latin typeface="+mj-ea"/>
                  <a:ea typeface="+mj-ea"/>
                </a:rPr>
                <a:t>标题内容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8165754" y="1844676"/>
            <a:ext cx="2862611" cy="4207781"/>
            <a:chOff x="1379538" y="1844676"/>
            <a:chExt cx="2862611" cy="3924299"/>
          </a:xfrm>
        </p:grpSpPr>
        <p:sp>
          <p:nvSpPr>
            <p:cNvPr id="18" name="矩形 17"/>
            <p:cNvSpPr/>
            <p:nvPr/>
          </p:nvSpPr>
          <p:spPr>
            <a:xfrm>
              <a:off x="1478376" y="1935116"/>
              <a:ext cx="2763773" cy="383385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9" name="Freeform 5"/>
            <p:cNvSpPr>
              <a:spLocks/>
            </p:cNvSpPr>
            <p:nvPr/>
          </p:nvSpPr>
          <p:spPr bwMode="auto">
            <a:xfrm>
              <a:off x="1379538" y="1844676"/>
              <a:ext cx="763587" cy="762000"/>
            </a:xfrm>
            <a:custGeom>
              <a:avLst/>
              <a:gdLst>
                <a:gd name="T0" fmla="*/ 0 w 108"/>
                <a:gd name="T1" fmla="*/ 108 h 108"/>
                <a:gd name="T2" fmla="*/ 108 w 108"/>
                <a:gd name="T3" fmla="*/ 0 h 108"/>
                <a:gd name="T4" fmla="*/ 108 w 108"/>
                <a:gd name="T5" fmla="*/ 0 h 108"/>
                <a:gd name="T6" fmla="*/ 0 w 108"/>
                <a:gd name="T7" fmla="*/ 0 h 108"/>
                <a:gd name="T8" fmla="*/ 0 w 108"/>
                <a:gd name="T9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08">
                  <a:moveTo>
                    <a:pt x="0" y="108"/>
                  </a:moveTo>
                  <a:cubicBezTo>
                    <a:pt x="60" y="108"/>
                    <a:pt x="108" y="60"/>
                    <a:pt x="108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0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25400">
              <a:noFill/>
            </a:ln>
          </p:spPr>
          <p:txBody>
            <a:bodyPr vert="horz" wrap="square" lIns="0" tIns="0" rIns="180000" bIns="18000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3200" dirty="0">
                  <a:solidFill>
                    <a:schemeClr val="bg1"/>
                  </a:solidFill>
                  <a:latin typeface="Agency FB" panose="020B0503020202020204" pitchFamily="34" charset="0"/>
                </a:rPr>
                <a:t>03</a:t>
              </a:r>
              <a:endParaRPr lang="zh-CN" altLang="en-US" sz="3200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9317703" y="2606676"/>
            <a:ext cx="6575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4800" spc="600" dirty="0">
                <a:solidFill>
                  <a:schemeClr val="bg1"/>
                </a:solidFill>
                <a:latin typeface="FontAwesome" pitchFamily="2" charset="0"/>
              </a:rPr>
              <a:t></a:t>
            </a:r>
            <a:endParaRPr lang="en-US" altLang="zh-CN" sz="4800" dirty="0">
              <a:solidFill>
                <a:schemeClr val="bg1"/>
              </a:solidFill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8690818" y="3711577"/>
            <a:ext cx="1911320" cy="1822861"/>
            <a:chOff x="1701767" y="4288826"/>
            <a:chExt cx="2329958" cy="1822861"/>
          </a:xfrm>
        </p:grpSpPr>
        <p:sp>
          <p:nvSpPr>
            <p:cNvPr id="22" name="矩形 21"/>
            <p:cNvSpPr/>
            <p:nvPr/>
          </p:nvSpPr>
          <p:spPr>
            <a:xfrm>
              <a:off x="1701767" y="4926426"/>
              <a:ext cx="2329958" cy="11852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我们长期为客户提供专业的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PPT</a:t>
              </a:r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策划设计制作等全程服务，凭借自身优势和专业化的独特视角为客户提供优质的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PPT</a:t>
              </a:r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服务。</a:t>
              </a:r>
            </a:p>
          </p:txBody>
        </p:sp>
        <p:sp>
          <p:nvSpPr>
            <p:cNvPr id="23" name="矩形 22"/>
            <p:cNvSpPr/>
            <p:nvPr/>
          </p:nvSpPr>
          <p:spPr>
            <a:xfrm>
              <a:off x="2128874" y="4288826"/>
              <a:ext cx="147574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chemeClr val="bg1"/>
                  </a:solidFill>
                  <a:latin typeface="+mj-ea"/>
                  <a:ea typeface="+mj-ea"/>
                </a:rPr>
                <a:t>标题内容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89772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500"/>
                            </p:stCondLst>
                            <p:childTnLst>
                              <p:par>
                                <p:cTn id="4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06287" y="485117"/>
            <a:ext cx="43542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/>
              <a:t>单击添加标题内容</a:t>
            </a:r>
          </a:p>
        </p:txBody>
      </p:sp>
      <p:sp>
        <p:nvSpPr>
          <p:cNvPr id="3" name="Rounded Rectangle 14"/>
          <p:cNvSpPr>
            <a:spLocks noChangeAspect="1"/>
          </p:cNvSpPr>
          <p:nvPr/>
        </p:nvSpPr>
        <p:spPr>
          <a:xfrm>
            <a:off x="5459522" y="2269651"/>
            <a:ext cx="599307" cy="599307"/>
          </a:xfrm>
          <a:prstGeom prst="roundRect">
            <a:avLst/>
          </a:prstGeom>
          <a:solidFill>
            <a:schemeClr val="accent1"/>
          </a:solidFill>
          <a:ln w="25400"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Agency FB" panose="020B0503020202020204" pitchFamily="34" charset="0"/>
                <a:sym typeface="Arial" panose="020B0604020202020204" pitchFamily="34" charset="0"/>
              </a:rPr>
              <a:t>01</a:t>
            </a:r>
            <a:endParaRPr lang="zh-CN" altLang="zh-CN" sz="2400" dirty="0">
              <a:solidFill>
                <a:schemeClr val="bg1"/>
              </a:solidFill>
              <a:latin typeface="Agency FB" panose="020B0503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1008360" y="2222500"/>
            <a:ext cx="4315567" cy="3581270"/>
            <a:chOff x="3785121" y="1812417"/>
            <a:chExt cx="4627889" cy="3779783"/>
          </a:xfrm>
        </p:grpSpPr>
        <p:pic>
          <p:nvPicPr>
            <p:cNvPr id="5" name="Picture 7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85121" y="1812417"/>
              <a:ext cx="4627889" cy="3779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1"/>
            <p:cNvSpPr/>
            <p:nvPr/>
          </p:nvSpPr>
          <p:spPr>
            <a:xfrm>
              <a:off x="4121695" y="1998151"/>
              <a:ext cx="3959505" cy="2484403"/>
            </a:xfrm>
            <a:prstGeom prst="rect">
              <a:avLst/>
            </a:prstGeom>
            <a:blipFill dpi="0" rotWithShape="1">
              <a:blip r:embed="rId4" cstate="email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1604" dirty="0">
                <a:sym typeface="Arial" panose="020B0604020202020204" pitchFamily="34" charset="0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6194424" y="2550624"/>
            <a:ext cx="2105646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我们长期为客户提供专业的策划设计制作等全程服务。</a:t>
            </a:r>
          </a:p>
        </p:txBody>
      </p:sp>
      <p:sp>
        <p:nvSpPr>
          <p:cNvPr id="8" name="矩形 7"/>
          <p:cNvSpPr/>
          <p:nvPr/>
        </p:nvSpPr>
        <p:spPr>
          <a:xfrm>
            <a:off x="6194424" y="2209800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accent1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9" name="Rounded Rectangle 14"/>
          <p:cNvSpPr>
            <a:spLocks noChangeAspect="1"/>
          </p:cNvSpPr>
          <p:nvPr/>
        </p:nvSpPr>
        <p:spPr>
          <a:xfrm>
            <a:off x="8369642" y="2269651"/>
            <a:ext cx="599307" cy="599307"/>
          </a:xfrm>
          <a:prstGeom prst="roundRect">
            <a:avLst/>
          </a:prstGeom>
          <a:solidFill>
            <a:schemeClr val="accent2"/>
          </a:solidFill>
          <a:ln w="25400"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Agency FB" panose="020B0503020202020204" pitchFamily="34" charset="0"/>
                <a:sym typeface="Arial" panose="020B0604020202020204" pitchFamily="34" charset="0"/>
              </a:rPr>
              <a:t>02</a:t>
            </a:r>
            <a:endParaRPr lang="zh-CN" altLang="zh-CN" sz="2400" dirty="0">
              <a:solidFill>
                <a:schemeClr val="bg1"/>
              </a:solidFill>
              <a:latin typeface="Agency FB" panose="020B0503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104544" y="2550624"/>
            <a:ext cx="2105646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我们长期为客户提供专业的策划设计制作等全程服务。</a:t>
            </a:r>
          </a:p>
        </p:txBody>
      </p:sp>
      <p:sp>
        <p:nvSpPr>
          <p:cNvPr id="11" name="矩形 10"/>
          <p:cNvSpPr/>
          <p:nvPr/>
        </p:nvSpPr>
        <p:spPr>
          <a:xfrm>
            <a:off x="9104544" y="2209800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accent2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12" name="Rounded Rectangle 14"/>
          <p:cNvSpPr>
            <a:spLocks noChangeAspect="1"/>
          </p:cNvSpPr>
          <p:nvPr/>
        </p:nvSpPr>
        <p:spPr>
          <a:xfrm>
            <a:off x="5459522" y="3362472"/>
            <a:ext cx="599307" cy="599307"/>
          </a:xfrm>
          <a:prstGeom prst="roundRect">
            <a:avLst/>
          </a:prstGeom>
          <a:solidFill>
            <a:schemeClr val="accent3"/>
          </a:solidFill>
          <a:ln w="25400"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Agency FB" panose="020B0503020202020204" pitchFamily="34" charset="0"/>
                <a:sym typeface="Arial" panose="020B0604020202020204" pitchFamily="34" charset="0"/>
              </a:rPr>
              <a:t>03</a:t>
            </a:r>
            <a:endParaRPr lang="zh-CN" altLang="zh-CN" sz="2400" dirty="0">
              <a:solidFill>
                <a:schemeClr val="bg1"/>
              </a:solidFill>
              <a:latin typeface="Agency FB" panose="020B0503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194424" y="3643445"/>
            <a:ext cx="2105646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我们长期为客户提供专业的策划设计制作等全程服务。</a:t>
            </a:r>
          </a:p>
        </p:txBody>
      </p:sp>
      <p:sp>
        <p:nvSpPr>
          <p:cNvPr id="14" name="矩形 13"/>
          <p:cNvSpPr/>
          <p:nvPr/>
        </p:nvSpPr>
        <p:spPr>
          <a:xfrm>
            <a:off x="6194424" y="3302621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accent3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15" name="Rounded Rectangle 14"/>
          <p:cNvSpPr>
            <a:spLocks noChangeAspect="1"/>
          </p:cNvSpPr>
          <p:nvPr/>
        </p:nvSpPr>
        <p:spPr>
          <a:xfrm>
            <a:off x="8369642" y="3362472"/>
            <a:ext cx="599307" cy="599307"/>
          </a:xfrm>
          <a:prstGeom prst="roundRect">
            <a:avLst/>
          </a:prstGeom>
          <a:solidFill>
            <a:schemeClr val="accent4"/>
          </a:solidFill>
          <a:ln w="25400"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Agency FB" panose="020B0503020202020204" pitchFamily="34" charset="0"/>
                <a:sym typeface="Arial" panose="020B0604020202020204" pitchFamily="34" charset="0"/>
              </a:rPr>
              <a:t>04</a:t>
            </a:r>
            <a:endParaRPr lang="zh-CN" altLang="zh-CN" sz="2400" dirty="0">
              <a:solidFill>
                <a:schemeClr val="bg1"/>
              </a:solidFill>
              <a:latin typeface="Agency FB" panose="020B0503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9104544" y="3643445"/>
            <a:ext cx="2105646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我们长期为客户提供专业的策划设计制作等全程服务。</a:t>
            </a:r>
          </a:p>
        </p:txBody>
      </p:sp>
      <p:sp>
        <p:nvSpPr>
          <p:cNvPr id="17" name="矩形 16"/>
          <p:cNvSpPr/>
          <p:nvPr/>
        </p:nvSpPr>
        <p:spPr>
          <a:xfrm>
            <a:off x="9104544" y="3302621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accent4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18" name="Rounded Rectangle 14"/>
          <p:cNvSpPr>
            <a:spLocks noChangeAspect="1"/>
          </p:cNvSpPr>
          <p:nvPr/>
        </p:nvSpPr>
        <p:spPr>
          <a:xfrm>
            <a:off x="5459522" y="4455293"/>
            <a:ext cx="599307" cy="599307"/>
          </a:xfrm>
          <a:prstGeom prst="roundRect">
            <a:avLst/>
          </a:prstGeom>
          <a:solidFill>
            <a:schemeClr val="accent5"/>
          </a:solidFill>
          <a:ln w="25400"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Agency FB" panose="020B0503020202020204" pitchFamily="34" charset="0"/>
                <a:sym typeface="Arial" panose="020B0604020202020204" pitchFamily="34" charset="0"/>
              </a:rPr>
              <a:t>05</a:t>
            </a:r>
            <a:endParaRPr lang="zh-CN" altLang="zh-CN" sz="2400" dirty="0">
              <a:solidFill>
                <a:schemeClr val="bg1"/>
              </a:solidFill>
              <a:latin typeface="Agency FB" panose="020B0503020202020204" pitchFamily="34" charset="0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194424" y="4736266"/>
            <a:ext cx="2105646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我们长期为客户提供专业的策划设计制作等全程服务。</a:t>
            </a:r>
          </a:p>
        </p:txBody>
      </p:sp>
      <p:sp>
        <p:nvSpPr>
          <p:cNvPr id="20" name="矩形 19"/>
          <p:cNvSpPr/>
          <p:nvPr/>
        </p:nvSpPr>
        <p:spPr>
          <a:xfrm>
            <a:off x="6194424" y="4395442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accent5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21" name="Rounded Rectangle 14"/>
          <p:cNvSpPr>
            <a:spLocks noChangeAspect="1"/>
          </p:cNvSpPr>
          <p:nvPr/>
        </p:nvSpPr>
        <p:spPr>
          <a:xfrm>
            <a:off x="8369642" y="4455293"/>
            <a:ext cx="599307" cy="599307"/>
          </a:xfrm>
          <a:prstGeom prst="roundRect">
            <a:avLst/>
          </a:prstGeom>
          <a:solidFill>
            <a:schemeClr val="accent6"/>
          </a:solidFill>
          <a:ln w="25400"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Agency FB" panose="020B0503020202020204" pitchFamily="34" charset="0"/>
                <a:sym typeface="Arial" panose="020B0604020202020204" pitchFamily="34" charset="0"/>
              </a:rPr>
              <a:t>06</a:t>
            </a:r>
            <a:endParaRPr lang="zh-CN" altLang="zh-CN" sz="2400" dirty="0">
              <a:solidFill>
                <a:schemeClr val="bg1"/>
              </a:solidFill>
              <a:latin typeface="Agency FB" panose="020B0503020202020204" pitchFamily="34" charset="0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9104544" y="4736266"/>
            <a:ext cx="2105646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我们长期为客户提供专业的策划设计制作等全程服务。</a:t>
            </a:r>
          </a:p>
        </p:txBody>
      </p:sp>
      <p:sp>
        <p:nvSpPr>
          <p:cNvPr id="23" name="矩形 22"/>
          <p:cNvSpPr/>
          <p:nvPr/>
        </p:nvSpPr>
        <p:spPr>
          <a:xfrm>
            <a:off x="9104544" y="4395442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accent6"/>
                </a:solidFill>
                <a:latin typeface="+mj-ea"/>
                <a:ea typeface="+mj-ea"/>
              </a:rPr>
              <a:t>标题内容</a:t>
            </a:r>
          </a:p>
        </p:txBody>
      </p:sp>
    </p:spTree>
    <p:extLst>
      <p:ext uri="{BB962C8B-B14F-4D97-AF65-F5344CB8AC3E}">
        <p14:creationId xmlns:p14="http://schemas.microsoft.com/office/powerpoint/2010/main" val="3313808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50"/>
                            </p:stCondLst>
                            <p:childTnLst>
                              <p:par>
                                <p:cTn id="2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550"/>
                            </p:stCondLst>
                            <p:childTnLst>
                              <p:par>
                                <p:cTn id="2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1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100"/>
                            </p:stCondLst>
                            <p:childTnLst>
                              <p:par>
                                <p:cTn id="3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9600"/>
                            </p:stCondLst>
                            <p:childTnLst>
                              <p:par>
                                <p:cTn id="4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15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1150"/>
                            </p:stCondLst>
                            <p:childTnLst>
                              <p:par>
                                <p:cTn id="5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2650"/>
                            </p:stCondLst>
                            <p:childTnLst>
                              <p:par>
                                <p:cTn id="5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32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4200"/>
                            </p:stCondLst>
                            <p:childTnLst>
                              <p:par>
                                <p:cTn id="6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5700"/>
                            </p:stCondLst>
                            <p:childTnLst>
                              <p:par>
                                <p:cTn id="7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625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7250"/>
                            </p:stCondLst>
                            <p:childTnLst>
                              <p:par>
                                <p:cTn id="8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6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8750"/>
                            </p:stCondLst>
                            <p:childTnLst>
                              <p:par>
                                <p:cTn id="8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93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  <p:bldP spid="8" grpId="0"/>
      <p:bldP spid="9" grpId="0" animBg="1"/>
      <p:bldP spid="10" grpId="0"/>
      <p:bldP spid="11" grpId="0"/>
      <p:bldP spid="12" grpId="0" animBg="1"/>
      <p:bldP spid="13" grpId="0"/>
      <p:bldP spid="14" grpId="0"/>
      <p:bldP spid="15" grpId="0" animBg="1"/>
      <p:bldP spid="16" grpId="0"/>
      <p:bldP spid="17" grpId="0"/>
      <p:bldP spid="18" grpId="0" animBg="1"/>
      <p:bldP spid="19" grpId="0"/>
      <p:bldP spid="20" grpId="0"/>
      <p:bldP spid="21" grpId="0" animBg="1"/>
      <p:bldP spid="22" grpId="0"/>
      <p:bldP spid="2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06287" y="485117"/>
            <a:ext cx="43542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/>
              <a:t>单击添加标题内容</a:t>
            </a:r>
          </a:p>
        </p:txBody>
      </p:sp>
      <p:sp>
        <p:nvSpPr>
          <p:cNvPr id="3" name="Shape 6891"/>
          <p:cNvSpPr/>
          <p:nvPr/>
        </p:nvSpPr>
        <p:spPr>
          <a:xfrm flipH="1">
            <a:off x="6845815" y="3180946"/>
            <a:ext cx="1021895" cy="10217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507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3507"/>
                  <a:pt x="0" y="13507"/>
                  <a:pt x="0" y="13507"/>
                </a:cubicBezTo>
                <a:cubicBezTo>
                  <a:pt x="0" y="17978"/>
                  <a:pt x="3622" y="21600"/>
                  <a:pt x="8112" y="2160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21600" y="8112"/>
                  <a:pt x="21600" y="8112"/>
                  <a:pt x="21600" y="8112"/>
                </a:cubicBezTo>
                <a:cubicBezTo>
                  <a:pt x="21600" y="3622"/>
                  <a:pt x="17978" y="0"/>
                  <a:pt x="13507" y="0"/>
                </a:cubicBezTo>
                <a:close/>
              </a:path>
            </a:pathLst>
          </a:custGeom>
          <a:solidFill>
            <a:srgbClr val="E0E0E0">
              <a:alpha val="15000"/>
            </a:srgbClr>
          </a:solidFill>
          <a:ln>
            <a:round/>
          </a:ln>
        </p:spPr>
        <p:txBody>
          <a:bodyPr lIns="0" tIns="0" rIns="0" bIns="0"/>
          <a:lstStyle/>
          <a:p>
            <a:pPr lvl="0">
              <a:buClrTx/>
            </a:pPr>
            <a:endParaRPr>
              <a:latin typeface="+mn-ea"/>
            </a:endParaRPr>
          </a:p>
        </p:txBody>
      </p:sp>
      <p:sp>
        <p:nvSpPr>
          <p:cNvPr id="4" name="Shape 6914"/>
          <p:cNvSpPr/>
          <p:nvPr/>
        </p:nvSpPr>
        <p:spPr>
          <a:xfrm>
            <a:off x="4463529" y="2289682"/>
            <a:ext cx="1774422" cy="16126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095" y="18391"/>
                </a:moveTo>
                <a:cubicBezTo>
                  <a:pt x="2131" y="18465"/>
                  <a:pt x="1144" y="18588"/>
                  <a:pt x="224" y="18761"/>
                </a:cubicBezTo>
                <a:cubicBezTo>
                  <a:pt x="90" y="19699"/>
                  <a:pt x="22" y="20637"/>
                  <a:pt x="0" y="21600"/>
                </a:cubicBezTo>
                <a:cubicBezTo>
                  <a:pt x="3701" y="21600"/>
                  <a:pt x="3701" y="21600"/>
                  <a:pt x="3701" y="21600"/>
                </a:cubicBezTo>
                <a:cubicBezTo>
                  <a:pt x="4060" y="20188"/>
                  <a:pt x="5249" y="19156"/>
                  <a:pt x="6639" y="19156"/>
                </a:cubicBezTo>
                <a:cubicBezTo>
                  <a:pt x="8030" y="19156"/>
                  <a:pt x="9219" y="20188"/>
                  <a:pt x="9600" y="21600"/>
                </a:cubicBezTo>
                <a:cubicBezTo>
                  <a:pt x="10273" y="21600"/>
                  <a:pt x="10273" y="21600"/>
                  <a:pt x="10273" y="21600"/>
                </a:cubicBezTo>
                <a:cubicBezTo>
                  <a:pt x="10295" y="20711"/>
                  <a:pt x="10430" y="19847"/>
                  <a:pt x="10654" y="18983"/>
                </a:cubicBezTo>
                <a:cubicBezTo>
                  <a:pt x="11125" y="17206"/>
                  <a:pt x="12045" y="15552"/>
                  <a:pt x="13279" y="14268"/>
                </a:cubicBezTo>
                <a:cubicBezTo>
                  <a:pt x="14467" y="12960"/>
                  <a:pt x="16015" y="12096"/>
                  <a:pt x="17675" y="11602"/>
                </a:cubicBezTo>
                <a:cubicBezTo>
                  <a:pt x="18258" y="11454"/>
                  <a:pt x="18841" y="11380"/>
                  <a:pt x="19447" y="11331"/>
                </a:cubicBezTo>
                <a:cubicBezTo>
                  <a:pt x="19447" y="9183"/>
                  <a:pt x="19447" y="9183"/>
                  <a:pt x="19447" y="9183"/>
                </a:cubicBezTo>
                <a:cubicBezTo>
                  <a:pt x="19828" y="9109"/>
                  <a:pt x="19828" y="9109"/>
                  <a:pt x="19828" y="9109"/>
                </a:cubicBezTo>
                <a:cubicBezTo>
                  <a:pt x="20860" y="8912"/>
                  <a:pt x="21600" y="7949"/>
                  <a:pt x="21600" y="6764"/>
                </a:cubicBezTo>
                <a:cubicBezTo>
                  <a:pt x="21600" y="5579"/>
                  <a:pt x="20860" y="4592"/>
                  <a:pt x="19828" y="4394"/>
                </a:cubicBezTo>
                <a:cubicBezTo>
                  <a:pt x="19447" y="4320"/>
                  <a:pt x="19447" y="4320"/>
                  <a:pt x="19447" y="4320"/>
                </a:cubicBezTo>
                <a:cubicBezTo>
                  <a:pt x="19447" y="0"/>
                  <a:pt x="19447" y="0"/>
                  <a:pt x="19447" y="0"/>
                </a:cubicBezTo>
                <a:cubicBezTo>
                  <a:pt x="18931" y="25"/>
                  <a:pt x="18437" y="49"/>
                  <a:pt x="17921" y="123"/>
                </a:cubicBezTo>
                <a:cubicBezTo>
                  <a:pt x="17720" y="1185"/>
                  <a:pt x="17563" y="2197"/>
                  <a:pt x="17450" y="3259"/>
                </a:cubicBezTo>
                <a:cubicBezTo>
                  <a:pt x="15880" y="3579"/>
                  <a:pt x="15880" y="3579"/>
                  <a:pt x="15880" y="3579"/>
                </a:cubicBezTo>
                <a:cubicBezTo>
                  <a:pt x="14355" y="4098"/>
                  <a:pt x="14355" y="4098"/>
                  <a:pt x="14355" y="4098"/>
                </a:cubicBezTo>
                <a:cubicBezTo>
                  <a:pt x="13817" y="3209"/>
                  <a:pt x="13234" y="2370"/>
                  <a:pt x="12628" y="1555"/>
                </a:cubicBezTo>
                <a:cubicBezTo>
                  <a:pt x="11080" y="2197"/>
                  <a:pt x="9622" y="3110"/>
                  <a:pt x="8277" y="4172"/>
                </a:cubicBezTo>
                <a:cubicBezTo>
                  <a:pt x="8568" y="5159"/>
                  <a:pt x="8905" y="6171"/>
                  <a:pt x="9286" y="7134"/>
                </a:cubicBezTo>
                <a:cubicBezTo>
                  <a:pt x="8882" y="7529"/>
                  <a:pt x="8456" y="7875"/>
                  <a:pt x="8075" y="8294"/>
                </a:cubicBezTo>
                <a:cubicBezTo>
                  <a:pt x="7716" y="8714"/>
                  <a:pt x="7312" y="9109"/>
                  <a:pt x="6976" y="9578"/>
                </a:cubicBezTo>
                <a:cubicBezTo>
                  <a:pt x="6123" y="9134"/>
                  <a:pt x="5226" y="8714"/>
                  <a:pt x="4329" y="8319"/>
                </a:cubicBezTo>
                <a:cubicBezTo>
                  <a:pt x="3297" y="9751"/>
                  <a:pt x="2422" y="11331"/>
                  <a:pt x="1750" y="12985"/>
                </a:cubicBezTo>
                <a:cubicBezTo>
                  <a:pt x="2490" y="13701"/>
                  <a:pt x="3230" y="14367"/>
                  <a:pt x="3993" y="15009"/>
                </a:cubicBezTo>
                <a:cubicBezTo>
                  <a:pt x="3746" y="15552"/>
                  <a:pt x="3634" y="16120"/>
                  <a:pt x="3454" y="16663"/>
                </a:cubicBezTo>
                <a:cubicBezTo>
                  <a:pt x="3275" y="17231"/>
                  <a:pt x="3207" y="17798"/>
                  <a:pt x="3095" y="18391"/>
                </a:cubicBezTo>
                <a:close/>
              </a:path>
            </a:pathLst>
          </a:custGeom>
          <a:solidFill>
            <a:schemeClr val="accent1"/>
          </a:solidFill>
          <a:ln>
            <a:round/>
          </a:ln>
        </p:spPr>
        <p:txBody>
          <a:bodyPr lIns="0" tIns="0" rIns="0" bIns="0"/>
          <a:lstStyle/>
          <a:p>
            <a:pPr defTabSz="432054">
              <a:buClrTx/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>
              <a:latin typeface="+mn-ea"/>
            </a:endParaRPr>
          </a:p>
        </p:txBody>
      </p:sp>
      <p:sp>
        <p:nvSpPr>
          <p:cNvPr id="5" name="Shape 6915"/>
          <p:cNvSpPr/>
          <p:nvPr/>
        </p:nvSpPr>
        <p:spPr>
          <a:xfrm>
            <a:off x="6134100" y="2289681"/>
            <a:ext cx="1609032" cy="17895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3181"/>
                </a:moveTo>
                <a:cubicBezTo>
                  <a:pt x="1410" y="3559"/>
                  <a:pt x="2375" y="4738"/>
                  <a:pt x="2375" y="6095"/>
                </a:cubicBezTo>
                <a:cubicBezTo>
                  <a:pt x="2375" y="7452"/>
                  <a:pt x="1410" y="8609"/>
                  <a:pt x="0" y="9009"/>
                </a:cubicBezTo>
                <a:cubicBezTo>
                  <a:pt x="0" y="10188"/>
                  <a:pt x="0" y="10188"/>
                  <a:pt x="0" y="10188"/>
                </a:cubicBezTo>
                <a:cubicBezTo>
                  <a:pt x="866" y="10233"/>
                  <a:pt x="1732" y="10344"/>
                  <a:pt x="2573" y="10566"/>
                </a:cubicBezTo>
                <a:cubicBezTo>
                  <a:pt x="4379" y="11034"/>
                  <a:pt x="6037" y="11946"/>
                  <a:pt x="7324" y="13169"/>
                </a:cubicBezTo>
                <a:cubicBezTo>
                  <a:pt x="8635" y="14370"/>
                  <a:pt x="9501" y="15883"/>
                  <a:pt x="9971" y="17529"/>
                </a:cubicBezTo>
                <a:cubicBezTo>
                  <a:pt x="10120" y="18130"/>
                  <a:pt x="10219" y="18753"/>
                  <a:pt x="10268" y="19375"/>
                </a:cubicBezTo>
                <a:cubicBezTo>
                  <a:pt x="12767" y="19375"/>
                  <a:pt x="12767" y="19375"/>
                  <a:pt x="12767" y="19375"/>
                </a:cubicBezTo>
                <a:cubicBezTo>
                  <a:pt x="12841" y="19754"/>
                  <a:pt x="12841" y="19754"/>
                  <a:pt x="12841" y="19754"/>
                </a:cubicBezTo>
                <a:cubicBezTo>
                  <a:pt x="13014" y="20821"/>
                  <a:pt x="14029" y="21600"/>
                  <a:pt x="15216" y="21600"/>
                </a:cubicBezTo>
                <a:cubicBezTo>
                  <a:pt x="16404" y="21600"/>
                  <a:pt x="17394" y="20821"/>
                  <a:pt x="17592" y="19776"/>
                </a:cubicBezTo>
                <a:cubicBezTo>
                  <a:pt x="17641" y="19375"/>
                  <a:pt x="17641" y="19375"/>
                  <a:pt x="17641" y="19375"/>
                </a:cubicBezTo>
                <a:cubicBezTo>
                  <a:pt x="21600" y="19375"/>
                  <a:pt x="21600" y="19375"/>
                  <a:pt x="21600" y="19375"/>
                </a:cubicBezTo>
                <a:cubicBezTo>
                  <a:pt x="21600" y="18842"/>
                  <a:pt x="21551" y="18308"/>
                  <a:pt x="21476" y="17774"/>
                </a:cubicBezTo>
                <a:cubicBezTo>
                  <a:pt x="20437" y="17596"/>
                  <a:pt x="19423" y="17418"/>
                  <a:pt x="18359" y="17307"/>
                </a:cubicBezTo>
                <a:cubicBezTo>
                  <a:pt x="18012" y="15750"/>
                  <a:pt x="18012" y="15750"/>
                  <a:pt x="18012" y="15750"/>
                </a:cubicBezTo>
                <a:cubicBezTo>
                  <a:pt x="17518" y="14237"/>
                  <a:pt x="17518" y="14237"/>
                  <a:pt x="17518" y="14237"/>
                </a:cubicBezTo>
                <a:cubicBezTo>
                  <a:pt x="18408" y="13703"/>
                  <a:pt x="19225" y="13125"/>
                  <a:pt x="20066" y="12524"/>
                </a:cubicBezTo>
                <a:cubicBezTo>
                  <a:pt x="19423" y="10989"/>
                  <a:pt x="18482" y="9543"/>
                  <a:pt x="17443" y="8208"/>
                </a:cubicBezTo>
                <a:cubicBezTo>
                  <a:pt x="16429" y="8498"/>
                  <a:pt x="15414" y="8854"/>
                  <a:pt x="14449" y="9209"/>
                </a:cubicBezTo>
                <a:cubicBezTo>
                  <a:pt x="14078" y="8809"/>
                  <a:pt x="13732" y="8386"/>
                  <a:pt x="13287" y="8008"/>
                </a:cubicBezTo>
                <a:cubicBezTo>
                  <a:pt x="12866" y="7652"/>
                  <a:pt x="12470" y="7252"/>
                  <a:pt x="12000" y="6918"/>
                </a:cubicBezTo>
                <a:cubicBezTo>
                  <a:pt x="12470" y="6073"/>
                  <a:pt x="12891" y="5183"/>
                  <a:pt x="13262" y="4293"/>
                </a:cubicBezTo>
                <a:cubicBezTo>
                  <a:pt x="11827" y="3270"/>
                  <a:pt x="10268" y="2402"/>
                  <a:pt x="8586" y="1735"/>
                </a:cubicBezTo>
                <a:cubicBezTo>
                  <a:pt x="7868" y="2469"/>
                  <a:pt x="7200" y="3203"/>
                  <a:pt x="6581" y="3960"/>
                </a:cubicBezTo>
                <a:cubicBezTo>
                  <a:pt x="6037" y="3737"/>
                  <a:pt x="5468" y="3604"/>
                  <a:pt x="4899" y="3426"/>
                </a:cubicBezTo>
                <a:cubicBezTo>
                  <a:pt x="4355" y="3270"/>
                  <a:pt x="3761" y="3181"/>
                  <a:pt x="3192" y="3070"/>
                </a:cubicBezTo>
                <a:cubicBezTo>
                  <a:pt x="3093" y="2113"/>
                  <a:pt x="2994" y="1135"/>
                  <a:pt x="2796" y="200"/>
                </a:cubicBezTo>
                <a:cubicBezTo>
                  <a:pt x="1880" y="111"/>
                  <a:pt x="940" y="22"/>
                  <a:pt x="0" y="0"/>
                </a:cubicBezTo>
                <a:lnTo>
                  <a:pt x="0" y="3181"/>
                </a:lnTo>
                <a:close/>
              </a:path>
            </a:pathLst>
          </a:custGeom>
          <a:solidFill>
            <a:schemeClr val="accent2"/>
          </a:solidFill>
          <a:ln>
            <a:round/>
          </a:ln>
        </p:spPr>
        <p:txBody>
          <a:bodyPr lIns="0" tIns="0" rIns="0" bIns="0"/>
          <a:lstStyle/>
          <a:p>
            <a:pPr defTabSz="432054"/>
            <a:endParaRPr sz="1200">
              <a:latin typeface="+mn-ea"/>
              <a:cs typeface="Helvetica"/>
            </a:endParaRPr>
          </a:p>
        </p:txBody>
      </p:sp>
      <p:sp>
        <p:nvSpPr>
          <p:cNvPr id="6" name="Shape 6916"/>
          <p:cNvSpPr/>
          <p:nvPr/>
        </p:nvSpPr>
        <p:spPr>
          <a:xfrm>
            <a:off x="4463530" y="3794632"/>
            <a:ext cx="1597492" cy="17754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30"/>
                </a:moveTo>
                <a:cubicBezTo>
                  <a:pt x="20205" y="18127"/>
                  <a:pt x="19233" y="16984"/>
                  <a:pt x="19233" y="15595"/>
                </a:cubicBezTo>
                <a:cubicBezTo>
                  <a:pt x="19233" y="14228"/>
                  <a:pt x="20205" y="13063"/>
                  <a:pt x="21600" y="12682"/>
                </a:cubicBezTo>
                <a:cubicBezTo>
                  <a:pt x="21600" y="11338"/>
                  <a:pt x="21600" y="11338"/>
                  <a:pt x="21600" y="11338"/>
                </a:cubicBezTo>
                <a:cubicBezTo>
                  <a:pt x="20778" y="11293"/>
                  <a:pt x="19956" y="11181"/>
                  <a:pt x="19158" y="10957"/>
                </a:cubicBezTo>
                <a:cubicBezTo>
                  <a:pt x="17365" y="10486"/>
                  <a:pt x="15696" y="9590"/>
                  <a:pt x="14400" y="8358"/>
                </a:cubicBezTo>
                <a:cubicBezTo>
                  <a:pt x="13080" y="7148"/>
                  <a:pt x="12208" y="5602"/>
                  <a:pt x="11709" y="3966"/>
                </a:cubicBezTo>
                <a:cubicBezTo>
                  <a:pt x="11560" y="3383"/>
                  <a:pt x="11485" y="2801"/>
                  <a:pt x="11435" y="2218"/>
                </a:cubicBezTo>
                <a:cubicBezTo>
                  <a:pt x="9841" y="2218"/>
                  <a:pt x="9841" y="2218"/>
                  <a:pt x="9841" y="2218"/>
                </a:cubicBezTo>
                <a:cubicBezTo>
                  <a:pt x="9766" y="1837"/>
                  <a:pt x="9766" y="1837"/>
                  <a:pt x="9766" y="1837"/>
                </a:cubicBezTo>
                <a:cubicBezTo>
                  <a:pt x="9592" y="784"/>
                  <a:pt x="8570" y="0"/>
                  <a:pt x="7374" y="0"/>
                </a:cubicBezTo>
                <a:cubicBezTo>
                  <a:pt x="6179" y="0"/>
                  <a:pt x="5182" y="784"/>
                  <a:pt x="4983" y="1837"/>
                </a:cubicBezTo>
                <a:cubicBezTo>
                  <a:pt x="4933" y="2218"/>
                  <a:pt x="4933" y="2218"/>
                  <a:pt x="4933" y="2218"/>
                </a:cubicBezTo>
                <a:cubicBezTo>
                  <a:pt x="0" y="2218"/>
                  <a:pt x="0" y="2218"/>
                  <a:pt x="0" y="2218"/>
                </a:cubicBezTo>
                <a:cubicBezTo>
                  <a:pt x="25" y="2711"/>
                  <a:pt x="75" y="3204"/>
                  <a:pt x="125" y="3697"/>
                </a:cubicBezTo>
                <a:cubicBezTo>
                  <a:pt x="1196" y="3899"/>
                  <a:pt x="2217" y="4056"/>
                  <a:pt x="3289" y="4168"/>
                </a:cubicBezTo>
                <a:cubicBezTo>
                  <a:pt x="3612" y="5736"/>
                  <a:pt x="3612" y="5736"/>
                  <a:pt x="3612" y="5736"/>
                </a:cubicBezTo>
                <a:cubicBezTo>
                  <a:pt x="4111" y="7260"/>
                  <a:pt x="4111" y="7260"/>
                  <a:pt x="4111" y="7260"/>
                </a:cubicBezTo>
                <a:cubicBezTo>
                  <a:pt x="3239" y="7820"/>
                  <a:pt x="2392" y="8380"/>
                  <a:pt x="1570" y="8985"/>
                </a:cubicBezTo>
                <a:cubicBezTo>
                  <a:pt x="2217" y="10554"/>
                  <a:pt x="3139" y="11988"/>
                  <a:pt x="4210" y="13354"/>
                </a:cubicBezTo>
                <a:cubicBezTo>
                  <a:pt x="5207" y="13063"/>
                  <a:pt x="6228" y="12705"/>
                  <a:pt x="7200" y="12324"/>
                </a:cubicBezTo>
                <a:cubicBezTo>
                  <a:pt x="7599" y="12727"/>
                  <a:pt x="7947" y="13175"/>
                  <a:pt x="8371" y="13534"/>
                </a:cubicBezTo>
                <a:cubicBezTo>
                  <a:pt x="8794" y="13915"/>
                  <a:pt x="9193" y="14318"/>
                  <a:pt x="9666" y="14632"/>
                </a:cubicBezTo>
                <a:cubicBezTo>
                  <a:pt x="9218" y="15505"/>
                  <a:pt x="8794" y="16379"/>
                  <a:pt x="8421" y="17298"/>
                </a:cubicBezTo>
                <a:cubicBezTo>
                  <a:pt x="9841" y="18329"/>
                  <a:pt x="11435" y="19180"/>
                  <a:pt x="13104" y="19852"/>
                </a:cubicBezTo>
                <a:cubicBezTo>
                  <a:pt x="13827" y="19135"/>
                  <a:pt x="14500" y="18396"/>
                  <a:pt x="15147" y="17634"/>
                </a:cubicBezTo>
                <a:cubicBezTo>
                  <a:pt x="15671" y="17858"/>
                  <a:pt x="16269" y="17970"/>
                  <a:pt x="16817" y="18149"/>
                </a:cubicBezTo>
                <a:cubicBezTo>
                  <a:pt x="17390" y="18329"/>
                  <a:pt x="17963" y="18418"/>
                  <a:pt x="18561" y="18530"/>
                </a:cubicBezTo>
                <a:cubicBezTo>
                  <a:pt x="18635" y="19494"/>
                  <a:pt x="18760" y="20457"/>
                  <a:pt x="18934" y="21398"/>
                </a:cubicBezTo>
                <a:cubicBezTo>
                  <a:pt x="19806" y="21510"/>
                  <a:pt x="20703" y="21578"/>
                  <a:pt x="21600" y="21600"/>
                </a:cubicBezTo>
                <a:lnTo>
                  <a:pt x="21600" y="18530"/>
                </a:lnTo>
                <a:close/>
              </a:path>
            </a:pathLst>
          </a:custGeom>
          <a:solidFill>
            <a:schemeClr val="accent2"/>
          </a:solidFill>
          <a:ln>
            <a:round/>
          </a:ln>
        </p:spPr>
        <p:txBody>
          <a:bodyPr lIns="0" tIns="0" rIns="0" bIns="0"/>
          <a:lstStyle/>
          <a:p>
            <a:pPr defTabSz="432054"/>
            <a:endParaRPr sz="1200">
              <a:latin typeface="+mn-ea"/>
              <a:cs typeface="Helvetica"/>
            </a:endParaRPr>
          </a:p>
        </p:txBody>
      </p:sp>
      <p:sp>
        <p:nvSpPr>
          <p:cNvPr id="7" name="Shape 6917"/>
          <p:cNvSpPr/>
          <p:nvPr/>
        </p:nvSpPr>
        <p:spPr>
          <a:xfrm>
            <a:off x="5957171" y="3968971"/>
            <a:ext cx="1785961" cy="16010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546" y="3107"/>
                </a:moveTo>
                <a:cubicBezTo>
                  <a:pt x="19482" y="3008"/>
                  <a:pt x="20463" y="2908"/>
                  <a:pt x="21399" y="2734"/>
                </a:cubicBezTo>
                <a:cubicBezTo>
                  <a:pt x="21511" y="1814"/>
                  <a:pt x="21578" y="920"/>
                  <a:pt x="21600" y="0"/>
                </a:cubicBezTo>
                <a:cubicBezTo>
                  <a:pt x="18769" y="0"/>
                  <a:pt x="18769" y="0"/>
                  <a:pt x="18769" y="0"/>
                </a:cubicBezTo>
                <a:cubicBezTo>
                  <a:pt x="18412" y="1491"/>
                  <a:pt x="17231" y="2461"/>
                  <a:pt x="15849" y="2461"/>
                </a:cubicBezTo>
                <a:cubicBezTo>
                  <a:pt x="14467" y="2461"/>
                  <a:pt x="13285" y="1491"/>
                  <a:pt x="12907" y="0"/>
                </a:cubicBezTo>
                <a:cubicBezTo>
                  <a:pt x="11391" y="0"/>
                  <a:pt x="11391" y="0"/>
                  <a:pt x="11391" y="0"/>
                </a:cubicBezTo>
                <a:cubicBezTo>
                  <a:pt x="11346" y="845"/>
                  <a:pt x="11235" y="1665"/>
                  <a:pt x="11012" y="2486"/>
                </a:cubicBezTo>
                <a:cubicBezTo>
                  <a:pt x="10544" y="4300"/>
                  <a:pt x="9630" y="5941"/>
                  <a:pt x="8426" y="7258"/>
                </a:cubicBezTo>
                <a:cubicBezTo>
                  <a:pt x="7222" y="8575"/>
                  <a:pt x="5684" y="9445"/>
                  <a:pt x="4057" y="9942"/>
                </a:cubicBezTo>
                <a:cubicBezTo>
                  <a:pt x="3433" y="10092"/>
                  <a:pt x="2786" y="10191"/>
                  <a:pt x="2140" y="10216"/>
                </a:cubicBezTo>
                <a:cubicBezTo>
                  <a:pt x="2140" y="12503"/>
                  <a:pt x="2140" y="12503"/>
                  <a:pt x="2140" y="12503"/>
                </a:cubicBezTo>
                <a:cubicBezTo>
                  <a:pt x="1761" y="12577"/>
                  <a:pt x="1761" y="12577"/>
                  <a:pt x="1761" y="12577"/>
                </a:cubicBezTo>
                <a:cubicBezTo>
                  <a:pt x="736" y="12801"/>
                  <a:pt x="0" y="13770"/>
                  <a:pt x="0" y="14939"/>
                </a:cubicBezTo>
                <a:cubicBezTo>
                  <a:pt x="0" y="16132"/>
                  <a:pt x="736" y="17101"/>
                  <a:pt x="1761" y="17325"/>
                </a:cubicBezTo>
                <a:cubicBezTo>
                  <a:pt x="2140" y="17399"/>
                  <a:pt x="2140" y="17399"/>
                  <a:pt x="2140" y="17399"/>
                </a:cubicBezTo>
                <a:cubicBezTo>
                  <a:pt x="2140" y="21600"/>
                  <a:pt x="2140" y="21600"/>
                  <a:pt x="2140" y="21600"/>
                </a:cubicBezTo>
                <a:cubicBezTo>
                  <a:pt x="2697" y="21600"/>
                  <a:pt x="3254" y="21550"/>
                  <a:pt x="3789" y="21476"/>
                </a:cubicBezTo>
                <a:cubicBezTo>
                  <a:pt x="3990" y="20432"/>
                  <a:pt x="4146" y="19413"/>
                  <a:pt x="4258" y="18344"/>
                </a:cubicBezTo>
                <a:cubicBezTo>
                  <a:pt x="5818" y="18021"/>
                  <a:pt x="5818" y="18021"/>
                  <a:pt x="5818" y="18021"/>
                </a:cubicBezTo>
                <a:cubicBezTo>
                  <a:pt x="7356" y="17499"/>
                  <a:pt x="7356" y="17499"/>
                  <a:pt x="7356" y="17499"/>
                </a:cubicBezTo>
                <a:cubicBezTo>
                  <a:pt x="7891" y="18394"/>
                  <a:pt x="8448" y="19214"/>
                  <a:pt x="9050" y="20059"/>
                </a:cubicBezTo>
                <a:cubicBezTo>
                  <a:pt x="10611" y="19413"/>
                  <a:pt x="12037" y="18468"/>
                  <a:pt x="13397" y="17424"/>
                </a:cubicBezTo>
                <a:cubicBezTo>
                  <a:pt x="13107" y="16405"/>
                  <a:pt x="12750" y="15386"/>
                  <a:pt x="12372" y="14417"/>
                </a:cubicBezTo>
                <a:cubicBezTo>
                  <a:pt x="12773" y="14044"/>
                  <a:pt x="13219" y="13696"/>
                  <a:pt x="13575" y="13248"/>
                </a:cubicBezTo>
                <a:cubicBezTo>
                  <a:pt x="13954" y="12826"/>
                  <a:pt x="14355" y="12453"/>
                  <a:pt x="14667" y="11981"/>
                </a:cubicBezTo>
                <a:cubicBezTo>
                  <a:pt x="15515" y="12428"/>
                  <a:pt x="16406" y="12826"/>
                  <a:pt x="17320" y="13223"/>
                </a:cubicBezTo>
                <a:cubicBezTo>
                  <a:pt x="18346" y="11782"/>
                  <a:pt x="19193" y="10216"/>
                  <a:pt x="19861" y="8526"/>
                </a:cubicBezTo>
                <a:cubicBezTo>
                  <a:pt x="19148" y="7805"/>
                  <a:pt x="18412" y="7134"/>
                  <a:pt x="17654" y="6512"/>
                </a:cubicBezTo>
                <a:cubicBezTo>
                  <a:pt x="17877" y="5965"/>
                  <a:pt x="17989" y="5394"/>
                  <a:pt x="18167" y="4822"/>
                </a:cubicBezTo>
                <a:cubicBezTo>
                  <a:pt x="18346" y="4275"/>
                  <a:pt x="18412" y="3679"/>
                  <a:pt x="18546" y="3107"/>
                </a:cubicBezTo>
                <a:close/>
              </a:path>
            </a:pathLst>
          </a:custGeom>
          <a:solidFill>
            <a:schemeClr val="accent3"/>
          </a:solidFill>
          <a:ln>
            <a:round/>
          </a:ln>
        </p:spPr>
        <p:txBody>
          <a:bodyPr lIns="0" tIns="0" rIns="0" bIns="0"/>
          <a:lstStyle/>
          <a:p>
            <a:pPr defTabSz="432054"/>
            <a:endParaRPr sz="1200">
              <a:latin typeface="+mn-ea"/>
              <a:cs typeface="Helvetica"/>
            </a:endParaRPr>
          </a:p>
        </p:txBody>
      </p:sp>
      <p:sp>
        <p:nvSpPr>
          <p:cNvPr id="8" name="Freeform 41"/>
          <p:cNvSpPr>
            <a:spLocks noEditPoints="1"/>
          </p:cNvSpPr>
          <p:nvPr/>
        </p:nvSpPr>
        <p:spPr bwMode="auto">
          <a:xfrm>
            <a:off x="5662727" y="3504048"/>
            <a:ext cx="866547" cy="788265"/>
          </a:xfrm>
          <a:custGeom>
            <a:avLst/>
            <a:gdLst>
              <a:gd name="T0" fmla="*/ 2147483647 w 67"/>
              <a:gd name="T1" fmla="*/ 124018912 h 60"/>
              <a:gd name="T2" fmla="*/ 2147483647 w 67"/>
              <a:gd name="T3" fmla="*/ 0 h 60"/>
              <a:gd name="T4" fmla="*/ 2147483647 w 67"/>
              <a:gd name="T5" fmla="*/ 0 h 60"/>
              <a:gd name="T6" fmla="*/ 2147483647 w 67"/>
              <a:gd name="T7" fmla="*/ 124018912 h 60"/>
              <a:gd name="T8" fmla="*/ 2147483647 w 67"/>
              <a:gd name="T9" fmla="*/ 310059138 h 60"/>
              <a:gd name="T10" fmla="*/ 2147483647 w 67"/>
              <a:gd name="T11" fmla="*/ 868156039 h 60"/>
              <a:gd name="T12" fmla="*/ 2147483647 w 67"/>
              <a:gd name="T13" fmla="*/ 124018912 h 60"/>
              <a:gd name="T14" fmla="*/ 2147483647 w 67"/>
              <a:gd name="T15" fmla="*/ 1922344337 h 60"/>
              <a:gd name="T16" fmla="*/ 2147483647 w 67"/>
              <a:gd name="T17" fmla="*/ 124018912 h 60"/>
              <a:gd name="T18" fmla="*/ 1902898002 w 67"/>
              <a:gd name="T19" fmla="*/ 124018912 h 60"/>
              <a:gd name="T20" fmla="*/ 122771150 w 67"/>
              <a:gd name="T21" fmla="*/ 1922344337 h 60"/>
              <a:gd name="T22" fmla="*/ 122771150 w 67"/>
              <a:gd name="T23" fmla="*/ 2147483647 h 60"/>
              <a:gd name="T24" fmla="*/ 245534466 w 67"/>
              <a:gd name="T25" fmla="*/ 2147483647 h 60"/>
              <a:gd name="T26" fmla="*/ 429691207 w 67"/>
              <a:gd name="T27" fmla="*/ 2147483647 h 60"/>
              <a:gd name="T28" fmla="*/ 2087055172 w 67"/>
              <a:gd name="T29" fmla="*/ 558097024 h 60"/>
              <a:gd name="T30" fmla="*/ 2147483647 w 67"/>
              <a:gd name="T31" fmla="*/ 2147483647 h 60"/>
              <a:gd name="T32" fmla="*/ 2147483647 w 67"/>
              <a:gd name="T33" fmla="*/ 2147483647 h 60"/>
              <a:gd name="T34" fmla="*/ 2147483647 w 67"/>
              <a:gd name="T35" fmla="*/ 1922344337 h 60"/>
              <a:gd name="T36" fmla="*/ 552454614 w 67"/>
              <a:gd name="T37" fmla="*/ 2147483647 h 60"/>
              <a:gd name="T38" fmla="*/ 552454614 w 67"/>
              <a:gd name="T39" fmla="*/ 2147483647 h 60"/>
              <a:gd name="T40" fmla="*/ 797989019 w 67"/>
              <a:gd name="T41" fmla="*/ 2147483647 h 60"/>
              <a:gd name="T42" fmla="*/ 1718749157 w 67"/>
              <a:gd name="T43" fmla="*/ 2147483647 h 60"/>
              <a:gd name="T44" fmla="*/ 1718749157 w 67"/>
              <a:gd name="T45" fmla="*/ 2147483647 h 60"/>
              <a:gd name="T46" fmla="*/ 1780134717 w 67"/>
              <a:gd name="T47" fmla="*/ 2147483647 h 60"/>
              <a:gd name="T48" fmla="*/ 2147483647 w 67"/>
              <a:gd name="T49" fmla="*/ 2147483647 h 60"/>
              <a:gd name="T50" fmla="*/ 2147483647 w 67"/>
              <a:gd name="T51" fmla="*/ 2147483647 h 60"/>
              <a:gd name="T52" fmla="*/ 2147483647 w 67"/>
              <a:gd name="T53" fmla="*/ 2147483647 h 60"/>
              <a:gd name="T54" fmla="*/ 2147483647 w 67"/>
              <a:gd name="T55" fmla="*/ 2147483647 h 60"/>
              <a:gd name="T56" fmla="*/ 2147483647 w 67"/>
              <a:gd name="T57" fmla="*/ 2147483647 h 60"/>
              <a:gd name="T58" fmla="*/ 2147483647 w 67"/>
              <a:gd name="T59" fmla="*/ 2147483647 h 60"/>
              <a:gd name="T60" fmla="*/ 2087055172 w 67"/>
              <a:gd name="T61" fmla="*/ 806142661 h 60"/>
              <a:gd name="T62" fmla="*/ 552454614 w 67"/>
              <a:gd name="T63" fmla="*/ 2147483647 h 6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67"/>
              <a:gd name="T97" fmla="*/ 0 h 60"/>
              <a:gd name="T98" fmla="*/ 67 w 67"/>
              <a:gd name="T99" fmla="*/ 60 h 60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67" h="60">
                <a:moveTo>
                  <a:pt x="53" y="2"/>
                </a:moveTo>
                <a:cubicBezTo>
                  <a:pt x="53" y="1"/>
                  <a:pt x="52" y="0"/>
                  <a:pt x="51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4" y="1"/>
                  <a:pt x="44" y="2"/>
                </a:cubicBezTo>
                <a:cubicBezTo>
                  <a:pt x="44" y="5"/>
                  <a:pt x="44" y="5"/>
                  <a:pt x="44" y="5"/>
                </a:cubicBezTo>
                <a:cubicBezTo>
                  <a:pt x="53" y="14"/>
                  <a:pt x="53" y="14"/>
                  <a:pt x="53" y="14"/>
                </a:cubicBezTo>
                <a:lnTo>
                  <a:pt x="53" y="2"/>
                </a:lnTo>
                <a:close/>
                <a:moveTo>
                  <a:pt x="66" y="31"/>
                </a:moveTo>
                <a:cubicBezTo>
                  <a:pt x="36" y="2"/>
                  <a:pt x="36" y="2"/>
                  <a:pt x="36" y="2"/>
                </a:cubicBezTo>
                <a:cubicBezTo>
                  <a:pt x="35" y="0"/>
                  <a:pt x="33" y="0"/>
                  <a:pt x="31" y="2"/>
                </a:cubicBezTo>
                <a:cubicBezTo>
                  <a:pt x="2" y="31"/>
                  <a:pt x="2" y="31"/>
                  <a:pt x="2" y="31"/>
                </a:cubicBezTo>
                <a:cubicBezTo>
                  <a:pt x="0" y="33"/>
                  <a:pt x="0" y="35"/>
                  <a:pt x="2" y="36"/>
                </a:cubicBezTo>
                <a:cubicBezTo>
                  <a:pt x="2" y="37"/>
                  <a:pt x="3" y="37"/>
                  <a:pt x="4" y="37"/>
                </a:cubicBezTo>
                <a:cubicBezTo>
                  <a:pt x="5" y="37"/>
                  <a:pt x="6" y="37"/>
                  <a:pt x="7" y="36"/>
                </a:cubicBezTo>
                <a:cubicBezTo>
                  <a:pt x="34" y="9"/>
                  <a:pt x="34" y="9"/>
                  <a:pt x="34" y="9"/>
                </a:cubicBezTo>
                <a:cubicBezTo>
                  <a:pt x="61" y="36"/>
                  <a:pt x="61" y="36"/>
                  <a:pt x="61" y="36"/>
                </a:cubicBezTo>
                <a:cubicBezTo>
                  <a:pt x="62" y="38"/>
                  <a:pt x="65" y="38"/>
                  <a:pt x="66" y="36"/>
                </a:cubicBezTo>
                <a:cubicBezTo>
                  <a:pt x="67" y="35"/>
                  <a:pt x="67" y="33"/>
                  <a:pt x="66" y="31"/>
                </a:cubicBezTo>
                <a:close/>
                <a:moveTo>
                  <a:pt x="9" y="37"/>
                </a:moveTo>
                <a:cubicBezTo>
                  <a:pt x="9" y="57"/>
                  <a:pt x="9" y="57"/>
                  <a:pt x="9" y="57"/>
                </a:cubicBezTo>
                <a:cubicBezTo>
                  <a:pt x="9" y="59"/>
                  <a:pt x="11" y="60"/>
                  <a:pt x="13" y="60"/>
                </a:cubicBezTo>
                <a:cubicBezTo>
                  <a:pt x="28" y="60"/>
                  <a:pt x="28" y="60"/>
                  <a:pt x="28" y="60"/>
                </a:cubicBezTo>
                <a:cubicBezTo>
                  <a:pt x="28" y="42"/>
                  <a:pt x="28" y="42"/>
                  <a:pt x="28" y="42"/>
                </a:cubicBezTo>
                <a:cubicBezTo>
                  <a:pt x="28" y="42"/>
                  <a:pt x="29" y="41"/>
                  <a:pt x="29" y="41"/>
                </a:cubicBezTo>
                <a:cubicBezTo>
                  <a:pt x="38" y="41"/>
                  <a:pt x="38" y="41"/>
                  <a:pt x="38" y="41"/>
                </a:cubicBezTo>
                <a:cubicBezTo>
                  <a:pt x="39" y="41"/>
                  <a:pt x="39" y="42"/>
                  <a:pt x="39" y="42"/>
                </a:cubicBezTo>
                <a:cubicBezTo>
                  <a:pt x="39" y="60"/>
                  <a:pt x="39" y="60"/>
                  <a:pt x="39" y="60"/>
                </a:cubicBezTo>
                <a:cubicBezTo>
                  <a:pt x="55" y="60"/>
                  <a:pt x="55" y="60"/>
                  <a:pt x="55" y="60"/>
                </a:cubicBezTo>
                <a:cubicBezTo>
                  <a:pt x="57" y="60"/>
                  <a:pt x="58" y="59"/>
                  <a:pt x="58" y="57"/>
                </a:cubicBezTo>
                <a:cubicBezTo>
                  <a:pt x="58" y="38"/>
                  <a:pt x="58" y="38"/>
                  <a:pt x="58" y="38"/>
                </a:cubicBezTo>
                <a:cubicBezTo>
                  <a:pt x="34" y="13"/>
                  <a:pt x="34" y="13"/>
                  <a:pt x="34" y="13"/>
                </a:cubicBezTo>
                <a:lnTo>
                  <a:pt x="9" y="37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kern="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163638" y="2696855"/>
            <a:ext cx="3008568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我们长期为客户提供专业的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策划、设计制作等全程服务，凭借自身优势和专业化的独特视角为客户提供优质的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服务。</a:t>
            </a:r>
          </a:p>
        </p:txBody>
      </p:sp>
      <p:sp>
        <p:nvSpPr>
          <p:cNvPr id="10" name="矩形 9"/>
          <p:cNvSpPr/>
          <p:nvPr/>
        </p:nvSpPr>
        <p:spPr>
          <a:xfrm>
            <a:off x="1163638" y="2242750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chemeClr val="accent1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11" name="矩形 10"/>
          <p:cNvSpPr/>
          <p:nvPr/>
        </p:nvSpPr>
        <p:spPr>
          <a:xfrm>
            <a:off x="8019795" y="2696855"/>
            <a:ext cx="3008568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我们长期为客户提供专业的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策划、设计制作等全程服务，凭借自身优势和专业化的独特视角为客户提供优质的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服务。</a:t>
            </a:r>
          </a:p>
        </p:txBody>
      </p:sp>
      <p:sp>
        <p:nvSpPr>
          <p:cNvPr id="12" name="矩形 11"/>
          <p:cNvSpPr/>
          <p:nvPr/>
        </p:nvSpPr>
        <p:spPr>
          <a:xfrm>
            <a:off x="8019795" y="2242750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chemeClr val="accent2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13" name="矩形 12"/>
          <p:cNvSpPr/>
          <p:nvPr/>
        </p:nvSpPr>
        <p:spPr>
          <a:xfrm>
            <a:off x="8019795" y="4614836"/>
            <a:ext cx="3008568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我们长期为客户提供专业的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策划、设计制作等全程服务，凭借自身优势和专业化的独特视角为客户提供优质的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服务。</a:t>
            </a:r>
          </a:p>
        </p:txBody>
      </p:sp>
      <p:sp>
        <p:nvSpPr>
          <p:cNvPr id="14" name="矩形 13"/>
          <p:cNvSpPr/>
          <p:nvPr/>
        </p:nvSpPr>
        <p:spPr>
          <a:xfrm>
            <a:off x="8019795" y="4160731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chemeClr val="accent3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15" name="矩形 14"/>
          <p:cNvSpPr/>
          <p:nvPr/>
        </p:nvSpPr>
        <p:spPr>
          <a:xfrm>
            <a:off x="1178299" y="4614836"/>
            <a:ext cx="3008568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我们长期为客户提供专业的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策划、设计制作等全程服务，凭借自身优势和专业化的独特视角为客户提供优质的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服务。</a:t>
            </a:r>
          </a:p>
        </p:txBody>
      </p:sp>
      <p:sp>
        <p:nvSpPr>
          <p:cNvPr id="16" name="矩形 15"/>
          <p:cNvSpPr/>
          <p:nvPr/>
        </p:nvSpPr>
        <p:spPr>
          <a:xfrm>
            <a:off x="1178299" y="4160731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chemeClr val="accent4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17" name="矩形 16"/>
          <p:cNvSpPr/>
          <p:nvPr/>
        </p:nvSpPr>
        <p:spPr>
          <a:xfrm>
            <a:off x="3578098" y="2206615"/>
            <a:ext cx="5148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accent1"/>
                </a:solidFill>
                <a:latin typeface="FontAwesome" pitchFamily="2" charset="0"/>
              </a:rPr>
              <a:t></a:t>
            </a:r>
          </a:p>
        </p:txBody>
      </p:sp>
      <p:sp>
        <p:nvSpPr>
          <p:cNvPr id="18" name="矩形 17"/>
          <p:cNvSpPr/>
          <p:nvPr/>
        </p:nvSpPr>
        <p:spPr>
          <a:xfrm>
            <a:off x="10385298" y="2206615"/>
            <a:ext cx="5148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accent2"/>
                </a:solidFill>
                <a:latin typeface="FontAwesome" pitchFamily="2" charset="0"/>
              </a:rPr>
              <a:t></a:t>
            </a:r>
          </a:p>
        </p:txBody>
      </p:sp>
      <p:sp>
        <p:nvSpPr>
          <p:cNvPr id="19" name="矩形 18"/>
          <p:cNvSpPr/>
          <p:nvPr/>
        </p:nvSpPr>
        <p:spPr>
          <a:xfrm>
            <a:off x="10396520" y="4099176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accent3"/>
                </a:solidFill>
                <a:latin typeface="FontAwesome" pitchFamily="2" charset="0"/>
              </a:rPr>
              <a:t></a:t>
            </a:r>
            <a:endParaRPr lang="en-US" altLang="zh-CN" sz="2400" dirty="0">
              <a:solidFill>
                <a:schemeClr val="accent3"/>
              </a:solidFill>
              <a:latin typeface="FontAwesome" pitchFamily="2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589320" y="4099176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accent4"/>
                </a:solidFill>
                <a:latin typeface="FontAwesome" pitchFamily="2" charset="0"/>
              </a:rPr>
              <a:t></a:t>
            </a:r>
          </a:p>
        </p:txBody>
      </p:sp>
    </p:spTree>
    <p:extLst>
      <p:ext uri="{BB962C8B-B14F-4D97-AF65-F5344CB8AC3E}">
        <p14:creationId xmlns:p14="http://schemas.microsoft.com/office/powerpoint/2010/main" val="2368448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5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75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225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475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8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45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7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25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675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925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25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06287" y="485117"/>
            <a:ext cx="43542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/>
              <a:t>赠送精美矢量摄影图标</a:t>
            </a:r>
          </a:p>
        </p:txBody>
      </p:sp>
      <p:grpSp>
        <p:nvGrpSpPr>
          <p:cNvPr id="2193" name="组合 2192"/>
          <p:cNvGrpSpPr/>
          <p:nvPr/>
        </p:nvGrpSpPr>
        <p:grpSpPr>
          <a:xfrm>
            <a:off x="2063356" y="2086365"/>
            <a:ext cx="8065289" cy="3668386"/>
            <a:chOff x="1481138" y="2086365"/>
            <a:chExt cx="8065289" cy="3668386"/>
          </a:xfrm>
        </p:grpSpPr>
        <p:grpSp>
          <p:nvGrpSpPr>
            <p:cNvPr id="2185" name="组合 2184"/>
            <p:cNvGrpSpPr/>
            <p:nvPr/>
          </p:nvGrpSpPr>
          <p:grpSpPr>
            <a:xfrm>
              <a:off x="2541180" y="4174087"/>
              <a:ext cx="708940" cy="573383"/>
              <a:chOff x="2541180" y="4146670"/>
              <a:chExt cx="708940" cy="573383"/>
            </a:xfrm>
          </p:grpSpPr>
          <p:sp>
            <p:nvSpPr>
              <p:cNvPr id="31" name="Freeform 50"/>
              <p:cNvSpPr>
                <a:spLocks noEditPoints="1"/>
              </p:cNvSpPr>
              <p:nvPr/>
            </p:nvSpPr>
            <p:spPr bwMode="auto">
              <a:xfrm>
                <a:off x="2541180" y="4146670"/>
                <a:ext cx="708940" cy="573383"/>
              </a:xfrm>
              <a:custGeom>
                <a:avLst/>
                <a:gdLst>
                  <a:gd name="T0" fmla="*/ 91 w 531"/>
                  <a:gd name="T1" fmla="*/ 430 h 430"/>
                  <a:gd name="T2" fmla="*/ 440 w 531"/>
                  <a:gd name="T3" fmla="*/ 430 h 430"/>
                  <a:gd name="T4" fmla="*/ 531 w 531"/>
                  <a:gd name="T5" fmla="*/ 340 h 430"/>
                  <a:gd name="T6" fmla="*/ 531 w 531"/>
                  <a:gd name="T7" fmla="*/ 150 h 430"/>
                  <a:gd name="T8" fmla="*/ 531 w 531"/>
                  <a:gd name="T9" fmla="*/ 120 h 430"/>
                  <a:gd name="T10" fmla="*/ 440 w 531"/>
                  <a:gd name="T11" fmla="*/ 30 h 430"/>
                  <a:gd name="T12" fmla="*/ 204 w 531"/>
                  <a:gd name="T13" fmla="*/ 30 h 430"/>
                  <a:gd name="T14" fmla="*/ 204 w 531"/>
                  <a:gd name="T15" fmla="*/ 4 h 430"/>
                  <a:gd name="T16" fmla="*/ 200 w 531"/>
                  <a:gd name="T17" fmla="*/ 0 h 430"/>
                  <a:gd name="T18" fmla="*/ 174 w 531"/>
                  <a:gd name="T19" fmla="*/ 0 h 430"/>
                  <a:gd name="T20" fmla="*/ 169 w 531"/>
                  <a:gd name="T21" fmla="*/ 4 h 430"/>
                  <a:gd name="T22" fmla="*/ 169 w 531"/>
                  <a:gd name="T23" fmla="*/ 30 h 430"/>
                  <a:gd name="T24" fmla="*/ 150 w 531"/>
                  <a:gd name="T25" fmla="*/ 30 h 430"/>
                  <a:gd name="T26" fmla="*/ 150 w 531"/>
                  <a:gd name="T27" fmla="*/ 4 h 430"/>
                  <a:gd name="T28" fmla="*/ 145 w 531"/>
                  <a:gd name="T29" fmla="*/ 0 h 430"/>
                  <a:gd name="T30" fmla="*/ 76 w 531"/>
                  <a:gd name="T31" fmla="*/ 0 h 430"/>
                  <a:gd name="T32" fmla="*/ 71 w 531"/>
                  <a:gd name="T33" fmla="*/ 4 h 430"/>
                  <a:gd name="T34" fmla="*/ 71 w 531"/>
                  <a:gd name="T35" fmla="*/ 32 h 430"/>
                  <a:gd name="T36" fmla="*/ 0 w 531"/>
                  <a:gd name="T37" fmla="*/ 120 h 430"/>
                  <a:gd name="T38" fmla="*/ 0 w 531"/>
                  <a:gd name="T39" fmla="*/ 150 h 430"/>
                  <a:gd name="T40" fmla="*/ 0 w 531"/>
                  <a:gd name="T41" fmla="*/ 340 h 430"/>
                  <a:gd name="T42" fmla="*/ 91 w 531"/>
                  <a:gd name="T43" fmla="*/ 430 h 430"/>
                  <a:gd name="T44" fmla="*/ 119 w 531"/>
                  <a:gd name="T45" fmla="*/ 267 h 430"/>
                  <a:gd name="T46" fmla="*/ 108 w 531"/>
                  <a:gd name="T47" fmla="*/ 267 h 430"/>
                  <a:gd name="T48" fmla="*/ 71 w 531"/>
                  <a:gd name="T49" fmla="*/ 230 h 430"/>
                  <a:gd name="T50" fmla="*/ 108 w 531"/>
                  <a:gd name="T51" fmla="*/ 193 h 430"/>
                  <a:gd name="T52" fmla="*/ 119 w 531"/>
                  <a:gd name="T53" fmla="*/ 193 h 430"/>
                  <a:gd name="T54" fmla="*/ 114 w 531"/>
                  <a:gd name="T55" fmla="*/ 230 h 430"/>
                  <a:gd name="T56" fmla="*/ 119 w 531"/>
                  <a:gd name="T57" fmla="*/ 267 h 430"/>
                  <a:gd name="T58" fmla="*/ 265 w 531"/>
                  <a:gd name="T59" fmla="*/ 368 h 430"/>
                  <a:gd name="T60" fmla="*/ 127 w 531"/>
                  <a:gd name="T61" fmla="*/ 230 h 430"/>
                  <a:gd name="T62" fmla="*/ 265 w 531"/>
                  <a:gd name="T63" fmla="*/ 92 h 430"/>
                  <a:gd name="T64" fmla="*/ 403 w 531"/>
                  <a:gd name="T65" fmla="*/ 230 h 430"/>
                  <a:gd name="T66" fmla="*/ 265 w 531"/>
                  <a:gd name="T67" fmla="*/ 368 h 430"/>
                  <a:gd name="T68" fmla="*/ 34 w 531"/>
                  <a:gd name="T69" fmla="*/ 120 h 430"/>
                  <a:gd name="T70" fmla="*/ 91 w 531"/>
                  <a:gd name="T71" fmla="*/ 64 h 430"/>
                  <a:gd name="T72" fmla="*/ 440 w 531"/>
                  <a:gd name="T73" fmla="*/ 64 h 430"/>
                  <a:gd name="T74" fmla="*/ 496 w 531"/>
                  <a:gd name="T75" fmla="*/ 120 h 430"/>
                  <a:gd name="T76" fmla="*/ 496 w 531"/>
                  <a:gd name="T77" fmla="*/ 150 h 430"/>
                  <a:gd name="T78" fmla="*/ 394 w 531"/>
                  <a:gd name="T79" fmla="*/ 150 h 430"/>
                  <a:gd name="T80" fmla="*/ 265 w 531"/>
                  <a:gd name="T81" fmla="*/ 79 h 430"/>
                  <a:gd name="T82" fmla="*/ 137 w 531"/>
                  <a:gd name="T83" fmla="*/ 150 h 430"/>
                  <a:gd name="T84" fmla="*/ 34 w 531"/>
                  <a:gd name="T85" fmla="*/ 150 h 430"/>
                  <a:gd name="T86" fmla="*/ 34 w 531"/>
                  <a:gd name="T87" fmla="*/ 12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31" h="430">
                    <a:moveTo>
                      <a:pt x="91" y="430"/>
                    </a:moveTo>
                    <a:cubicBezTo>
                      <a:pt x="440" y="430"/>
                      <a:pt x="440" y="430"/>
                      <a:pt x="440" y="430"/>
                    </a:cubicBezTo>
                    <a:cubicBezTo>
                      <a:pt x="490" y="430"/>
                      <a:pt x="531" y="390"/>
                      <a:pt x="531" y="340"/>
                    </a:cubicBezTo>
                    <a:cubicBezTo>
                      <a:pt x="531" y="150"/>
                      <a:pt x="531" y="150"/>
                      <a:pt x="531" y="150"/>
                    </a:cubicBezTo>
                    <a:cubicBezTo>
                      <a:pt x="531" y="120"/>
                      <a:pt x="531" y="120"/>
                      <a:pt x="531" y="120"/>
                    </a:cubicBezTo>
                    <a:cubicBezTo>
                      <a:pt x="531" y="70"/>
                      <a:pt x="490" y="30"/>
                      <a:pt x="440" y="30"/>
                    </a:cubicBezTo>
                    <a:cubicBezTo>
                      <a:pt x="204" y="30"/>
                      <a:pt x="204" y="30"/>
                      <a:pt x="204" y="30"/>
                    </a:cubicBezTo>
                    <a:cubicBezTo>
                      <a:pt x="204" y="4"/>
                      <a:pt x="204" y="4"/>
                      <a:pt x="204" y="4"/>
                    </a:cubicBezTo>
                    <a:cubicBezTo>
                      <a:pt x="204" y="2"/>
                      <a:pt x="202" y="0"/>
                      <a:pt x="200" y="0"/>
                    </a:cubicBezTo>
                    <a:cubicBezTo>
                      <a:pt x="174" y="0"/>
                      <a:pt x="174" y="0"/>
                      <a:pt x="174" y="0"/>
                    </a:cubicBezTo>
                    <a:cubicBezTo>
                      <a:pt x="171" y="0"/>
                      <a:pt x="169" y="2"/>
                      <a:pt x="169" y="4"/>
                    </a:cubicBezTo>
                    <a:cubicBezTo>
                      <a:pt x="169" y="30"/>
                      <a:pt x="169" y="30"/>
                      <a:pt x="169" y="30"/>
                    </a:cubicBezTo>
                    <a:cubicBezTo>
                      <a:pt x="150" y="30"/>
                      <a:pt x="150" y="30"/>
                      <a:pt x="150" y="30"/>
                    </a:cubicBezTo>
                    <a:cubicBezTo>
                      <a:pt x="150" y="4"/>
                      <a:pt x="150" y="4"/>
                      <a:pt x="150" y="4"/>
                    </a:cubicBezTo>
                    <a:cubicBezTo>
                      <a:pt x="150" y="2"/>
                      <a:pt x="148" y="0"/>
                      <a:pt x="145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73" y="0"/>
                      <a:pt x="71" y="2"/>
                      <a:pt x="71" y="4"/>
                    </a:cubicBezTo>
                    <a:cubicBezTo>
                      <a:pt x="71" y="32"/>
                      <a:pt x="71" y="32"/>
                      <a:pt x="71" y="32"/>
                    </a:cubicBezTo>
                    <a:cubicBezTo>
                      <a:pt x="31" y="40"/>
                      <a:pt x="0" y="77"/>
                      <a:pt x="0" y="120"/>
                    </a:cubicBezTo>
                    <a:cubicBezTo>
                      <a:pt x="0" y="150"/>
                      <a:pt x="0" y="150"/>
                      <a:pt x="0" y="150"/>
                    </a:cubicBezTo>
                    <a:cubicBezTo>
                      <a:pt x="0" y="340"/>
                      <a:pt x="0" y="340"/>
                      <a:pt x="0" y="340"/>
                    </a:cubicBezTo>
                    <a:cubicBezTo>
                      <a:pt x="0" y="390"/>
                      <a:pt x="40" y="430"/>
                      <a:pt x="91" y="430"/>
                    </a:cubicBezTo>
                    <a:close/>
                    <a:moveTo>
                      <a:pt x="119" y="267"/>
                    </a:moveTo>
                    <a:cubicBezTo>
                      <a:pt x="108" y="267"/>
                      <a:pt x="108" y="267"/>
                      <a:pt x="108" y="267"/>
                    </a:cubicBezTo>
                    <a:cubicBezTo>
                      <a:pt x="88" y="267"/>
                      <a:pt x="71" y="250"/>
                      <a:pt x="71" y="230"/>
                    </a:cubicBezTo>
                    <a:cubicBezTo>
                      <a:pt x="71" y="210"/>
                      <a:pt x="88" y="193"/>
                      <a:pt x="108" y="193"/>
                    </a:cubicBezTo>
                    <a:cubicBezTo>
                      <a:pt x="119" y="193"/>
                      <a:pt x="119" y="193"/>
                      <a:pt x="119" y="193"/>
                    </a:cubicBezTo>
                    <a:cubicBezTo>
                      <a:pt x="116" y="205"/>
                      <a:pt x="114" y="217"/>
                      <a:pt x="114" y="230"/>
                    </a:cubicBezTo>
                    <a:cubicBezTo>
                      <a:pt x="114" y="243"/>
                      <a:pt x="116" y="255"/>
                      <a:pt x="119" y="267"/>
                    </a:cubicBezTo>
                    <a:close/>
                    <a:moveTo>
                      <a:pt x="265" y="368"/>
                    </a:moveTo>
                    <a:cubicBezTo>
                      <a:pt x="189" y="368"/>
                      <a:pt x="127" y="306"/>
                      <a:pt x="127" y="230"/>
                    </a:cubicBezTo>
                    <a:cubicBezTo>
                      <a:pt x="127" y="154"/>
                      <a:pt x="189" y="92"/>
                      <a:pt x="265" y="92"/>
                    </a:cubicBezTo>
                    <a:cubicBezTo>
                      <a:pt x="342" y="92"/>
                      <a:pt x="403" y="154"/>
                      <a:pt x="403" y="230"/>
                    </a:cubicBezTo>
                    <a:cubicBezTo>
                      <a:pt x="403" y="306"/>
                      <a:pt x="342" y="368"/>
                      <a:pt x="265" y="368"/>
                    </a:cubicBezTo>
                    <a:close/>
                    <a:moveTo>
                      <a:pt x="34" y="120"/>
                    </a:moveTo>
                    <a:cubicBezTo>
                      <a:pt x="34" y="89"/>
                      <a:pt x="60" y="64"/>
                      <a:pt x="91" y="64"/>
                    </a:cubicBezTo>
                    <a:cubicBezTo>
                      <a:pt x="440" y="64"/>
                      <a:pt x="440" y="64"/>
                      <a:pt x="440" y="64"/>
                    </a:cubicBezTo>
                    <a:cubicBezTo>
                      <a:pt x="471" y="64"/>
                      <a:pt x="496" y="89"/>
                      <a:pt x="496" y="120"/>
                    </a:cubicBezTo>
                    <a:cubicBezTo>
                      <a:pt x="496" y="150"/>
                      <a:pt x="496" y="150"/>
                      <a:pt x="496" y="150"/>
                    </a:cubicBezTo>
                    <a:cubicBezTo>
                      <a:pt x="394" y="150"/>
                      <a:pt x="394" y="150"/>
                      <a:pt x="394" y="150"/>
                    </a:cubicBezTo>
                    <a:cubicBezTo>
                      <a:pt x="367" y="107"/>
                      <a:pt x="320" y="79"/>
                      <a:pt x="265" y="79"/>
                    </a:cubicBezTo>
                    <a:cubicBezTo>
                      <a:pt x="211" y="79"/>
                      <a:pt x="163" y="107"/>
                      <a:pt x="137" y="150"/>
                    </a:cubicBezTo>
                    <a:cubicBezTo>
                      <a:pt x="34" y="150"/>
                      <a:pt x="34" y="150"/>
                      <a:pt x="34" y="150"/>
                    </a:cubicBezTo>
                    <a:lnTo>
                      <a:pt x="34" y="12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48" name="Oval 51"/>
              <p:cNvSpPr>
                <a:spLocks noChangeArrowheads="1"/>
              </p:cNvSpPr>
              <p:nvPr/>
            </p:nvSpPr>
            <p:spPr bwMode="auto">
              <a:xfrm>
                <a:off x="2751673" y="4309171"/>
                <a:ext cx="287112" cy="28711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191" name="组合 2190"/>
            <p:cNvGrpSpPr/>
            <p:nvPr/>
          </p:nvGrpSpPr>
          <p:grpSpPr>
            <a:xfrm>
              <a:off x="3580173" y="5151899"/>
              <a:ext cx="708940" cy="602852"/>
              <a:chOff x="3580173" y="5121673"/>
              <a:chExt cx="708940" cy="602852"/>
            </a:xfrm>
          </p:grpSpPr>
          <p:sp>
            <p:nvSpPr>
              <p:cNvPr id="2049" name="Freeform 52"/>
              <p:cNvSpPr>
                <a:spLocks noEditPoints="1"/>
              </p:cNvSpPr>
              <p:nvPr/>
            </p:nvSpPr>
            <p:spPr bwMode="auto">
              <a:xfrm>
                <a:off x="3580173" y="5121673"/>
                <a:ext cx="708940" cy="602852"/>
              </a:xfrm>
              <a:custGeom>
                <a:avLst/>
                <a:gdLst>
                  <a:gd name="T0" fmla="*/ 455 w 531"/>
                  <a:gd name="T1" fmla="*/ 53 h 452"/>
                  <a:gd name="T2" fmla="*/ 455 w 531"/>
                  <a:gd name="T3" fmla="*/ 26 h 452"/>
                  <a:gd name="T4" fmla="*/ 451 w 531"/>
                  <a:gd name="T5" fmla="*/ 22 h 452"/>
                  <a:gd name="T6" fmla="*/ 381 w 531"/>
                  <a:gd name="T7" fmla="*/ 22 h 452"/>
                  <a:gd name="T8" fmla="*/ 377 w 531"/>
                  <a:gd name="T9" fmla="*/ 26 h 452"/>
                  <a:gd name="T10" fmla="*/ 377 w 531"/>
                  <a:gd name="T11" fmla="*/ 52 h 452"/>
                  <a:gd name="T12" fmla="*/ 212 w 531"/>
                  <a:gd name="T13" fmla="*/ 52 h 452"/>
                  <a:gd name="T14" fmla="*/ 194 w 531"/>
                  <a:gd name="T15" fmla="*/ 0 h 452"/>
                  <a:gd name="T16" fmla="*/ 100 w 531"/>
                  <a:gd name="T17" fmla="*/ 0 h 452"/>
                  <a:gd name="T18" fmla="*/ 81 w 531"/>
                  <a:gd name="T19" fmla="*/ 52 h 452"/>
                  <a:gd name="T20" fmla="*/ 0 w 531"/>
                  <a:gd name="T21" fmla="*/ 142 h 452"/>
                  <a:gd name="T22" fmla="*/ 0 w 531"/>
                  <a:gd name="T23" fmla="*/ 362 h 452"/>
                  <a:gd name="T24" fmla="*/ 90 w 531"/>
                  <a:gd name="T25" fmla="*/ 452 h 452"/>
                  <a:gd name="T26" fmla="*/ 440 w 531"/>
                  <a:gd name="T27" fmla="*/ 452 h 452"/>
                  <a:gd name="T28" fmla="*/ 531 w 531"/>
                  <a:gd name="T29" fmla="*/ 362 h 452"/>
                  <a:gd name="T30" fmla="*/ 531 w 531"/>
                  <a:gd name="T31" fmla="*/ 142 h 452"/>
                  <a:gd name="T32" fmla="*/ 455 w 531"/>
                  <a:gd name="T33" fmla="*/ 53 h 452"/>
                  <a:gd name="T34" fmla="*/ 459 w 531"/>
                  <a:gd name="T35" fmla="*/ 356 h 452"/>
                  <a:gd name="T36" fmla="*/ 447 w 531"/>
                  <a:gd name="T37" fmla="*/ 344 h 452"/>
                  <a:gd name="T38" fmla="*/ 459 w 531"/>
                  <a:gd name="T39" fmla="*/ 332 h 452"/>
                  <a:gd name="T40" fmla="*/ 471 w 531"/>
                  <a:gd name="T41" fmla="*/ 344 h 452"/>
                  <a:gd name="T42" fmla="*/ 459 w 531"/>
                  <a:gd name="T43" fmla="*/ 356 h 452"/>
                  <a:gd name="T44" fmla="*/ 459 w 531"/>
                  <a:gd name="T45" fmla="*/ 312 h 452"/>
                  <a:gd name="T46" fmla="*/ 447 w 531"/>
                  <a:gd name="T47" fmla="*/ 300 h 452"/>
                  <a:gd name="T48" fmla="*/ 459 w 531"/>
                  <a:gd name="T49" fmla="*/ 288 h 452"/>
                  <a:gd name="T50" fmla="*/ 471 w 531"/>
                  <a:gd name="T51" fmla="*/ 300 h 452"/>
                  <a:gd name="T52" fmla="*/ 459 w 531"/>
                  <a:gd name="T53" fmla="*/ 312 h 452"/>
                  <a:gd name="T54" fmla="*/ 459 w 531"/>
                  <a:gd name="T55" fmla="*/ 267 h 452"/>
                  <a:gd name="T56" fmla="*/ 447 w 531"/>
                  <a:gd name="T57" fmla="*/ 255 h 452"/>
                  <a:gd name="T58" fmla="*/ 459 w 531"/>
                  <a:gd name="T59" fmla="*/ 243 h 452"/>
                  <a:gd name="T60" fmla="*/ 471 w 531"/>
                  <a:gd name="T61" fmla="*/ 255 h 452"/>
                  <a:gd name="T62" fmla="*/ 459 w 531"/>
                  <a:gd name="T63" fmla="*/ 267 h 452"/>
                  <a:gd name="T64" fmla="*/ 459 w 531"/>
                  <a:gd name="T65" fmla="*/ 223 h 452"/>
                  <a:gd name="T66" fmla="*/ 447 w 531"/>
                  <a:gd name="T67" fmla="*/ 211 h 452"/>
                  <a:gd name="T68" fmla="*/ 459 w 531"/>
                  <a:gd name="T69" fmla="*/ 199 h 452"/>
                  <a:gd name="T70" fmla="*/ 471 w 531"/>
                  <a:gd name="T71" fmla="*/ 211 h 452"/>
                  <a:gd name="T72" fmla="*/ 459 w 531"/>
                  <a:gd name="T73" fmla="*/ 223 h 452"/>
                  <a:gd name="T74" fmla="*/ 459 w 531"/>
                  <a:gd name="T75" fmla="*/ 178 h 452"/>
                  <a:gd name="T76" fmla="*/ 447 w 531"/>
                  <a:gd name="T77" fmla="*/ 166 h 452"/>
                  <a:gd name="T78" fmla="*/ 459 w 531"/>
                  <a:gd name="T79" fmla="*/ 154 h 452"/>
                  <a:gd name="T80" fmla="*/ 471 w 531"/>
                  <a:gd name="T81" fmla="*/ 166 h 452"/>
                  <a:gd name="T82" fmla="*/ 459 w 531"/>
                  <a:gd name="T83" fmla="*/ 178 h 452"/>
                  <a:gd name="T84" fmla="*/ 463 w 531"/>
                  <a:gd name="T85" fmla="*/ 128 h 452"/>
                  <a:gd name="T86" fmla="*/ 428 w 531"/>
                  <a:gd name="T87" fmla="*/ 163 h 452"/>
                  <a:gd name="T88" fmla="*/ 428 w 531"/>
                  <a:gd name="T89" fmla="*/ 418 h 452"/>
                  <a:gd name="T90" fmla="*/ 90 w 531"/>
                  <a:gd name="T91" fmla="*/ 418 h 452"/>
                  <a:gd name="T92" fmla="*/ 34 w 531"/>
                  <a:gd name="T93" fmla="*/ 362 h 452"/>
                  <a:gd name="T94" fmla="*/ 34 w 531"/>
                  <a:gd name="T95" fmla="*/ 142 h 452"/>
                  <a:gd name="T96" fmla="*/ 90 w 531"/>
                  <a:gd name="T97" fmla="*/ 86 h 452"/>
                  <a:gd name="T98" fmla="*/ 440 w 531"/>
                  <a:gd name="T99" fmla="*/ 86 h 452"/>
                  <a:gd name="T100" fmla="*/ 494 w 531"/>
                  <a:gd name="T101" fmla="*/ 128 h 452"/>
                  <a:gd name="T102" fmla="*/ 463 w 531"/>
                  <a:gd name="T103" fmla="*/ 128 h 4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31" h="452">
                    <a:moveTo>
                      <a:pt x="455" y="53"/>
                    </a:moveTo>
                    <a:cubicBezTo>
                      <a:pt x="455" y="26"/>
                      <a:pt x="455" y="26"/>
                      <a:pt x="455" y="26"/>
                    </a:cubicBezTo>
                    <a:cubicBezTo>
                      <a:pt x="455" y="24"/>
                      <a:pt x="453" y="22"/>
                      <a:pt x="451" y="22"/>
                    </a:cubicBezTo>
                    <a:cubicBezTo>
                      <a:pt x="381" y="22"/>
                      <a:pt x="381" y="22"/>
                      <a:pt x="381" y="22"/>
                    </a:cubicBezTo>
                    <a:cubicBezTo>
                      <a:pt x="379" y="22"/>
                      <a:pt x="377" y="24"/>
                      <a:pt x="377" y="26"/>
                    </a:cubicBezTo>
                    <a:cubicBezTo>
                      <a:pt x="377" y="52"/>
                      <a:pt x="377" y="52"/>
                      <a:pt x="377" y="52"/>
                    </a:cubicBezTo>
                    <a:cubicBezTo>
                      <a:pt x="212" y="52"/>
                      <a:pt x="212" y="52"/>
                      <a:pt x="212" y="52"/>
                    </a:cubicBezTo>
                    <a:cubicBezTo>
                      <a:pt x="194" y="0"/>
                      <a:pt x="194" y="0"/>
                      <a:pt x="194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81" y="52"/>
                      <a:pt x="81" y="52"/>
                      <a:pt x="81" y="52"/>
                    </a:cubicBezTo>
                    <a:cubicBezTo>
                      <a:pt x="35" y="57"/>
                      <a:pt x="0" y="95"/>
                      <a:pt x="0" y="142"/>
                    </a:cubicBezTo>
                    <a:cubicBezTo>
                      <a:pt x="0" y="362"/>
                      <a:pt x="0" y="362"/>
                      <a:pt x="0" y="362"/>
                    </a:cubicBezTo>
                    <a:cubicBezTo>
                      <a:pt x="0" y="412"/>
                      <a:pt x="40" y="452"/>
                      <a:pt x="90" y="452"/>
                    </a:cubicBezTo>
                    <a:cubicBezTo>
                      <a:pt x="440" y="452"/>
                      <a:pt x="440" y="452"/>
                      <a:pt x="440" y="452"/>
                    </a:cubicBezTo>
                    <a:cubicBezTo>
                      <a:pt x="490" y="452"/>
                      <a:pt x="531" y="412"/>
                      <a:pt x="531" y="362"/>
                    </a:cubicBezTo>
                    <a:cubicBezTo>
                      <a:pt x="531" y="142"/>
                      <a:pt x="531" y="142"/>
                      <a:pt x="531" y="142"/>
                    </a:cubicBezTo>
                    <a:cubicBezTo>
                      <a:pt x="531" y="97"/>
                      <a:pt x="498" y="60"/>
                      <a:pt x="455" y="53"/>
                    </a:cubicBezTo>
                    <a:close/>
                    <a:moveTo>
                      <a:pt x="459" y="356"/>
                    </a:moveTo>
                    <a:cubicBezTo>
                      <a:pt x="453" y="356"/>
                      <a:pt x="447" y="351"/>
                      <a:pt x="447" y="344"/>
                    </a:cubicBezTo>
                    <a:cubicBezTo>
                      <a:pt x="447" y="337"/>
                      <a:pt x="453" y="332"/>
                      <a:pt x="459" y="332"/>
                    </a:cubicBezTo>
                    <a:cubicBezTo>
                      <a:pt x="466" y="332"/>
                      <a:pt x="471" y="337"/>
                      <a:pt x="471" y="344"/>
                    </a:cubicBezTo>
                    <a:cubicBezTo>
                      <a:pt x="471" y="351"/>
                      <a:pt x="466" y="356"/>
                      <a:pt x="459" y="356"/>
                    </a:cubicBezTo>
                    <a:close/>
                    <a:moveTo>
                      <a:pt x="459" y="312"/>
                    </a:moveTo>
                    <a:cubicBezTo>
                      <a:pt x="453" y="312"/>
                      <a:pt x="447" y="306"/>
                      <a:pt x="447" y="300"/>
                    </a:cubicBezTo>
                    <a:cubicBezTo>
                      <a:pt x="447" y="293"/>
                      <a:pt x="453" y="288"/>
                      <a:pt x="459" y="288"/>
                    </a:cubicBezTo>
                    <a:cubicBezTo>
                      <a:pt x="466" y="288"/>
                      <a:pt x="471" y="293"/>
                      <a:pt x="471" y="300"/>
                    </a:cubicBezTo>
                    <a:cubicBezTo>
                      <a:pt x="471" y="306"/>
                      <a:pt x="466" y="312"/>
                      <a:pt x="459" y="312"/>
                    </a:cubicBezTo>
                    <a:close/>
                    <a:moveTo>
                      <a:pt x="459" y="267"/>
                    </a:moveTo>
                    <a:cubicBezTo>
                      <a:pt x="453" y="267"/>
                      <a:pt x="447" y="262"/>
                      <a:pt x="447" y="255"/>
                    </a:cubicBezTo>
                    <a:cubicBezTo>
                      <a:pt x="447" y="249"/>
                      <a:pt x="453" y="243"/>
                      <a:pt x="459" y="243"/>
                    </a:cubicBezTo>
                    <a:cubicBezTo>
                      <a:pt x="466" y="243"/>
                      <a:pt x="471" y="249"/>
                      <a:pt x="471" y="255"/>
                    </a:cubicBezTo>
                    <a:cubicBezTo>
                      <a:pt x="471" y="262"/>
                      <a:pt x="466" y="267"/>
                      <a:pt x="459" y="267"/>
                    </a:cubicBezTo>
                    <a:close/>
                    <a:moveTo>
                      <a:pt x="459" y="223"/>
                    </a:moveTo>
                    <a:cubicBezTo>
                      <a:pt x="453" y="223"/>
                      <a:pt x="447" y="217"/>
                      <a:pt x="447" y="211"/>
                    </a:cubicBezTo>
                    <a:cubicBezTo>
                      <a:pt x="447" y="204"/>
                      <a:pt x="453" y="199"/>
                      <a:pt x="459" y="199"/>
                    </a:cubicBezTo>
                    <a:cubicBezTo>
                      <a:pt x="466" y="199"/>
                      <a:pt x="471" y="204"/>
                      <a:pt x="471" y="211"/>
                    </a:cubicBezTo>
                    <a:cubicBezTo>
                      <a:pt x="471" y="217"/>
                      <a:pt x="466" y="223"/>
                      <a:pt x="459" y="223"/>
                    </a:cubicBezTo>
                    <a:close/>
                    <a:moveTo>
                      <a:pt x="459" y="178"/>
                    </a:moveTo>
                    <a:cubicBezTo>
                      <a:pt x="453" y="178"/>
                      <a:pt x="447" y="173"/>
                      <a:pt x="447" y="166"/>
                    </a:cubicBezTo>
                    <a:cubicBezTo>
                      <a:pt x="447" y="160"/>
                      <a:pt x="453" y="154"/>
                      <a:pt x="459" y="154"/>
                    </a:cubicBezTo>
                    <a:cubicBezTo>
                      <a:pt x="466" y="154"/>
                      <a:pt x="471" y="160"/>
                      <a:pt x="471" y="166"/>
                    </a:cubicBezTo>
                    <a:cubicBezTo>
                      <a:pt x="471" y="173"/>
                      <a:pt x="466" y="178"/>
                      <a:pt x="459" y="178"/>
                    </a:cubicBezTo>
                    <a:close/>
                    <a:moveTo>
                      <a:pt x="463" y="128"/>
                    </a:moveTo>
                    <a:cubicBezTo>
                      <a:pt x="444" y="128"/>
                      <a:pt x="428" y="144"/>
                      <a:pt x="428" y="163"/>
                    </a:cubicBezTo>
                    <a:cubicBezTo>
                      <a:pt x="428" y="418"/>
                      <a:pt x="428" y="418"/>
                      <a:pt x="428" y="418"/>
                    </a:cubicBezTo>
                    <a:cubicBezTo>
                      <a:pt x="90" y="418"/>
                      <a:pt x="90" y="418"/>
                      <a:pt x="90" y="418"/>
                    </a:cubicBezTo>
                    <a:cubicBezTo>
                      <a:pt x="59" y="418"/>
                      <a:pt x="34" y="392"/>
                      <a:pt x="34" y="362"/>
                    </a:cubicBezTo>
                    <a:cubicBezTo>
                      <a:pt x="34" y="142"/>
                      <a:pt x="34" y="142"/>
                      <a:pt x="34" y="142"/>
                    </a:cubicBezTo>
                    <a:cubicBezTo>
                      <a:pt x="34" y="111"/>
                      <a:pt x="59" y="86"/>
                      <a:pt x="90" y="86"/>
                    </a:cubicBezTo>
                    <a:cubicBezTo>
                      <a:pt x="440" y="86"/>
                      <a:pt x="440" y="86"/>
                      <a:pt x="440" y="86"/>
                    </a:cubicBezTo>
                    <a:cubicBezTo>
                      <a:pt x="466" y="86"/>
                      <a:pt x="488" y="104"/>
                      <a:pt x="494" y="128"/>
                    </a:cubicBezTo>
                    <a:lnTo>
                      <a:pt x="463" y="12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0" name="Freeform 53"/>
              <p:cNvSpPr>
                <a:spLocks noEditPoints="1"/>
              </p:cNvSpPr>
              <p:nvPr/>
            </p:nvSpPr>
            <p:spPr bwMode="auto">
              <a:xfrm>
                <a:off x="3732570" y="5256389"/>
                <a:ext cx="403304" cy="402462"/>
              </a:xfrm>
              <a:custGeom>
                <a:avLst/>
                <a:gdLst>
                  <a:gd name="T0" fmla="*/ 151 w 302"/>
                  <a:gd name="T1" fmla="*/ 0 h 302"/>
                  <a:gd name="T2" fmla="*/ 0 w 302"/>
                  <a:gd name="T3" fmla="*/ 151 h 302"/>
                  <a:gd name="T4" fmla="*/ 151 w 302"/>
                  <a:gd name="T5" fmla="*/ 302 h 302"/>
                  <a:gd name="T6" fmla="*/ 302 w 302"/>
                  <a:gd name="T7" fmla="*/ 151 h 302"/>
                  <a:gd name="T8" fmla="*/ 151 w 302"/>
                  <a:gd name="T9" fmla="*/ 0 h 302"/>
                  <a:gd name="T10" fmla="*/ 151 w 302"/>
                  <a:gd name="T11" fmla="*/ 289 h 302"/>
                  <a:gd name="T12" fmla="*/ 13 w 302"/>
                  <a:gd name="T13" fmla="*/ 151 h 302"/>
                  <a:gd name="T14" fmla="*/ 151 w 302"/>
                  <a:gd name="T15" fmla="*/ 13 h 302"/>
                  <a:gd name="T16" fmla="*/ 289 w 302"/>
                  <a:gd name="T17" fmla="*/ 151 h 302"/>
                  <a:gd name="T18" fmla="*/ 151 w 302"/>
                  <a:gd name="T19" fmla="*/ 289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2" h="302">
                    <a:moveTo>
                      <a:pt x="151" y="0"/>
                    </a:moveTo>
                    <a:cubicBezTo>
                      <a:pt x="68" y="0"/>
                      <a:pt x="0" y="67"/>
                      <a:pt x="0" y="151"/>
                    </a:cubicBezTo>
                    <a:cubicBezTo>
                      <a:pt x="0" y="234"/>
                      <a:pt x="68" y="302"/>
                      <a:pt x="151" y="302"/>
                    </a:cubicBezTo>
                    <a:cubicBezTo>
                      <a:pt x="235" y="302"/>
                      <a:pt x="302" y="234"/>
                      <a:pt x="302" y="151"/>
                    </a:cubicBezTo>
                    <a:cubicBezTo>
                      <a:pt x="302" y="67"/>
                      <a:pt x="235" y="0"/>
                      <a:pt x="151" y="0"/>
                    </a:cubicBezTo>
                    <a:close/>
                    <a:moveTo>
                      <a:pt x="151" y="289"/>
                    </a:moveTo>
                    <a:cubicBezTo>
                      <a:pt x="75" y="289"/>
                      <a:pt x="13" y="227"/>
                      <a:pt x="13" y="151"/>
                    </a:cubicBezTo>
                    <a:cubicBezTo>
                      <a:pt x="13" y="75"/>
                      <a:pt x="75" y="13"/>
                      <a:pt x="151" y="13"/>
                    </a:cubicBezTo>
                    <a:cubicBezTo>
                      <a:pt x="227" y="13"/>
                      <a:pt x="289" y="75"/>
                      <a:pt x="289" y="151"/>
                    </a:cubicBezTo>
                    <a:cubicBezTo>
                      <a:pt x="289" y="227"/>
                      <a:pt x="227" y="289"/>
                      <a:pt x="151" y="289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1" name="Oval 54"/>
              <p:cNvSpPr>
                <a:spLocks noChangeArrowheads="1"/>
              </p:cNvSpPr>
              <p:nvPr/>
            </p:nvSpPr>
            <p:spPr bwMode="auto">
              <a:xfrm>
                <a:off x="3791508" y="5313643"/>
                <a:ext cx="287112" cy="28711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184" name="组合 2183"/>
            <p:cNvGrpSpPr/>
            <p:nvPr/>
          </p:nvGrpSpPr>
          <p:grpSpPr>
            <a:xfrm>
              <a:off x="1501345" y="4159352"/>
              <a:ext cx="709782" cy="602852"/>
              <a:chOff x="1501345" y="4117201"/>
              <a:chExt cx="709782" cy="602852"/>
            </a:xfrm>
          </p:grpSpPr>
          <p:sp>
            <p:nvSpPr>
              <p:cNvPr id="2052" name="Freeform 55"/>
              <p:cNvSpPr>
                <a:spLocks noEditPoints="1"/>
              </p:cNvSpPr>
              <p:nvPr/>
            </p:nvSpPr>
            <p:spPr bwMode="auto">
              <a:xfrm>
                <a:off x="1501345" y="4117201"/>
                <a:ext cx="709782" cy="602852"/>
              </a:xfrm>
              <a:custGeom>
                <a:avLst/>
                <a:gdLst>
                  <a:gd name="T0" fmla="*/ 456 w 531"/>
                  <a:gd name="T1" fmla="*/ 26 h 452"/>
                  <a:gd name="T2" fmla="*/ 382 w 531"/>
                  <a:gd name="T3" fmla="*/ 22 h 452"/>
                  <a:gd name="T4" fmla="*/ 377 w 531"/>
                  <a:gd name="T5" fmla="*/ 52 h 452"/>
                  <a:gd name="T6" fmla="*/ 200 w 531"/>
                  <a:gd name="T7" fmla="*/ 0 h 452"/>
                  <a:gd name="T8" fmla="*/ 87 w 531"/>
                  <a:gd name="T9" fmla="*/ 52 h 452"/>
                  <a:gd name="T10" fmla="*/ 0 w 531"/>
                  <a:gd name="T11" fmla="*/ 362 h 452"/>
                  <a:gd name="T12" fmla="*/ 440 w 531"/>
                  <a:gd name="T13" fmla="*/ 452 h 452"/>
                  <a:gd name="T14" fmla="*/ 531 w 531"/>
                  <a:gd name="T15" fmla="*/ 142 h 452"/>
                  <a:gd name="T16" fmla="*/ 479 w 531"/>
                  <a:gd name="T17" fmla="*/ 301 h 452"/>
                  <a:gd name="T18" fmla="*/ 435 w 531"/>
                  <a:gd name="T19" fmla="*/ 296 h 452"/>
                  <a:gd name="T20" fmla="*/ 479 w 531"/>
                  <a:gd name="T21" fmla="*/ 291 h 452"/>
                  <a:gd name="T22" fmla="*/ 479 w 531"/>
                  <a:gd name="T23" fmla="*/ 301 h 452"/>
                  <a:gd name="T24" fmla="*/ 479 w 531"/>
                  <a:gd name="T25" fmla="*/ 346 h 452"/>
                  <a:gd name="T26" fmla="*/ 435 w 531"/>
                  <a:gd name="T27" fmla="*/ 341 h 452"/>
                  <a:gd name="T28" fmla="*/ 479 w 531"/>
                  <a:gd name="T29" fmla="*/ 336 h 452"/>
                  <a:gd name="T30" fmla="*/ 479 w 531"/>
                  <a:gd name="T31" fmla="*/ 257 h 452"/>
                  <a:gd name="T32" fmla="*/ 435 w 531"/>
                  <a:gd name="T33" fmla="*/ 252 h 452"/>
                  <a:gd name="T34" fmla="*/ 479 w 531"/>
                  <a:gd name="T35" fmla="*/ 247 h 452"/>
                  <a:gd name="T36" fmla="*/ 479 w 531"/>
                  <a:gd name="T37" fmla="*/ 257 h 452"/>
                  <a:gd name="T38" fmla="*/ 440 w 531"/>
                  <a:gd name="T39" fmla="*/ 213 h 452"/>
                  <a:gd name="T40" fmla="*/ 440 w 531"/>
                  <a:gd name="T41" fmla="*/ 202 h 452"/>
                  <a:gd name="T42" fmla="*/ 484 w 531"/>
                  <a:gd name="T43" fmla="*/ 207 h 452"/>
                  <a:gd name="T44" fmla="*/ 479 w 531"/>
                  <a:gd name="T45" fmla="*/ 168 h 452"/>
                  <a:gd name="T46" fmla="*/ 435 w 531"/>
                  <a:gd name="T47" fmla="*/ 163 h 452"/>
                  <a:gd name="T48" fmla="*/ 479 w 531"/>
                  <a:gd name="T49" fmla="*/ 158 h 452"/>
                  <a:gd name="T50" fmla="*/ 479 w 531"/>
                  <a:gd name="T51" fmla="*/ 168 h 452"/>
                  <a:gd name="T52" fmla="*/ 417 w 531"/>
                  <a:gd name="T53" fmla="*/ 153 h 452"/>
                  <a:gd name="T54" fmla="*/ 451 w 531"/>
                  <a:gd name="T55" fmla="*/ 385 h 452"/>
                  <a:gd name="T56" fmla="*/ 440 w 531"/>
                  <a:gd name="T57" fmla="*/ 418 h 452"/>
                  <a:gd name="T58" fmla="*/ 35 w 531"/>
                  <a:gd name="T59" fmla="*/ 362 h 452"/>
                  <a:gd name="T60" fmla="*/ 91 w 531"/>
                  <a:gd name="T61" fmla="*/ 86 h 452"/>
                  <a:gd name="T62" fmla="*/ 491 w 531"/>
                  <a:gd name="T63" fmla="*/ 119 h 4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31" h="452">
                    <a:moveTo>
                      <a:pt x="456" y="53"/>
                    </a:moveTo>
                    <a:cubicBezTo>
                      <a:pt x="456" y="26"/>
                      <a:pt x="456" y="26"/>
                      <a:pt x="456" y="26"/>
                    </a:cubicBezTo>
                    <a:cubicBezTo>
                      <a:pt x="456" y="24"/>
                      <a:pt x="454" y="22"/>
                      <a:pt x="451" y="22"/>
                    </a:cubicBezTo>
                    <a:cubicBezTo>
                      <a:pt x="382" y="22"/>
                      <a:pt x="382" y="22"/>
                      <a:pt x="382" y="22"/>
                    </a:cubicBezTo>
                    <a:cubicBezTo>
                      <a:pt x="379" y="22"/>
                      <a:pt x="377" y="24"/>
                      <a:pt x="377" y="26"/>
                    </a:cubicBezTo>
                    <a:cubicBezTo>
                      <a:pt x="377" y="52"/>
                      <a:pt x="377" y="52"/>
                      <a:pt x="377" y="52"/>
                    </a:cubicBezTo>
                    <a:cubicBezTo>
                      <a:pt x="218" y="52"/>
                      <a:pt x="218" y="52"/>
                      <a:pt x="218" y="52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87" y="52"/>
                      <a:pt x="87" y="52"/>
                      <a:pt x="87" y="52"/>
                    </a:cubicBezTo>
                    <a:cubicBezTo>
                      <a:pt x="39" y="54"/>
                      <a:pt x="0" y="93"/>
                      <a:pt x="0" y="142"/>
                    </a:cubicBezTo>
                    <a:cubicBezTo>
                      <a:pt x="0" y="362"/>
                      <a:pt x="0" y="362"/>
                      <a:pt x="0" y="362"/>
                    </a:cubicBezTo>
                    <a:cubicBezTo>
                      <a:pt x="0" y="412"/>
                      <a:pt x="41" y="452"/>
                      <a:pt x="91" y="452"/>
                    </a:cubicBezTo>
                    <a:cubicBezTo>
                      <a:pt x="440" y="452"/>
                      <a:pt x="440" y="452"/>
                      <a:pt x="440" y="452"/>
                    </a:cubicBezTo>
                    <a:cubicBezTo>
                      <a:pt x="490" y="452"/>
                      <a:pt x="531" y="412"/>
                      <a:pt x="531" y="362"/>
                    </a:cubicBezTo>
                    <a:cubicBezTo>
                      <a:pt x="531" y="142"/>
                      <a:pt x="531" y="142"/>
                      <a:pt x="531" y="142"/>
                    </a:cubicBezTo>
                    <a:cubicBezTo>
                      <a:pt x="531" y="97"/>
                      <a:pt x="498" y="60"/>
                      <a:pt x="456" y="53"/>
                    </a:cubicBezTo>
                    <a:close/>
                    <a:moveTo>
                      <a:pt x="479" y="301"/>
                    </a:moveTo>
                    <a:cubicBezTo>
                      <a:pt x="440" y="301"/>
                      <a:pt x="440" y="301"/>
                      <a:pt x="440" y="301"/>
                    </a:cubicBezTo>
                    <a:cubicBezTo>
                      <a:pt x="437" y="301"/>
                      <a:pt x="435" y="299"/>
                      <a:pt x="435" y="296"/>
                    </a:cubicBezTo>
                    <a:cubicBezTo>
                      <a:pt x="435" y="293"/>
                      <a:pt x="437" y="291"/>
                      <a:pt x="440" y="291"/>
                    </a:cubicBezTo>
                    <a:cubicBezTo>
                      <a:pt x="479" y="291"/>
                      <a:pt x="479" y="291"/>
                      <a:pt x="479" y="291"/>
                    </a:cubicBezTo>
                    <a:cubicBezTo>
                      <a:pt x="482" y="291"/>
                      <a:pt x="484" y="293"/>
                      <a:pt x="484" y="296"/>
                    </a:cubicBezTo>
                    <a:cubicBezTo>
                      <a:pt x="484" y="299"/>
                      <a:pt x="482" y="301"/>
                      <a:pt x="479" y="301"/>
                    </a:cubicBezTo>
                    <a:close/>
                    <a:moveTo>
                      <a:pt x="484" y="341"/>
                    </a:moveTo>
                    <a:cubicBezTo>
                      <a:pt x="484" y="344"/>
                      <a:pt x="482" y="346"/>
                      <a:pt x="479" y="346"/>
                    </a:cubicBezTo>
                    <a:cubicBezTo>
                      <a:pt x="440" y="346"/>
                      <a:pt x="440" y="346"/>
                      <a:pt x="440" y="346"/>
                    </a:cubicBezTo>
                    <a:cubicBezTo>
                      <a:pt x="437" y="346"/>
                      <a:pt x="435" y="344"/>
                      <a:pt x="435" y="341"/>
                    </a:cubicBezTo>
                    <a:cubicBezTo>
                      <a:pt x="435" y="338"/>
                      <a:pt x="437" y="336"/>
                      <a:pt x="440" y="336"/>
                    </a:cubicBezTo>
                    <a:cubicBezTo>
                      <a:pt x="479" y="336"/>
                      <a:pt x="479" y="336"/>
                      <a:pt x="479" y="336"/>
                    </a:cubicBezTo>
                    <a:cubicBezTo>
                      <a:pt x="482" y="336"/>
                      <a:pt x="484" y="338"/>
                      <a:pt x="484" y="341"/>
                    </a:cubicBezTo>
                    <a:close/>
                    <a:moveTo>
                      <a:pt x="479" y="257"/>
                    </a:moveTo>
                    <a:cubicBezTo>
                      <a:pt x="440" y="257"/>
                      <a:pt x="440" y="257"/>
                      <a:pt x="440" y="257"/>
                    </a:cubicBezTo>
                    <a:cubicBezTo>
                      <a:pt x="437" y="257"/>
                      <a:pt x="435" y="255"/>
                      <a:pt x="435" y="252"/>
                    </a:cubicBezTo>
                    <a:cubicBezTo>
                      <a:pt x="435" y="249"/>
                      <a:pt x="437" y="247"/>
                      <a:pt x="440" y="247"/>
                    </a:cubicBezTo>
                    <a:cubicBezTo>
                      <a:pt x="479" y="247"/>
                      <a:pt x="479" y="247"/>
                      <a:pt x="479" y="247"/>
                    </a:cubicBezTo>
                    <a:cubicBezTo>
                      <a:pt x="482" y="247"/>
                      <a:pt x="484" y="249"/>
                      <a:pt x="484" y="252"/>
                    </a:cubicBezTo>
                    <a:cubicBezTo>
                      <a:pt x="484" y="255"/>
                      <a:pt x="482" y="257"/>
                      <a:pt x="479" y="257"/>
                    </a:cubicBezTo>
                    <a:close/>
                    <a:moveTo>
                      <a:pt x="479" y="213"/>
                    </a:moveTo>
                    <a:cubicBezTo>
                      <a:pt x="440" y="213"/>
                      <a:pt x="440" y="213"/>
                      <a:pt x="440" y="213"/>
                    </a:cubicBezTo>
                    <a:cubicBezTo>
                      <a:pt x="437" y="213"/>
                      <a:pt x="435" y="210"/>
                      <a:pt x="435" y="207"/>
                    </a:cubicBezTo>
                    <a:cubicBezTo>
                      <a:pt x="435" y="205"/>
                      <a:pt x="437" y="202"/>
                      <a:pt x="440" y="202"/>
                    </a:cubicBezTo>
                    <a:cubicBezTo>
                      <a:pt x="479" y="202"/>
                      <a:pt x="479" y="202"/>
                      <a:pt x="479" y="202"/>
                    </a:cubicBezTo>
                    <a:cubicBezTo>
                      <a:pt x="482" y="202"/>
                      <a:pt x="484" y="205"/>
                      <a:pt x="484" y="207"/>
                    </a:cubicBezTo>
                    <a:cubicBezTo>
                      <a:pt x="484" y="210"/>
                      <a:pt x="482" y="213"/>
                      <a:pt x="479" y="213"/>
                    </a:cubicBezTo>
                    <a:close/>
                    <a:moveTo>
                      <a:pt x="479" y="168"/>
                    </a:moveTo>
                    <a:cubicBezTo>
                      <a:pt x="440" y="168"/>
                      <a:pt x="440" y="168"/>
                      <a:pt x="440" y="168"/>
                    </a:cubicBezTo>
                    <a:cubicBezTo>
                      <a:pt x="437" y="168"/>
                      <a:pt x="435" y="166"/>
                      <a:pt x="435" y="163"/>
                    </a:cubicBezTo>
                    <a:cubicBezTo>
                      <a:pt x="435" y="160"/>
                      <a:pt x="437" y="158"/>
                      <a:pt x="440" y="158"/>
                    </a:cubicBezTo>
                    <a:cubicBezTo>
                      <a:pt x="479" y="158"/>
                      <a:pt x="479" y="158"/>
                      <a:pt x="479" y="158"/>
                    </a:cubicBezTo>
                    <a:cubicBezTo>
                      <a:pt x="482" y="158"/>
                      <a:pt x="484" y="160"/>
                      <a:pt x="484" y="163"/>
                    </a:cubicBezTo>
                    <a:cubicBezTo>
                      <a:pt x="484" y="166"/>
                      <a:pt x="482" y="168"/>
                      <a:pt x="479" y="168"/>
                    </a:cubicBezTo>
                    <a:close/>
                    <a:moveTo>
                      <a:pt x="451" y="119"/>
                    </a:moveTo>
                    <a:cubicBezTo>
                      <a:pt x="432" y="119"/>
                      <a:pt x="417" y="134"/>
                      <a:pt x="417" y="153"/>
                    </a:cubicBezTo>
                    <a:cubicBezTo>
                      <a:pt x="417" y="350"/>
                      <a:pt x="417" y="350"/>
                      <a:pt x="417" y="350"/>
                    </a:cubicBezTo>
                    <a:cubicBezTo>
                      <a:pt x="417" y="369"/>
                      <a:pt x="432" y="385"/>
                      <a:pt x="451" y="385"/>
                    </a:cubicBezTo>
                    <a:cubicBezTo>
                      <a:pt x="491" y="385"/>
                      <a:pt x="491" y="385"/>
                      <a:pt x="491" y="385"/>
                    </a:cubicBezTo>
                    <a:cubicBezTo>
                      <a:pt x="482" y="404"/>
                      <a:pt x="463" y="418"/>
                      <a:pt x="440" y="418"/>
                    </a:cubicBezTo>
                    <a:cubicBezTo>
                      <a:pt x="91" y="418"/>
                      <a:pt x="91" y="418"/>
                      <a:pt x="91" y="418"/>
                    </a:cubicBezTo>
                    <a:cubicBezTo>
                      <a:pt x="60" y="418"/>
                      <a:pt x="35" y="392"/>
                      <a:pt x="35" y="362"/>
                    </a:cubicBezTo>
                    <a:cubicBezTo>
                      <a:pt x="35" y="142"/>
                      <a:pt x="35" y="142"/>
                      <a:pt x="35" y="142"/>
                    </a:cubicBezTo>
                    <a:cubicBezTo>
                      <a:pt x="35" y="111"/>
                      <a:pt x="60" y="86"/>
                      <a:pt x="91" y="86"/>
                    </a:cubicBezTo>
                    <a:cubicBezTo>
                      <a:pt x="440" y="86"/>
                      <a:pt x="440" y="86"/>
                      <a:pt x="440" y="86"/>
                    </a:cubicBezTo>
                    <a:cubicBezTo>
                      <a:pt x="463" y="86"/>
                      <a:pt x="482" y="99"/>
                      <a:pt x="491" y="119"/>
                    </a:cubicBezTo>
                    <a:lnTo>
                      <a:pt x="451" y="11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95" name="Freeform 56"/>
              <p:cNvSpPr>
                <a:spLocks noEditPoints="1"/>
              </p:cNvSpPr>
              <p:nvPr/>
            </p:nvSpPr>
            <p:spPr bwMode="auto">
              <a:xfrm>
                <a:off x="1596488" y="4251917"/>
                <a:ext cx="403304" cy="402462"/>
              </a:xfrm>
              <a:custGeom>
                <a:avLst/>
                <a:gdLst>
                  <a:gd name="T0" fmla="*/ 151 w 302"/>
                  <a:gd name="T1" fmla="*/ 0 h 302"/>
                  <a:gd name="T2" fmla="*/ 0 w 302"/>
                  <a:gd name="T3" fmla="*/ 151 h 302"/>
                  <a:gd name="T4" fmla="*/ 151 w 302"/>
                  <a:gd name="T5" fmla="*/ 302 h 302"/>
                  <a:gd name="T6" fmla="*/ 302 w 302"/>
                  <a:gd name="T7" fmla="*/ 151 h 302"/>
                  <a:gd name="T8" fmla="*/ 151 w 302"/>
                  <a:gd name="T9" fmla="*/ 0 h 302"/>
                  <a:gd name="T10" fmla="*/ 151 w 302"/>
                  <a:gd name="T11" fmla="*/ 289 h 302"/>
                  <a:gd name="T12" fmla="*/ 13 w 302"/>
                  <a:gd name="T13" fmla="*/ 151 h 302"/>
                  <a:gd name="T14" fmla="*/ 151 w 302"/>
                  <a:gd name="T15" fmla="*/ 13 h 302"/>
                  <a:gd name="T16" fmla="*/ 289 w 302"/>
                  <a:gd name="T17" fmla="*/ 151 h 302"/>
                  <a:gd name="T18" fmla="*/ 151 w 302"/>
                  <a:gd name="T19" fmla="*/ 289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2" h="302">
                    <a:moveTo>
                      <a:pt x="151" y="0"/>
                    </a:moveTo>
                    <a:cubicBezTo>
                      <a:pt x="68" y="0"/>
                      <a:pt x="0" y="67"/>
                      <a:pt x="0" y="151"/>
                    </a:cubicBezTo>
                    <a:cubicBezTo>
                      <a:pt x="0" y="234"/>
                      <a:pt x="68" y="302"/>
                      <a:pt x="151" y="302"/>
                    </a:cubicBezTo>
                    <a:cubicBezTo>
                      <a:pt x="235" y="302"/>
                      <a:pt x="302" y="234"/>
                      <a:pt x="302" y="151"/>
                    </a:cubicBezTo>
                    <a:cubicBezTo>
                      <a:pt x="302" y="67"/>
                      <a:pt x="235" y="0"/>
                      <a:pt x="151" y="0"/>
                    </a:cubicBezTo>
                    <a:close/>
                    <a:moveTo>
                      <a:pt x="151" y="289"/>
                    </a:moveTo>
                    <a:cubicBezTo>
                      <a:pt x="75" y="289"/>
                      <a:pt x="13" y="227"/>
                      <a:pt x="13" y="151"/>
                    </a:cubicBezTo>
                    <a:cubicBezTo>
                      <a:pt x="13" y="75"/>
                      <a:pt x="75" y="13"/>
                      <a:pt x="151" y="13"/>
                    </a:cubicBezTo>
                    <a:cubicBezTo>
                      <a:pt x="227" y="13"/>
                      <a:pt x="289" y="75"/>
                      <a:pt x="289" y="151"/>
                    </a:cubicBezTo>
                    <a:cubicBezTo>
                      <a:pt x="289" y="227"/>
                      <a:pt x="227" y="289"/>
                      <a:pt x="151" y="289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96" name="Oval 57"/>
              <p:cNvSpPr>
                <a:spLocks noChangeArrowheads="1"/>
              </p:cNvSpPr>
              <p:nvPr/>
            </p:nvSpPr>
            <p:spPr bwMode="auto">
              <a:xfrm>
                <a:off x="1655426" y="4309171"/>
                <a:ext cx="287112" cy="28711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189" name="组合 2188"/>
            <p:cNvGrpSpPr/>
            <p:nvPr/>
          </p:nvGrpSpPr>
          <p:grpSpPr>
            <a:xfrm>
              <a:off x="1501345" y="5151899"/>
              <a:ext cx="709782" cy="602852"/>
              <a:chOff x="1501345" y="5121673"/>
              <a:chExt cx="709782" cy="602852"/>
            </a:xfrm>
          </p:grpSpPr>
          <p:sp>
            <p:nvSpPr>
              <p:cNvPr id="2097" name="Freeform 58"/>
              <p:cNvSpPr>
                <a:spLocks noEditPoints="1"/>
              </p:cNvSpPr>
              <p:nvPr/>
            </p:nvSpPr>
            <p:spPr bwMode="auto">
              <a:xfrm>
                <a:off x="1501345" y="5121673"/>
                <a:ext cx="709782" cy="602852"/>
              </a:xfrm>
              <a:custGeom>
                <a:avLst/>
                <a:gdLst>
                  <a:gd name="T0" fmla="*/ 441 w 531"/>
                  <a:gd name="T1" fmla="*/ 52 h 452"/>
                  <a:gd name="T2" fmla="*/ 441 w 531"/>
                  <a:gd name="T3" fmla="*/ 26 h 452"/>
                  <a:gd name="T4" fmla="*/ 437 w 531"/>
                  <a:gd name="T5" fmla="*/ 22 h 452"/>
                  <a:gd name="T6" fmla="*/ 367 w 531"/>
                  <a:gd name="T7" fmla="*/ 22 h 452"/>
                  <a:gd name="T8" fmla="*/ 363 w 531"/>
                  <a:gd name="T9" fmla="*/ 26 h 452"/>
                  <a:gd name="T10" fmla="*/ 363 w 531"/>
                  <a:gd name="T11" fmla="*/ 52 h 452"/>
                  <a:gd name="T12" fmla="*/ 262 w 531"/>
                  <a:gd name="T13" fmla="*/ 52 h 452"/>
                  <a:gd name="T14" fmla="*/ 243 w 531"/>
                  <a:gd name="T15" fmla="*/ 0 h 452"/>
                  <a:gd name="T16" fmla="*/ 149 w 531"/>
                  <a:gd name="T17" fmla="*/ 0 h 452"/>
                  <a:gd name="T18" fmla="*/ 131 w 531"/>
                  <a:gd name="T19" fmla="*/ 52 h 452"/>
                  <a:gd name="T20" fmla="*/ 91 w 531"/>
                  <a:gd name="T21" fmla="*/ 52 h 452"/>
                  <a:gd name="T22" fmla="*/ 0 w 531"/>
                  <a:gd name="T23" fmla="*/ 142 h 452"/>
                  <a:gd name="T24" fmla="*/ 0 w 531"/>
                  <a:gd name="T25" fmla="*/ 362 h 452"/>
                  <a:gd name="T26" fmla="*/ 91 w 531"/>
                  <a:gd name="T27" fmla="*/ 452 h 452"/>
                  <a:gd name="T28" fmla="*/ 440 w 531"/>
                  <a:gd name="T29" fmla="*/ 452 h 452"/>
                  <a:gd name="T30" fmla="*/ 531 w 531"/>
                  <a:gd name="T31" fmla="*/ 362 h 452"/>
                  <a:gd name="T32" fmla="*/ 531 w 531"/>
                  <a:gd name="T33" fmla="*/ 142 h 452"/>
                  <a:gd name="T34" fmla="*/ 441 w 531"/>
                  <a:gd name="T35" fmla="*/ 52 h 452"/>
                  <a:gd name="T36" fmla="*/ 357 w 531"/>
                  <a:gd name="T37" fmla="*/ 418 h 452"/>
                  <a:gd name="T38" fmla="*/ 91 w 531"/>
                  <a:gd name="T39" fmla="*/ 418 h 452"/>
                  <a:gd name="T40" fmla="*/ 35 w 531"/>
                  <a:gd name="T41" fmla="*/ 362 h 452"/>
                  <a:gd name="T42" fmla="*/ 35 w 531"/>
                  <a:gd name="T43" fmla="*/ 142 h 452"/>
                  <a:gd name="T44" fmla="*/ 91 w 531"/>
                  <a:gd name="T45" fmla="*/ 86 h 452"/>
                  <a:gd name="T46" fmla="*/ 357 w 531"/>
                  <a:gd name="T47" fmla="*/ 86 h 452"/>
                  <a:gd name="T48" fmla="*/ 357 w 531"/>
                  <a:gd name="T49" fmla="*/ 418 h 452"/>
                  <a:gd name="T50" fmla="*/ 496 w 531"/>
                  <a:gd name="T51" fmla="*/ 362 h 452"/>
                  <a:gd name="T52" fmla="*/ 440 w 531"/>
                  <a:gd name="T53" fmla="*/ 418 h 452"/>
                  <a:gd name="T54" fmla="*/ 370 w 531"/>
                  <a:gd name="T55" fmla="*/ 418 h 452"/>
                  <a:gd name="T56" fmla="*/ 370 w 531"/>
                  <a:gd name="T57" fmla="*/ 86 h 452"/>
                  <a:gd name="T58" fmla="*/ 440 w 531"/>
                  <a:gd name="T59" fmla="*/ 86 h 452"/>
                  <a:gd name="T60" fmla="*/ 496 w 531"/>
                  <a:gd name="T61" fmla="*/ 142 h 452"/>
                  <a:gd name="T62" fmla="*/ 496 w 531"/>
                  <a:gd name="T63" fmla="*/ 362 h 4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31" h="452">
                    <a:moveTo>
                      <a:pt x="441" y="52"/>
                    </a:moveTo>
                    <a:cubicBezTo>
                      <a:pt x="441" y="26"/>
                      <a:pt x="441" y="26"/>
                      <a:pt x="441" y="26"/>
                    </a:cubicBezTo>
                    <a:cubicBezTo>
                      <a:pt x="441" y="24"/>
                      <a:pt x="439" y="22"/>
                      <a:pt x="437" y="22"/>
                    </a:cubicBezTo>
                    <a:cubicBezTo>
                      <a:pt x="367" y="22"/>
                      <a:pt x="367" y="22"/>
                      <a:pt x="367" y="22"/>
                    </a:cubicBezTo>
                    <a:cubicBezTo>
                      <a:pt x="365" y="22"/>
                      <a:pt x="363" y="24"/>
                      <a:pt x="363" y="26"/>
                    </a:cubicBezTo>
                    <a:cubicBezTo>
                      <a:pt x="363" y="52"/>
                      <a:pt x="363" y="52"/>
                      <a:pt x="363" y="52"/>
                    </a:cubicBezTo>
                    <a:cubicBezTo>
                      <a:pt x="262" y="52"/>
                      <a:pt x="262" y="52"/>
                      <a:pt x="262" y="52"/>
                    </a:cubicBezTo>
                    <a:cubicBezTo>
                      <a:pt x="243" y="0"/>
                      <a:pt x="243" y="0"/>
                      <a:pt x="243" y="0"/>
                    </a:cubicBezTo>
                    <a:cubicBezTo>
                      <a:pt x="149" y="0"/>
                      <a:pt x="149" y="0"/>
                      <a:pt x="149" y="0"/>
                    </a:cubicBezTo>
                    <a:cubicBezTo>
                      <a:pt x="131" y="52"/>
                      <a:pt x="131" y="52"/>
                      <a:pt x="131" y="52"/>
                    </a:cubicBezTo>
                    <a:cubicBezTo>
                      <a:pt x="91" y="52"/>
                      <a:pt x="91" y="52"/>
                      <a:pt x="91" y="52"/>
                    </a:cubicBezTo>
                    <a:cubicBezTo>
                      <a:pt x="41" y="52"/>
                      <a:pt x="0" y="92"/>
                      <a:pt x="0" y="142"/>
                    </a:cubicBezTo>
                    <a:cubicBezTo>
                      <a:pt x="0" y="362"/>
                      <a:pt x="0" y="362"/>
                      <a:pt x="0" y="362"/>
                    </a:cubicBezTo>
                    <a:cubicBezTo>
                      <a:pt x="0" y="412"/>
                      <a:pt x="41" y="452"/>
                      <a:pt x="91" y="452"/>
                    </a:cubicBezTo>
                    <a:cubicBezTo>
                      <a:pt x="440" y="452"/>
                      <a:pt x="440" y="452"/>
                      <a:pt x="440" y="452"/>
                    </a:cubicBezTo>
                    <a:cubicBezTo>
                      <a:pt x="490" y="452"/>
                      <a:pt x="531" y="412"/>
                      <a:pt x="531" y="362"/>
                    </a:cubicBezTo>
                    <a:cubicBezTo>
                      <a:pt x="531" y="142"/>
                      <a:pt x="531" y="142"/>
                      <a:pt x="531" y="142"/>
                    </a:cubicBezTo>
                    <a:cubicBezTo>
                      <a:pt x="531" y="92"/>
                      <a:pt x="491" y="52"/>
                      <a:pt x="441" y="52"/>
                    </a:cubicBezTo>
                    <a:close/>
                    <a:moveTo>
                      <a:pt x="357" y="418"/>
                    </a:moveTo>
                    <a:cubicBezTo>
                      <a:pt x="91" y="418"/>
                      <a:pt x="91" y="418"/>
                      <a:pt x="91" y="418"/>
                    </a:cubicBezTo>
                    <a:cubicBezTo>
                      <a:pt x="60" y="418"/>
                      <a:pt x="35" y="392"/>
                      <a:pt x="35" y="362"/>
                    </a:cubicBezTo>
                    <a:cubicBezTo>
                      <a:pt x="35" y="142"/>
                      <a:pt x="35" y="142"/>
                      <a:pt x="35" y="142"/>
                    </a:cubicBezTo>
                    <a:cubicBezTo>
                      <a:pt x="35" y="111"/>
                      <a:pt x="60" y="86"/>
                      <a:pt x="91" y="86"/>
                    </a:cubicBezTo>
                    <a:cubicBezTo>
                      <a:pt x="357" y="86"/>
                      <a:pt x="357" y="86"/>
                      <a:pt x="357" y="86"/>
                    </a:cubicBezTo>
                    <a:lnTo>
                      <a:pt x="357" y="418"/>
                    </a:lnTo>
                    <a:close/>
                    <a:moveTo>
                      <a:pt x="496" y="362"/>
                    </a:moveTo>
                    <a:cubicBezTo>
                      <a:pt x="496" y="392"/>
                      <a:pt x="471" y="418"/>
                      <a:pt x="440" y="418"/>
                    </a:cubicBezTo>
                    <a:cubicBezTo>
                      <a:pt x="370" y="418"/>
                      <a:pt x="370" y="418"/>
                      <a:pt x="370" y="418"/>
                    </a:cubicBezTo>
                    <a:cubicBezTo>
                      <a:pt x="370" y="86"/>
                      <a:pt x="370" y="86"/>
                      <a:pt x="370" y="86"/>
                    </a:cubicBezTo>
                    <a:cubicBezTo>
                      <a:pt x="440" y="86"/>
                      <a:pt x="440" y="86"/>
                      <a:pt x="440" y="86"/>
                    </a:cubicBezTo>
                    <a:cubicBezTo>
                      <a:pt x="471" y="86"/>
                      <a:pt x="496" y="111"/>
                      <a:pt x="496" y="142"/>
                    </a:cubicBezTo>
                    <a:lnTo>
                      <a:pt x="496" y="362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98" name="Freeform 59"/>
              <p:cNvSpPr>
                <a:spLocks noEditPoints="1"/>
              </p:cNvSpPr>
              <p:nvPr/>
            </p:nvSpPr>
            <p:spPr bwMode="auto">
              <a:xfrm>
                <a:off x="1561967" y="5256389"/>
                <a:ext cx="403304" cy="402462"/>
              </a:xfrm>
              <a:custGeom>
                <a:avLst/>
                <a:gdLst>
                  <a:gd name="T0" fmla="*/ 0 w 302"/>
                  <a:gd name="T1" fmla="*/ 151 h 302"/>
                  <a:gd name="T2" fmla="*/ 151 w 302"/>
                  <a:gd name="T3" fmla="*/ 302 h 302"/>
                  <a:gd name="T4" fmla="*/ 302 w 302"/>
                  <a:gd name="T5" fmla="*/ 151 h 302"/>
                  <a:gd name="T6" fmla="*/ 151 w 302"/>
                  <a:gd name="T7" fmla="*/ 0 h 302"/>
                  <a:gd name="T8" fmla="*/ 0 w 302"/>
                  <a:gd name="T9" fmla="*/ 151 h 302"/>
                  <a:gd name="T10" fmla="*/ 151 w 302"/>
                  <a:gd name="T11" fmla="*/ 13 h 302"/>
                  <a:gd name="T12" fmla="*/ 289 w 302"/>
                  <a:gd name="T13" fmla="*/ 151 h 302"/>
                  <a:gd name="T14" fmla="*/ 151 w 302"/>
                  <a:gd name="T15" fmla="*/ 289 h 302"/>
                  <a:gd name="T16" fmla="*/ 13 w 302"/>
                  <a:gd name="T17" fmla="*/ 151 h 302"/>
                  <a:gd name="T18" fmla="*/ 151 w 302"/>
                  <a:gd name="T19" fmla="*/ 13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2" h="302">
                    <a:moveTo>
                      <a:pt x="0" y="151"/>
                    </a:moveTo>
                    <a:cubicBezTo>
                      <a:pt x="0" y="234"/>
                      <a:pt x="68" y="302"/>
                      <a:pt x="151" y="302"/>
                    </a:cubicBezTo>
                    <a:cubicBezTo>
                      <a:pt x="235" y="302"/>
                      <a:pt x="302" y="234"/>
                      <a:pt x="302" y="151"/>
                    </a:cubicBezTo>
                    <a:cubicBezTo>
                      <a:pt x="302" y="67"/>
                      <a:pt x="235" y="0"/>
                      <a:pt x="151" y="0"/>
                    </a:cubicBezTo>
                    <a:cubicBezTo>
                      <a:pt x="68" y="0"/>
                      <a:pt x="0" y="67"/>
                      <a:pt x="0" y="151"/>
                    </a:cubicBezTo>
                    <a:close/>
                    <a:moveTo>
                      <a:pt x="151" y="13"/>
                    </a:moveTo>
                    <a:cubicBezTo>
                      <a:pt x="228" y="13"/>
                      <a:pt x="289" y="75"/>
                      <a:pt x="289" y="151"/>
                    </a:cubicBezTo>
                    <a:cubicBezTo>
                      <a:pt x="289" y="227"/>
                      <a:pt x="228" y="289"/>
                      <a:pt x="151" y="289"/>
                    </a:cubicBezTo>
                    <a:cubicBezTo>
                      <a:pt x="75" y="289"/>
                      <a:pt x="13" y="227"/>
                      <a:pt x="13" y="151"/>
                    </a:cubicBezTo>
                    <a:cubicBezTo>
                      <a:pt x="13" y="75"/>
                      <a:pt x="75" y="13"/>
                      <a:pt x="151" y="13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99" name="Oval 60"/>
              <p:cNvSpPr>
                <a:spLocks noChangeArrowheads="1"/>
              </p:cNvSpPr>
              <p:nvPr/>
            </p:nvSpPr>
            <p:spPr bwMode="auto">
              <a:xfrm>
                <a:off x="1620063" y="5313643"/>
                <a:ext cx="287954" cy="28711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00" name="Rectangle 61"/>
              <p:cNvSpPr>
                <a:spLocks noChangeArrowheads="1"/>
              </p:cNvSpPr>
              <p:nvPr/>
            </p:nvSpPr>
            <p:spPr bwMode="auto">
              <a:xfrm>
                <a:off x="2018316" y="5292594"/>
                <a:ext cx="117876" cy="3536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01" name="Rectangle 62"/>
              <p:cNvSpPr>
                <a:spLocks noChangeArrowheads="1"/>
              </p:cNvSpPr>
              <p:nvPr/>
            </p:nvSpPr>
            <p:spPr bwMode="auto">
              <a:xfrm>
                <a:off x="2018316" y="5428151"/>
                <a:ext cx="117876" cy="3452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02" name="Rectangle 63"/>
              <p:cNvSpPr>
                <a:spLocks noChangeArrowheads="1"/>
              </p:cNvSpPr>
              <p:nvPr/>
            </p:nvSpPr>
            <p:spPr bwMode="auto">
              <a:xfrm>
                <a:off x="2018316" y="5480353"/>
                <a:ext cx="117876" cy="36205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03" name="Oval 64"/>
              <p:cNvSpPr>
                <a:spLocks noChangeArrowheads="1"/>
              </p:cNvSpPr>
              <p:nvPr/>
            </p:nvSpPr>
            <p:spPr bwMode="auto">
              <a:xfrm>
                <a:off x="2018316" y="5359109"/>
                <a:ext cx="40415" cy="41257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04" name="Oval 65"/>
              <p:cNvSpPr>
                <a:spLocks noChangeArrowheads="1"/>
              </p:cNvSpPr>
              <p:nvPr/>
            </p:nvSpPr>
            <p:spPr bwMode="auto">
              <a:xfrm>
                <a:off x="2095777" y="5359109"/>
                <a:ext cx="40415" cy="41257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192" name="组合 2191"/>
            <p:cNvGrpSpPr/>
            <p:nvPr/>
          </p:nvGrpSpPr>
          <p:grpSpPr>
            <a:xfrm>
              <a:off x="4619166" y="5155688"/>
              <a:ext cx="708098" cy="595274"/>
              <a:chOff x="4619166" y="5129251"/>
              <a:chExt cx="708098" cy="595274"/>
            </a:xfrm>
          </p:grpSpPr>
          <p:sp>
            <p:nvSpPr>
              <p:cNvPr id="2105" name="Freeform 66"/>
              <p:cNvSpPr>
                <a:spLocks noEditPoints="1"/>
              </p:cNvSpPr>
              <p:nvPr/>
            </p:nvSpPr>
            <p:spPr bwMode="auto">
              <a:xfrm>
                <a:off x="4619166" y="5129251"/>
                <a:ext cx="708098" cy="595274"/>
              </a:xfrm>
              <a:custGeom>
                <a:avLst/>
                <a:gdLst>
                  <a:gd name="T0" fmla="*/ 459 w 530"/>
                  <a:gd name="T1" fmla="*/ 48 h 446"/>
                  <a:gd name="T2" fmla="*/ 459 w 530"/>
                  <a:gd name="T3" fmla="*/ 20 h 446"/>
                  <a:gd name="T4" fmla="*/ 455 w 530"/>
                  <a:gd name="T5" fmla="*/ 16 h 446"/>
                  <a:gd name="T6" fmla="*/ 385 w 530"/>
                  <a:gd name="T7" fmla="*/ 16 h 446"/>
                  <a:gd name="T8" fmla="*/ 381 w 530"/>
                  <a:gd name="T9" fmla="*/ 20 h 446"/>
                  <a:gd name="T10" fmla="*/ 381 w 530"/>
                  <a:gd name="T11" fmla="*/ 46 h 446"/>
                  <a:gd name="T12" fmla="*/ 361 w 530"/>
                  <a:gd name="T13" fmla="*/ 46 h 446"/>
                  <a:gd name="T14" fmla="*/ 361 w 530"/>
                  <a:gd name="T15" fmla="*/ 20 h 446"/>
                  <a:gd name="T16" fmla="*/ 357 w 530"/>
                  <a:gd name="T17" fmla="*/ 16 h 446"/>
                  <a:gd name="T18" fmla="*/ 330 w 530"/>
                  <a:gd name="T19" fmla="*/ 16 h 446"/>
                  <a:gd name="T20" fmla="*/ 326 w 530"/>
                  <a:gd name="T21" fmla="*/ 20 h 446"/>
                  <a:gd name="T22" fmla="*/ 326 w 530"/>
                  <a:gd name="T23" fmla="*/ 46 h 446"/>
                  <a:gd name="T24" fmla="*/ 225 w 530"/>
                  <a:gd name="T25" fmla="*/ 46 h 446"/>
                  <a:gd name="T26" fmla="*/ 209 w 530"/>
                  <a:gd name="T27" fmla="*/ 0 h 446"/>
                  <a:gd name="T28" fmla="*/ 115 w 530"/>
                  <a:gd name="T29" fmla="*/ 0 h 446"/>
                  <a:gd name="T30" fmla="*/ 98 w 530"/>
                  <a:gd name="T31" fmla="*/ 46 h 446"/>
                  <a:gd name="T32" fmla="*/ 90 w 530"/>
                  <a:gd name="T33" fmla="*/ 46 h 446"/>
                  <a:gd name="T34" fmla="*/ 0 w 530"/>
                  <a:gd name="T35" fmla="*/ 136 h 446"/>
                  <a:gd name="T36" fmla="*/ 0 w 530"/>
                  <a:gd name="T37" fmla="*/ 166 h 446"/>
                  <a:gd name="T38" fmla="*/ 0 w 530"/>
                  <a:gd name="T39" fmla="*/ 356 h 446"/>
                  <a:gd name="T40" fmla="*/ 90 w 530"/>
                  <a:gd name="T41" fmla="*/ 446 h 446"/>
                  <a:gd name="T42" fmla="*/ 440 w 530"/>
                  <a:gd name="T43" fmla="*/ 446 h 446"/>
                  <a:gd name="T44" fmla="*/ 530 w 530"/>
                  <a:gd name="T45" fmla="*/ 356 h 446"/>
                  <a:gd name="T46" fmla="*/ 530 w 530"/>
                  <a:gd name="T47" fmla="*/ 166 h 446"/>
                  <a:gd name="T48" fmla="*/ 530 w 530"/>
                  <a:gd name="T49" fmla="*/ 136 h 446"/>
                  <a:gd name="T50" fmla="*/ 459 w 530"/>
                  <a:gd name="T51" fmla="*/ 48 h 446"/>
                  <a:gd name="T52" fmla="*/ 265 w 530"/>
                  <a:gd name="T53" fmla="*/ 400 h 446"/>
                  <a:gd name="T54" fmla="*/ 162 w 530"/>
                  <a:gd name="T55" fmla="*/ 297 h 446"/>
                  <a:gd name="T56" fmla="*/ 265 w 530"/>
                  <a:gd name="T57" fmla="*/ 194 h 446"/>
                  <a:gd name="T58" fmla="*/ 368 w 530"/>
                  <a:gd name="T59" fmla="*/ 297 h 446"/>
                  <a:gd name="T60" fmla="*/ 265 w 530"/>
                  <a:gd name="T61" fmla="*/ 400 h 446"/>
                  <a:gd name="T62" fmla="*/ 401 w 530"/>
                  <a:gd name="T63" fmla="*/ 283 h 446"/>
                  <a:gd name="T64" fmla="*/ 377 w 530"/>
                  <a:gd name="T65" fmla="*/ 283 h 446"/>
                  <a:gd name="T66" fmla="*/ 336 w 530"/>
                  <a:gd name="T67" fmla="*/ 209 h 446"/>
                  <a:gd name="T68" fmla="*/ 401 w 530"/>
                  <a:gd name="T69" fmla="*/ 209 h 446"/>
                  <a:gd name="T70" fmla="*/ 438 w 530"/>
                  <a:gd name="T71" fmla="*/ 246 h 446"/>
                  <a:gd name="T72" fmla="*/ 401 w 530"/>
                  <a:gd name="T73" fmla="*/ 283 h 446"/>
                  <a:gd name="T74" fmla="*/ 496 w 530"/>
                  <a:gd name="T75" fmla="*/ 166 h 446"/>
                  <a:gd name="T76" fmla="*/ 34 w 530"/>
                  <a:gd name="T77" fmla="*/ 166 h 446"/>
                  <a:gd name="T78" fmla="*/ 34 w 530"/>
                  <a:gd name="T79" fmla="*/ 136 h 446"/>
                  <a:gd name="T80" fmla="*/ 90 w 530"/>
                  <a:gd name="T81" fmla="*/ 80 h 446"/>
                  <a:gd name="T82" fmla="*/ 440 w 530"/>
                  <a:gd name="T83" fmla="*/ 80 h 446"/>
                  <a:gd name="T84" fmla="*/ 496 w 530"/>
                  <a:gd name="T85" fmla="*/ 136 h 446"/>
                  <a:gd name="T86" fmla="*/ 496 w 530"/>
                  <a:gd name="T87" fmla="*/ 166 h 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30" h="446">
                    <a:moveTo>
                      <a:pt x="459" y="48"/>
                    </a:moveTo>
                    <a:cubicBezTo>
                      <a:pt x="459" y="20"/>
                      <a:pt x="459" y="20"/>
                      <a:pt x="459" y="20"/>
                    </a:cubicBezTo>
                    <a:cubicBezTo>
                      <a:pt x="459" y="18"/>
                      <a:pt x="457" y="16"/>
                      <a:pt x="455" y="16"/>
                    </a:cubicBezTo>
                    <a:cubicBezTo>
                      <a:pt x="385" y="16"/>
                      <a:pt x="385" y="16"/>
                      <a:pt x="385" y="16"/>
                    </a:cubicBezTo>
                    <a:cubicBezTo>
                      <a:pt x="383" y="16"/>
                      <a:pt x="381" y="18"/>
                      <a:pt x="381" y="20"/>
                    </a:cubicBezTo>
                    <a:cubicBezTo>
                      <a:pt x="381" y="46"/>
                      <a:pt x="381" y="46"/>
                      <a:pt x="381" y="46"/>
                    </a:cubicBezTo>
                    <a:cubicBezTo>
                      <a:pt x="361" y="46"/>
                      <a:pt x="361" y="46"/>
                      <a:pt x="361" y="46"/>
                    </a:cubicBezTo>
                    <a:cubicBezTo>
                      <a:pt x="361" y="20"/>
                      <a:pt x="361" y="20"/>
                      <a:pt x="361" y="20"/>
                    </a:cubicBezTo>
                    <a:cubicBezTo>
                      <a:pt x="361" y="18"/>
                      <a:pt x="359" y="16"/>
                      <a:pt x="357" y="16"/>
                    </a:cubicBezTo>
                    <a:cubicBezTo>
                      <a:pt x="330" y="16"/>
                      <a:pt x="330" y="16"/>
                      <a:pt x="330" y="16"/>
                    </a:cubicBezTo>
                    <a:cubicBezTo>
                      <a:pt x="328" y="16"/>
                      <a:pt x="326" y="18"/>
                      <a:pt x="326" y="20"/>
                    </a:cubicBezTo>
                    <a:cubicBezTo>
                      <a:pt x="326" y="46"/>
                      <a:pt x="326" y="46"/>
                      <a:pt x="326" y="46"/>
                    </a:cubicBezTo>
                    <a:cubicBezTo>
                      <a:pt x="225" y="46"/>
                      <a:pt x="225" y="46"/>
                      <a:pt x="225" y="46"/>
                    </a:cubicBezTo>
                    <a:cubicBezTo>
                      <a:pt x="209" y="0"/>
                      <a:pt x="209" y="0"/>
                      <a:pt x="209" y="0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98" y="46"/>
                      <a:pt x="98" y="46"/>
                      <a:pt x="98" y="46"/>
                    </a:cubicBezTo>
                    <a:cubicBezTo>
                      <a:pt x="90" y="46"/>
                      <a:pt x="90" y="46"/>
                      <a:pt x="90" y="46"/>
                    </a:cubicBezTo>
                    <a:cubicBezTo>
                      <a:pt x="40" y="46"/>
                      <a:pt x="0" y="86"/>
                      <a:pt x="0" y="136"/>
                    </a:cubicBezTo>
                    <a:cubicBezTo>
                      <a:pt x="0" y="166"/>
                      <a:pt x="0" y="166"/>
                      <a:pt x="0" y="166"/>
                    </a:cubicBezTo>
                    <a:cubicBezTo>
                      <a:pt x="0" y="356"/>
                      <a:pt x="0" y="356"/>
                      <a:pt x="0" y="356"/>
                    </a:cubicBezTo>
                    <a:cubicBezTo>
                      <a:pt x="0" y="406"/>
                      <a:pt x="40" y="446"/>
                      <a:pt x="90" y="446"/>
                    </a:cubicBezTo>
                    <a:cubicBezTo>
                      <a:pt x="440" y="446"/>
                      <a:pt x="440" y="446"/>
                      <a:pt x="440" y="446"/>
                    </a:cubicBezTo>
                    <a:cubicBezTo>
                      <a:pt x="490" y="446"/>
                      <a:pt x="530" y="406"/>
                      <a:pt x="530" y="356"/>
                    </a:cubicBezTo>
                    <a:cubicBezTo>
                      <a:pt x="530" y="166"/>
                      <a:pt x="530" y="166"/>
                      <a:pt x="530" y="166"/>
                    </a:cubicBezTo>
                    <a:cubicBezTo>
                      <a:pt x="530" y="136"/>
                      <a:pt x="530" y="136"/>
                      <a:pt x="530" y="136"/>
                    </a:cubicBezTo>
                    <a:cubicBezTo>
                      <a:pt x="530" y="93"/>
                      <a:pt x="500" y="56"/>
                      <a:pt x="459" y="48"/>
                    </a:cubicBezTo>
                    <a:close/>
                    <a:moveTo>
                      <a:pt x="265" y="400"/>
                    </a:moveTo>
                    <a:cubicBezTo>
                      <a:pt x="208" y="400"/>
                      <a:pt x="162" y="354"/>
                      <a:pt x="162" y="297"/>
                    </a:cubicBezTo>
                    <a:cubicBezTo>
                      <a:pt x="162" y="240"/>
                      <a:pt x="208" y="194"/>
                      <a:pt x="265" y="194"/>
                    </a:cubicBezTo>
                    <a:cubicBezTo>
                      <a:pt x="322" y="194"/>
                      <a:pt x="368" y="240"/>
                      <a:pt x="368" y="297"/>
                    </a:cubicBezTo>
                    <a:cubicBezTo>
                      <a:pt x="368" y="354"/>
                      <a:pt x="322" y="400"/>
                      <a:pt x="265" y="400"/>
                    </a:cubicBezTo>
                    <a:close/>
                    <a:moveTo>
                      <a:pt x="401" y="283"/>
                    </a:moveTo>
                    <a:cubicBezTo>
                      <a:pt x="377" y="283"/>
                      <a:pt x="377" y="283"/>
                      <a:pt x="377" y="283"/>
                    </a:cubicBezTo>
                    <a:cubicBezTo>
                      <a:pt x="373" y="253"/>
                      <a:pt x="358" y="227"/>
                      <a:pt x="336" y="209"/>
                    </a:cubicBezTo>
                    <a:cubicBezTo>
                      <a:pt x="401" y="209"/>
                      <a:pt x="401" y="209"/>
                      <a:pt x="401" y="209"/>
                    </a:cubicBezTo>
                    <a:cubicBezTo>
                      <a:pt x="421" y="209"/>
                      <a:pt x="438" y="226"/>
                      <a:pt x="438" y="246"/>
                    </a:cubicBezTo>
                    <a:cubicBezTo>
                      <a:pt x="438" y="266"/>
                      <a:pt x="421" y="283"/>
                      <a:pt x="401" y="283"/>
                    </a:cubicBezTo>
                    <a:close/>
                    <a:moveTo>
                      <a:pt x="496" y="166"/>
                    </a:moveTo>
                    <a:cubicBezTo>
                      <a:pt x="34" y="166"/>
                      <a:pt x="34" y="166"/>
                      <a:pt x="34" y="166"/>
                    </a:cubicBezTo>
                    <a:cubicBezTo>
                      <a:pt x="34" y="136"/>
                      <a:pt x="34" y="136"/>
                      <a:pt x="34" y="136"/>
                    </a:cubicBezTo>
                    <a:cubicBezTo>
                      <a:pt x="34" y="105"/>
                      <a:pt x="59" y="80"/>
                      <a:pt x="90" y="80"/>
                    </a:cubicBezTo>
                    <a:cubicBezTo>
                      <a:pt x="440" y="80"/>
                      <a:pt x="440" y="80"/>
                      <a:pt x="440" y="80"/>
                    </a:cubicBezTo>
                    <a:cubicBezTo>
                      <a:pt x="471" y="80"/>
                      <a:pt x="496" y="105"/>
                      <a:pt x="496" y="136"/>
                    </a:cubicBezTo>
                    <a:lnTo>
                      <a:pt x="496" y="166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06" name="Oval 67"/>
              <p:cNvSpPr>
                <a:spLocks noChangeArrowheads="1"/>
              </p:cNvSpPr>
              <p:nvPr/>
            </p:nvSpPr>
            <p:spPr bwMode="auto">
              <a:xfrm>
                <a:off x="4866706" y="5418889"/>
                <a:ext cx="213861" cy="21386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07" name="Rectangle 68"/>
              <p:cNvSpPr>
                <a:spLocks noChangeArrowheads="1"/>
              </p:cNvSpPr>
              <p:nvPr/>
            </p:nvSpPr>
            <p:spPr bwMode="auto">
              <a:xfrm>
                <a:off x="4730306" y="5258073"/>
                <a:ext cx="113666" cy="73252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08" name="Rectangle 69"/>
              <p:cNvSpPr>
                <a:spLocks noChangeArrowheads="1"/>
              </p:cNvSpPr>
              <p:nvPr/>
            </p:nvSpPr>
            <p:spPr bwMode="auto">
              <a:xfrm>
                <a:off x="4859970" y="5258073"/>
                <a:ext cx="36205" cy="73252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190" name="组合 2189"/>
            <p:cNvGrpSpPr/>
            <p:nvPr/>
          </p:nvGrpSpPr>
          <p:grpSpPr>
            <a:xfrm>
              <a:off x="2537812" y="5155267"/>
              <a:ext cx="714834" cy="596116"/>
              <a:chOff x="2537812" y="5128409"/>
              <a:chExt cx="714834" cy="596116"/>
            </a:xfrm>
          </p:grpSpPr>
          <p:sp>
            <p:nvSpPr>
              <p:cNvPr id="2109" name="Freeform 70"/>
              <p:cNvSpPr>
                <a:spLocks noEditPoints="1"/>
              </p:cNvSpPr>
              <p:nvPr/>
            </p:nvSpPr>
            <p:spPr bwMode="auto">
              <a:xfrm>
                <a:off x="2537812" y="5128409"/>
                <a:ext cx="714834" cy="596116"/>
              </a:xfrm>
              <a:custGeom>
                <a:avLst/>
                <a:gdLst>
                  <a:gd name="T0" fmla="*/ 466 w 535"/>
                  <a:gd name="T1" fmla="*/ 0 h 447"/>
                  <a:gd name="T2" fmla="*/ 69 w 535"/>
                  <a:gd name="T3" fmla="*/ 0 h 447"/>
                  <a:gd name="T4" fmla="*/ 0 w 535"/>
                  <a:gd name="T5" fmla="*/ 69 h 447"/>
                  <a:gd name="T6" fmla="*/ 0 w 535"/>
                  <a:gd name="T7" fmla="*/ 168 h 447"/>
                  <a:gd name="T8" fmla="*/ 22 w 535"/>
                  <a:gd name="T9" fmla="*/ 168 h 447"/>
                  <a:gd name="T10" fmla="*/ 22 w 535"/>
                  <a:gd name="T11" fmla="*/ 279 h 447"/>
                  <a:gd name="T12" fmla="*/ 0 w 535"/>
                  <a:gd name="T13" fmla="*/ 279 h 447"/>
                  <a:gd name="T14" fmla="*/ 0 w 535"/>
                  <a:gd name="T15" fmla="*/ 378 h 447"/>
                  <a:gd name="T16" fmla="*/ 69 w 535"/>
                  <a:gd name="T17" fmla="*/ 447 h 447"/>
                  <a:gd name="T18" fmla="*/ 466 w 535"/>
                  <a:gd name="T19" fmla="*/ 447 h 447"/>
                  <a:gd name="T20" fmla="*/ 535 w 535"/>
                  <a:gd name="T21" fmla="*/ 378 h 447"/>
                  <a:gd name="T22" fmla="*/ 535 w 535"/>
                  <a:gd name="T23" fmla="*/ 279 h 447"/>
                  <a:gd name="T24" fmla="*/ 512 w 535"/>
                  <a:gd name="T25" fmla="*/ 279 h 447"/>
                  <a:gd name="T26" fmla="*/ 512 w 535"/>
                  <a:gd name="T27" fmla="*/ 168 h 447"/>
                  <a:gd name="T28" fmla="*/ 535 w 535"/>
                  <a:gd name="T29" fmla="*/ 168 h 447"/>
                  <a:gd name="T30" fmla="*/ 535 w 535"/>
                  <a:gd name="T31" fmla="*/ 69 h 447"/>
                  <a:gd name="T32" fmla="*/ 466 w 535"/>
                  <a:gd name="T33" fmla="*/ 0 h 447"/>
                  <a:gd name="T34" fmla="*/ 35 w 535"/>
                  <a:gd name="T35" fmla="*/ 95 h 447"/>
                  <a:gd name="T36" fmla="*/ 225 w 535"/>
                  <a:gd name="T37" fmla="*/ 95 h 447"/>
                  <a:gd name="T38" fmla="*/ 225 w 535"/>
                  <a:gd name="T39" fmla="*/ 137 h 447"/>
                  <a:gd name="T40" fmla="*/ 35 w 535"/>
                  <a:gd name="T41" fmla="*/ 137 h 447"/>
                  <a:gd name="T42" fmla="*/ 35 w 535"/>
                  <a:gd name="T43" fmla="*/ 95 h 447"/>
                  <a:gd name="T44" fmla="*/ 485 w 535"/>
                  <a:gd name="T45" fmla="*/ 168 h 447"/>
                  <a:gd name="T46" fmla="*/ 485 w 535"/>
                  <a:gd name="T47" fmla="*/ 279 h 447"/>
                  <a:gd name="T48" fmla="*/ 50 w 535"/>
                  <a:gd name="T49" fmla="*/ 279 h 447"/>
                  <a:gd name="T50" fmla="*/ 50 w 535"/>
                  <a:gd name="T51" fmla="*/ 168 h 447"/>
                  <a:gd name="T52" fmla="*/ 485 w 535"/>
                  <a:gd name="T53" fmla="*/ 168 h 447"/>
                  <a:gd name="T54" fmla="*/ 296 w 535"/>
                  <a:gd name="T55" fmla="*/ 393 h 447"/>
                  <a:gd name="T56" fmla="*/ 41 w 535"/>
                  <a:gd name="T57" fmla="*/ 393 h 447"/>
                  <a:gd name="T58" fmla="*/ 41 w 535"/>
                  <a:gd name="T59" fmla="*/ 372 h 447"/>
                  <a:gd name="T60" fmla="*/ 296 w 535"/>
                  <a:gd name="T61" fmla="*/ 372 h 447"/>
                  <a:gd name="T62" fmla="*/ 296 w 535"/>
                  <a:gd name="T63" fmla="*/ 393 h 447"/>
                  <a:gd name="T64" fmla="*/ 335 w 535"/>
                  <a:gd name="T65" fmla="*/ 393 h 447"/>
                  <a:gd name="T66" fmla="*/ 309 w 535"/>
                  <a:gd name="T67" fmla="*/ 393 h 447"/>
                  <a:gd name="T68" fmla="*/ 309 w 535"/>
                  <a:gd name="T69" fmla="*/ 372 h 447"/>
                  <a:gd name="T70" fmla="*/ 335 w 535"/>
                  <a:gd name="T71" fmla="*/ 372 h 447"/>
                  <a:gd name="T72" fmla="*/ 335 w 535"/>
                  <a:gd name="T73" fmla="*/ 393 h 447"/>
                  <a:gd name="T74" fmla="*/ 493 w 535"/>
                  <a:gd name="T75" fmla="*/ 393 h 447"/>
                  <a:gd name="T76" fmla="*/ 347 w 535"/>
                  <a:gd name="T77" fmla="*/ 393 h 447"/>
                  <a:gd name="T78" fmla="*/ 347 w 535"/>
                  <a:gd name="T79" fmla="*/ 372 h 447"/>
                  <a:gd name="T80" fmla="*/ 493 w 535"/>
                  <a:gd name="T81" fmla="*/ 372 h 447"/>
                  <a:gd name="T82" fmla="*/ 493 w 535"/>
                  <a:gd name="T83" fmla="*/ 393 h 447"/>
                  <a:gd name="T84" fmla="*/ 500 w 535"/>
                  <a:gd name="T85" fmla="*/ 137 h 447"/>
                  <a:gd name="T86" fmla="*/ 428 w 535"/>
                  <a:gd name="T87" fmla="*/ 137 h 447"/>
                  <a:gd name="T88" fmla="*/ 428 w 535"/>
                  <a:gd name="T89" fmla="*/ 95 h 447"/>
                  <a:gd name="T90" fmla="*/ 500 w 535"/>
                  <a:gd name="T91" fmla="*/ 95 h 447"/>
                  <a:gd name="T92" fmla="*/ 500 w 535"/>
                  <a:gd name="T93" fmla="*/ 137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35" h="447">
                    <a:moveTo>
                      <a:pt x="466" y="0"/>
                    </a:moveTo>
                    <a:cubicBezTo>
                      <a:pt x="69" y="0"/>
                      <a:pt x="69" y="0"/>
                      <a:pt x="69" y="0"/>
                    </a:cubicBezTo>
                    <a:cubicBezTo>
                      <a:pt x="31" y="0"/>
                      <a:pt x="0" y="31"/>
                      <a:pt x="0" y="69"/>
                    </a:cubicBezTo>
                    <a:cubicBezTo>
                      <a:pt x="0" y="168"/>
                      <a:pt x="0" y="168"/>
                      <a:pt x="0" y="168"/>
                    </a:cubicBezTo>
                    <a:cubicBezTo>
                      <a:pt x="22" y="168"/>
                      <a:pt x="22" y="168"/>
                      <a:pt x="22" y="168"/>
                    </a:cubicBezTo>
                    <a:cubicBezTo>
                      <a:pt x="22" y="279"/>
                      <a:pt x="22" y="279"/>
                      <a:pt x="22" y="279"/>
                    </a:cubicBezTo>
                    <a:cubicBezTo>
                      <a:pt x="0" y="279"/>
                      <a:pt x="0" y="279"/>
                      <a:pt x="0" y="279"/>
                    </a:cubicBezTo>
                    <a:cubicBezTo>
                      <a:pt x="0" y="378"/>
                      <a:pt x="0" y="378"/>
                      <a:pt x="0" y="378"/>
                    </a:cubicBezTo>
                    <a:cubicBezTo>
                      <a:pt x="0" y="416"/>
                      <a:pt x="31" y="447"/>
                      <a:pt x="69" y="447"/>
                    </a:cubicBezTo>
                    <a:cubicBezTo>
                      <a:pt x="466" y="447"/>
                      <a:pt x="466" y="447"/>
                      <a:pt x="466" y="447"/>
                    </a:cubicBezTo>
                    <a:cubicBezTo>
                      <a:pt x="504" y="447"/>
                      <a:pt x="535" y="416"/>
                      <a:pt x="535" y="378"/>
                    </a:cubicBezTo>
                    <a:cubicBezTo>
                      <a:pt x="535" y="279"/>
                      <a:pt x="535" y="279"/>
                      <a:pt x="535" y="279"/>
                    </a:cubicBezTo>
                    <a:cubicBezTo>
                      <a:pt x="512" y="279"/>
                      <a:pt x="512" y="279"/>
                      <a:pt x="512" y="279"/>
                    </a:cubicBezTo>
                    <a:cubicBezTo>
                      <a:pt x="512" y="168"/>
                      <a:pt x="512" y="168"/>
                      <a:pt x="512" y="168"/>
                    </a:cubicBezTo>
                    <a:cubicBezTo>
                      <a:pt x="535" y="168"/>
                      <a:pt x="535" y="168"/>
                      <a:pt x="535" y="168"/>
                    </a:cubicBezTo>
                    <a:cubicBezTo>
                      <a:pt x="535" y="69"/>
                      <a:pt x="535" y="69"/>
                      <a:pt x="535" y="69"/>
                    </a:cubicBezTo>
                    <a:cubicBezTo>
                      <a:pt x="535" y="31"/>
                      <a:pt x="504" y="0"/>
                      <a:pt x="466" y="0"/>
                    </a:cubicBezTo>
                    <a:close/>
                    <a:moveTo>
                      <a:pt x="35" y="95"/>
                    </a:moveTo>
                    <a:cubicBezTo>
                      <a:pt x="225" y="95"/>
                      <a:pt x="225" y="95"/>
                      <a:pt x="225" y="95"/>
                    </a:cubicBezTo>
                    <a:cubicBezTo>
                      <a:pt x="225" y="137"/>
                      <a:pt x="225" y="137"/>
                      <a:pt x="225" y="137"/>
                    </a:cubicBezTo>
                    <a:cubicBezTo>
                      <a:pt x="35" y="137"/>
                      <a:pt x="35" y="137"/>
                      <a:pt x="35" y="137"/>
                    </a:cubicBezTo>
                    <a:lnTo>
                      <a:pt x="35" y="95"/>
                    </a:lnTo>
                    <a:close/>
                    <a:moveTo>
                      <a:pt x="485" y="168"/>
                    </a:moveTo>
                    <a:cubicBezTo>
                      <a:pt x="485" y="279"/>
                      <a:pt x="485" y="279"/>
                      <a:pt x="485" y="279"/>
                    </a:cubicBezTo>
                    <a:cubicBezTo>
                      <a:pt x="50" y="279"/>
                      <a:pt x="50" y="279"/>
                      <a:pt x="50" y="279"/>
                    </a:cubicBezTo>
                    <a:cubicBezTo>
                      <a:pt x="50" y="168"/>
                      <a:pt x="50" y="168"/>
                      <a:pt x="50" y="168"/>
                    </a:cubicBezTo>
                    <a:lnTo>
                      <a:pt x="485" y="168"/>
                    </a:lnTo>
                    <a:close/>
                    <a:moveTo>
                      <a:pt x="296" y="393"/>
                    </a:moveTo>
                    <a:cubicBezTo>
                      <a:pt x="41" y="393"/>
                      <a:pt x="41" y="393"/>
                      <a:pt x="41" y="393"/>
                    </a:cubicBezTo>
                    <a:cubicBezTo>
                      <a:pt x="41" y="372"/>
                      <a:pt x="41" y="372"/>
                      <a:pt x="41" y="372"/>
                    </a:cubicBezTo>
                    <a:cubicBezTo>
                      <a:pt x="296" y="372"/>
                      <a:pt x="296" y="372"/>
                      <a:pt x="296" y="372"/>
                    </a:cubicBezTo>
                    <a:lnTo>
                      <a:pt x="296" y="393"/>
                    </a:lnTo>
                    <a:close/>
                    <a:moveTo>
                      <a:pt x="335" y="393"/>
                    </a:moveTo>
                    <a:cubicBezTo>
                      <a:pt x="309" y="393"/>
                      <a:pt x="309" y="393"/>
                      <a:pt x="309" y="393"/>
                    </a:cubicBezTo>
                    <a:cubicBezTo>
                      <a:pt x="309" y="372"/>
                      <a:pt x="309" y="372"/>
                      <a:pt x="309" y="372"/>
                    </a:cubicBezTo>
                    <a:cubicBezTo>
                      <a:pt x="335" y="372"/>
                      <a:pt x="335" y="372"/>
                      <a:pt x="335" y="372"/>
                    </a:cubicBezTo>
                    <a:lnTo>
                      <a:pt x="335" y="393"/>
                    </a:lnTo>
                    <a:close/>
                    <a:moveTo>
                      <a:pt x="493" y="393"/>
                    </a:moveTo>
                    <a:cubicBezTo>
                      <a:pt x="347" y="393"/>
                      <a:pt x="347" y="393"/>
                      <a:pt x="347" y="393"/>
                    </a:cubicBezTo>
                    <a:cubicBezTo>
                      <a:pt x="347" y="372"/>
                      <a:pt x="347" y="372"/>
                      <a:pt x="347" y="372"/>
                    </a:cubicBezTo>
                    <a:cubicBezTo>
                      <a:pt x="493" y="372"/>
                      <a:pt x="493" y="372"/>
                      <a:pt x="493" y="372"/>
                    </a:cubicBezTo>
                    <a:lnTo>
                      <a:pt x="493" y="393"/>
                    </a:lnTo>
                    <a:close/>
                    <a:moveTo>
                      <a:pt x="500" y="137"/>
                    </a:moveTo>
                    <a:cubicBezTo>
                      <a:pt x="428" y="137"/>
                      <a:pt x="428" y="137"/>
                      <a:pt x="428" y="137"/>
                    </a:cubicBezTo>
                    <a:cubicBezTo>
                      <a:pt x="428" y="95"/>
                      <a:pt x="428" y="95"/>
                      <a:pt x="428" y="95"/>
                    </a:cubicBezTo>
                    <a:cubicBezTo>
                      <a:pt x="500" y="95"/>
                      <a:pt x="500" y="95"/>
                      <a:pt x="500" y="95"/>
                    </a:cubicBezTo>
                    <a:lnTo>
                      <a:pt x="500" y="13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10" name="Rectangle 71"/>
              <p:cNvSpPr>
                <a:spLocks noChangeArrowheads="1"/>
              </p:cNvSpPr>
              <p:nvPr/>
            </p:nvSpPr>
            <p:spPr bwMode="auto">
              <a:xfrm>
                <a:off x="2637165" y="5373423"/>
                <a:ext cx="173446" cy="97669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11" name="Rectangle 72"/>
              <p:cNvSpPr>
                <a:spLocks noChangeArrowheads="1"/>
              </p:cNvSpPr>
              <p:nvPr/>
            </p:nvSpPr>
            <p:spPr bwMode="auto">
              <a:xfrm>
                <a:off x="2847658" y="5373423"/>
                <a:ext cx="149871" cy="97669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12" name="Rectangle 73"/>
              <p:cNvSpPr>
                <a:spLocks noChangeArrowheads="1"/>
              </p:cNvSpPr>
              <p:nvPr/>
            </p:nvSpPr>
            <p:spPr bwMode="auto">
              <a:xfrm>
                <a:off x="3032050" y="5373423"/>
                <a:ext cx="120402" cy="97669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187" name="组合 2186"/>
            <p:cNvGrpSpPr/>
            <p:nvPr/>
          </p:nvGrpSpPr>
          <p:grpSpPr>
            <a:xfrm>
              <a:off x="4707573" y="3183813"/>
              <a:ext cx="531284" cy="614639"/>
              <a:chOff x="4707573" y="3132937"/>
              <a:chExt cx="531284" cy="614639"/>
            </a:xfrm>
          </p:grpSpPr>
          <p:sp>
            <p:nvSpPr>
              <p:cNvPr id="2113" name="Freeform 74"/>
              <p:cNvSpPr>
                <a:spLocks/>
              </p:cNvSpPr>
              <p:nvPr/>
            </p:nvSpPr>
            <p:spPr bwMode="auto">
              <a:xfrm>
                <a:off x="4848182" y="3236499"/>
                <a:ext cx="251750" cy="24417"/>
              </a:xfrm>
              <a:custGeom>
                <a:avLst/>
                <a:gdLst>
                  <a:gd name="T0" fmla="*/ 8 w 189"/>
                  <a:gd name="T1" fmla="*/ 18 h 18"/>
                  <a:gd name="T2" fmla="*/ 180 w 189"/>
                  <a:gd name="T3" fmla="*/ 18 h 18"/>
                  <a:gd name="T4" fmla="*/ 189 w 189"/>
                  <a:gd name="T5" fmla="*/ 9 h 18"/>
                  <a:gd name="T6" fmla="*/ 180 w 189"/>
                  <a:gd name="T7" fmla="*/ 0 h 18"/>
                  <a:gd name="T8" fmla="*/ 8 w 189"/>
                  <a:gd name="T9" fmla="*/ 0 h 18"/>
                  <a:gd name="T10" fmla="*/ 0 w 189"/>
                  <a:gd name="T11" fmla="*/ 9 h 18"/>
                  <a:gd name="T12" fmla="*/ 8 w 189"/>
                  <a:gd name="T13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9" h="18">
                    <a:moveTo>
                      <a:pt x="8" y="18"/>
                    </a:moveTo>
                    <a:cubicBezTo>
                      <a:pt x="180" y="18"/>
                      <a:pt x="180" y="18"/>
                      <a:pt x="180" y="18"/>
                    </a:cubicBezTo>
                    <a:cubicBezTo>
                      <a:pt x="185" y="18"/>
                      <a:pt x="189" y="14"/>
                      <a:pt x="189" y="9"/>
                    </a:cubicBezTo>
                    <a:cubicBezTo>
                      <a:pt x="189" y="4"/>
                      <a:pt x="185" y="0"/>
                      <a:pt x="180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4"/>
                      <a:pt x="0" y="9"/>
                    </a:cubicBezTo>
                    <a:cubicBezTo>
                      <a:pt x="0" y="14"/>
                      <a:pt x="3" y="18"/>
                      <a:pt x="8" y="1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14" name="Freeform 75"/>
              <p:cNvSpPr>
                <a:spLocks noEditPoints="1"/>
              </p:cNvSpPr>
              <p:nvPr/>
            </p:nvSpPr>
            <p:spPr bwMode="auto">
              <a:xfrm>
                <a:off x="4851550" y="3473935"/>
                <a:ext cx="243330" cy="145661"/>
              </a:xfrm>
              <a:custGeom>
                <a:avLst/>
                <a:gdLst>
                  <a:gd name="T0" fmla="*/ 289 w 289"/>
                  <a:gd name="T1" fmla="*/ 0 h 173"/>
                  <a:gd name="T2" fmla="*/ 0 w 289"/>
                  <a:gd name="T3" fmla="*/ 0 h 173"/>
                  <a:gd name="T4" fmla="*/ 0 w 289"/>
                  <a:gd name="T5" fmla="*/ 173 h 173"/>
                  <a:gd name="T6" fmla="*/ 289 w 289"/>
                  <a:gd name="T7" fmla="*/ 173 h 173"/>
                  <a:gd name="T8" fmla="*/ 289 w 289"/>
                  <a:gd name="T9" fmla="*/ 0 h 173"/>
                  <a:gd name="T10" fmla="*/ 237 w 289"/>
                  <a:gd name="T11" fmla="*/ 110 h 173"/>
                  <a:gd name="T12" fmla="*/ 53 w 289"/>
                  <a:gd name="T13" fmla="*/ 110 h 173"/>
                  <a:gd name="T14" fmla="*/ 53 w 289"/>
                  <a:gd name="T15" fmla="*/ 42 h 173"/>
                  <a:gd name="T16" fmla="*/ 237 w 289"/>
                  <a:gd name="T17" fmla="*/ 42 h 173"/>
                  <a:gd name="T18" fmla="*/ 237 w 289"/>
                  <a:gd name="T19" fmla="*/ 11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9" h="173">
                    <a:moveTo>
                      <a:pt x="289" y="0"/>
                    </a:moveTo>
                    <a:lnTo>
                      <a:pt x="0" y="0"/>
                    </a:lnTo>
                    <a:lnTo>
                      <a:pt x="0" y="173"/>
                    </a:lnTo>
                    <a:lnTo>
                      <a:pt x="289" y="173"/>
                    </a:lnTo>
                    <a:lnTo>
                      <a:pt x="289" y="0"/>
                    </a:lnTo>
                    <a:close/>
                    <a:moveTo>
                      <a:pt x="237" y="110"/>
                    </a:moveTo>
                    <a:lnTo>
                      <a:pt x="53" y="110"/>
                    </a:lnTo>
                    <a:lnTo>
                      <a:pt x="53" y="42"/>
                    </a:lnTo>
                    <a:lnTo>
                      <a:pt x="237" y="42"/>
                    </a:lnTo>
                    <a:lnTo>
                      <a:pt x="237" y="11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15" name="Freeform 76"/>
              <p:cNvSpPr>
                <a:spLocks/>
              </p:cNvSpPr>
              <p:nvPr/>
            </p:nvSpPr>
            <p:spPr bwMode="auto">
              <a:xfrm>
                <a:off x="4848182" y="3334168"/>
                <a:ext cx="251750" cy="22733"/>
              </a:xfrm>
              <a:custGeom>
                <a:avLst/>
                <a:gdLst>
                  <a:gd name="T0" fmla="*/ 8 w 189"/>
                  <a:gd name="T1" fmla="*/ 17 h 17"/>
                  <a:gd name="T2" fmla="*/ 180 w 189"/>
                  <a:gd name="T3" fmla="*/ 17 h 17"/>
                  <a:gd name="T4" fmla="*/ 189 w 189"/>
                  <a:gd name="T5" fmla="*/ 8 h 17"/>
                  <a:gd name="T6" fmla="*/ 180 w 189"/>
                  <a:gd name="T7" fmla="*/ 0 h 17"/>
                  <a:gd name="T8" fmla="*/ 8 w 189"/>
                  <a:gd name="T9" fmla="*/ 0 h 17"/>
                  <a:gd name="T10" fmla="*/ 0 w 189"/>
                  <a:gd name="T11" fmla="*/ 8 h 17"/>
                  <a:gd name="T12" fmla="*/ 8 w 18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9" h="17">
                    <a:moveTo>
                      <a:pt x="8" y="17"/>
                    </a:moveTo>
                    <a:cubicBezTo>
                      <a:pt x="180" y="17"/>
                      <a:pt x="180" y="17"/>
                      <a:pt x="180" y="17"/>
                    </a:cubicBezTo>
                    <a:cubicBezTo>
                      <a:pt x="185" y="17"/>
                      <a:pt x="189" y="13"/>
                      <a:pt x="189" y="8"/>
                    </a:cubicBezTo>
                    <a:cubicBezTo>
                      <a:pt x="189" y="3"/>
                      <a:pt x="185" y="0"/>
                      <a:pt x="180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3"/>
                      <a:pt x="0" y="8"/>
                    </a:cubicBezTo>
                    <a:cubicBezTo>
                      <a:pt x="0" y="13"/>
                      <a:pt x="3" y="17"/>
                      <a:pt x="8" y="17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16" name="Freeform 77"/>
              <p:cNvSpPr>
                <a:spLocks/>
              </p:cNvSpPr>
              <p:nvPr/>
            </p:nvSpPr>
            <p:spPr bwMode="auto">
              <a:xfrm>
                <a:off x="4848182" y="3285333"/>
                <a:ext cx="251750" cy="23575"/>
              </a:xfrm>
              <a:custGeom>
                <a:avLst/>
                <a:gdLst>
                  <a:gd name="T0" fmla="*/ 8 w 189"/>
                  <a:gd name="T1" fmla="*/ 18 h 18"/>
                  <a:gd name="T2" fmla="*/ 180 w 189"/>
                  <a:gd name="T3" fmla="*/ 18 h 18"/>
                  <a:gd name="T4" fmla="*/ 189 w 189"/>
                  <a:gd name="T5" fmla="*/ 9 h 18"/>
                  <a:gd name="T6" fmla="*/ 180 w 189"/>
                  <a:gd name="T7" fmla="*/ 0 h 18"/>
                  <a:gd name="T8" fmla="*/ 8 w 189"/>
                  <a:gd name="T9" fmla="*/ 0 h 18"/>
                  <a:gd name="T10" fmla="*/ 0 w 189"/>
                  <a:gd name="T11" fmla="*/ 9 h 18"/>
                  <a:gd name="T12" fmla="*/ 8 w 189"/>
                  <a:gd name="T13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9" h="18">
                    <a:moveTo>
                      <a:pt x="8" y="18"/>
                    </a:moveTo>
                    <a:cubicBezTo>
                      <a:pt x="180" y="18"/>
                      <a:pt x="180" y="18"/>
                      <a:pt x="180" y="18"/>
                    </a:cubicBezTo>
                    <a:cubicBezTo>
                      <a:pt x="185" y="18"/>
                      <a:pt x="189" y="14"/>
                      <a:pt x="189" y="9"/>
                    </a:cubicBezTo>
                    <a:cubicBezTo>
                      <a:pt x="189" y="4"/>
                      <a:pt x="185" y="0"/>
                      <a:pt x="180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4"/>
                      <a:pt x="0" y="9"/>
                    </a:cubicBezTo>
                    <a:cubicBezTo>
                      <a:pt x="0" y="14"/>
                      <a:pt x="3" y="18"/>
                      <a:pt x="8" y="1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17" name="Freeform 78"/>
              <p:cNvSpPr>
                <a:spLocks/>
              </p:cNvSpPr>
              <p:nvPr/>
            </p:nvSpPr>
            <p:spPr bwMode="auto">
              <a:xfrm>
                <a:off x="4867548" y="3644855"/>
                <a:ext cx="211335" cy="102721"/>
              </a:xfrm>
              <a:custGeom>
                <a:avLst/>
                <a:gdLst>
                  <a:gd name="T0" fmla="*/ 141 w 158"/>
                  <a:gd name="T1" fmla="*/ 30 h 77"/>
                  <a:gd name="T2" fmla="*/ 158 w 158"/>
                  <a:gd name="T3" fmla="*/ 30 h 77"/>
                  <a:gd name="T4" fmla="*/ 158 w 158"/>
                  <a:gd name="T5" fmla="*/ 0 h 77"/>
                  <a:gd name="T6" fmla="*/ 0 w 158"/>
                  <a:gd name="T7" fmla="*/ 0 h 77"/>
                  <a:gd name="T8" fmla="*/ 0 w 158"/>
                  <a:gd name="T9" fmla="*/ 30 h 77"/>
                  <a:gd name="T10" fmla="*/ 17 w 158"/>
                  <a:gd name="T11" fmla="*/ 30 h 77"/>
                  <a:gd name="T12" fmla="*/ 28 w 158"/>
                  <a:gd name="T13" fmla="*/ 47 h 77"/>
                  <a:gd name="T14" fmla="*/ 25 w 158"/>
                  <a:gd name="T15" fmla="*/ 47 h 77"/>
                  <a:gd name="T16" fmla="*/ 18 w 158"/>
                  <a:gd name="T17" fmla="*/ 54 h 77"/>
                  <a:gd name="T18" fmla="*/ 25 w 158"/>
                  <a:gd name="T19" fmla="*/ 61 h 77"/>
                  <a:gd name="T20" fmla="*/ 34 w 158"/>
                  <a:gd name="T21" fmla="*/ 61 h 77"/>
                  <a:gd name="T22" fmla="*/ 34 w 158"/>
                  <a:gd name="T23" fmla="*/ 71 h 77"/>
                  <a:gd name="T24" fmla="*/ 39 w 158"/>
                  <a:gd name="T25" fmla="*/ 77 h 77"/>
                  <a:gd name="T26" fmla="*/ 45 w 158"/>
                  <a:gd name="T27" fmla="*/ 71 h 77"/>
                  <a:gd name="T28" fmla="*/ 45 w 158"/>
                  <a:gd name="T29" fmla="*/ 61 h 77"/>
                  <a:gd name="T30" fmla="*/ 53 w 158"/>
                  <a:gd name="T31" fmla="*/ 61 h 77"/>
                  <a:gd name="T32" fmla="*/ 53 w 158"/>
                  <a:gd name="T33" fmla="*/ 71 h 77"/>
                  <a:gd name="T34" fmla="*/ 59 w 158"/>
                  <a:gd name="T35" fmla="*/ 77 h 77"/>
                  <a:gd name="T36" fmla="*/ 65 w 158"/>
                  <a:gd name="T37" fmla="*/ 71 h 77"/>
                  <a:gd name="T38" fmla="*/ 65 w 158"/>
                  <a:gd name="T39" fmla="*/ 61 h 77"/>
                  <a:gd name="T40" fmla="*/ 73 w 158"/>
                  <a:gd name="T41" fmla="*/ 61 h 77"/>
                  <a:gd name="T42" fmla="*/ 73 w 158"/>
                  <a:gd name="T43" fmla="*/ 71 h 77"/>
                  <a:gd name="T44" fmla="*/ 79 w 158"/>
                  <a:gd name="T45" fmla="*/ 77 h 77"/>
                  <a:gd name="T46" fmla="*/ 85 w 158"/>
                  <a:gd name="T47" fmla="*/ 71 h 77"/>
                  <a:gd name="T48" fmla="*/ 85 w 158"/>
                  <a:gd name="T49" fmla="*/ 61 h 77"/>
                  <a:gd name="T50" fmla="*/ 93 w 158"/>
                  <a:gd name="T51" fmla="*/ 61 h 77"/>
                  <a:gd name="T52" fmla="*/ 93 w 158"/>
                  <a:gd name="T53" fmla="*/ 71 h 77"/>
                  <a:gd name="T54" fmla="*/ 99 w 158"/>
                  <a:gd name="T55" fmla="*/ 77 h 77"/>
                  <a:gd name="T56" fmla="*/ 105 w 158"/>
                  <a:gd name="T57" fmla="*/ 71 h 77"/>
                  <a:gd name="T58" fmla="*/ 105 w 158"/>
                  <a:gd name="T59" fmla="*/ 61 h 77"/>
                  <a:gd name="T60" fmla="*/ 113 w 158"/>
                  <a:gd name="T61" fmla="*/ 61 h 77"/>
                  <a:gd name="T62" fmla="*/ 113 w 158"/>
                  <a:gd name="T63" fmla="*/ 71 h 77"/>
                  <a:gd name="T64" fmla="*/ 119 w 158"/>
                  <a:gd name="T65" fmla="*/ 77 h 77"/>
                  <a:gd name="T66" fmla="*/ 125 w 158"/>
                  <a:gd name="T67" fmla="*/ 71 h 77"/>
                  <a:gd name="T68" fmla="*/ 125 w 158"/>
                  <a:gd name="T69" fmla="*/ 61 h 77"/>
                  <a:gd name="T70" fmla="*/ 133 w 158"/>
                  <a:gd name="T71" fmla="*/ 61 h 77"/>
                  <a:gd name="T72" fmla="*/ 140 w 158"/>
                  <a:gd name="T73" fmla="*/ 54 h 77"/>
                  <a:gd name="T74" fmla="*/ 133 w 158"/>
                  <a:gd name="T75" fmla="*/ 47 h 77"/>
                  <a:gd name="T76" fmla="*/ 130 w 158"/>
                  <a:gd name="T77" fmla="*/ 47 h 77"/>
                  <a:gd name="T78" fmla="*/ 141 w 158"/>
                  <a:gd name="T79" fmla="*/ 3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58" h="77">
                    <a:moveTo>
                      <a:pt x="141" y="30"/>
                    </a:moveTo>
                    <a:cubicBezTo>
                      <a:pt x="158" y="30"/>
                      <a:pt x="158" y="30"/>
                      <a:pt x="158" y="3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30"/>
                      <a:pt x="36" y="30"/>
                      <a:pt x="28" y="47"/>
                    </a:cubicBezTo>
                    <a:cubicBezTo>
                      <a:pt x="25" y="47"/>
                      <a:pt x="25" y="47"/>
                      <a:pt x="25" y="47"/>
                    </a:cubicBezTo>
                    <a:cubicBezTo>
                      <a:pt x="22" y="47"/>
                      <a:pt x="18" y="50"/>
                      <a:pt x="18" y="54"/>
                    </a:cubicBezTo>
                    <a:cubicBezTo>
                      <a:pt x="18" y="58"/>
                      <a:pt x="22" y="61"/>
                      <a:pt x="25" y="61"/>
                    </a:cubicBezTo>
                    <a:cubicBezTo>
                      <a:pt x="34" y="61"/>
                      <a:pt x="34" y="61"/>
                      <a:pt x="34" y="61"/>
                    </a:cubicBezTo>
                    <a:cubicBezTo>
                      <a:pt x="34" y="71"/>
                      <a:pt x="34" y="71"/>
                      <a:pt x="34" y="71"/>
                    </a:cubicBezTo>
                    <a:cubicBezTo>
                      <a:pt x="34" y="74"/>
                      <a:pt x="36" y="77"/>
                      <a:pt x="39" y="77"/>
                    </a:cubicBezTo>
                    <a:cubicBezTo>
                      <a:pt x="42" y="77"/>
                      <a:pt x="45" y="74"/>
                      <a:pt x="45" y="71"/>
                    </a:cubicBezTo>
                    <a:cubicBezTo>
                      <a:pt x="45" y="61"/>
                      <a:pt x="45" y="61"/>
                      <a:pt x="45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53" y="71"/>
                      <a:pt x="53" y="71"/>
                      <a:pt x="53" y="71"/>
                    </a:cubicBezTo>
                    <a:cubicBezTo>
                      <a:pt x="53" y="74"/>
                      <a:pt x="56" y="77"/>
                      <a:pt x="59" y="77"/>
                    </a:cubicBezTo>
                    <a:cubicBezTo>
                      <a:pt x="62" y="77"/>
                      <a:pt x="65" y="74"/>
                      <a:pt x="65" y="71"/>
                    </a:cubicBezTo>
                    <a:cubicBezTo>
                      <a:pt x="65" y="61"/>
                      <a:pt x="65" y="61"/>
                      <a:pt x="65" y="61"/>
                    </a:cubicBezTo>
                    <a:cubicBezTo>
                      <a:pt x="73" y="61"/>
                      <a:pt x="73" y="61"/>
                      <a:pt x="73" y="61"/>
                    </a:cubicBezTo>
                    <a:cubicBezTo>
                      <a:pt x="73" y="71"/>
                      <a:pt x="73" y="71"/>
                      <a:pt x="73" y="71"/>
                    </a:cubicBezTo>
                    <a:cubicBezTo>
                      <a:pt x="73" y="74"/>
                      <a:pt x="76" y="77"/>
                      <a:pt x="79" y="77"/>
                    </a:cubicBezTo>
                    <a:cubicBezTo>
                      <a:pt x="82" y="77"/>
                      <a:pt x="85" y="74"/>
                      <a:pt x="85" y="71"/>
                    </a:cubicBezTo>
                    <a:cubicBezTo>
                      <a:pt x="85" y="61"/>
                      <a:pt x="85" y="61"/>
                      <a:pt x="85" y="61"/>
                    </a:cubicBezTo>
                    <a:cubicBezTo>
                      <a:pt x="93" y="61"/>
                      <a:pt x="93" y="61"/>
                      <a:pt x="93" y="61"/>
                    </a:cubicBezTo>
                    <a:cubicBezTo>
                      <a:pt x="93" y="71"/>
                      <a:pt x="93" y="71"/>
                      <a:pt x="93" y="71"/>
                    </a:cubicBezTo>
                    <a:cubicBezTo>
                      <a:pt x="93" y="74"/>
                      <a:pt x="96" y="77"/>
                      <a:pt x="99" y="77"/>
                    </a:cubicBezTo>
                    <a:cubicBezTo>
                      <a:pt x="102" y="77"/>
                      <a:pt x="105" y="74"/>
                      <a:pt x="105" y="71"/>
                    </a:cubicBezTo>
                    <a:cubicBezTo>
                      <a:pt x="105" y="61"/>
                      <a:pt x="105" y="61"/>
                      <a:pt x="105" y="61"/>
                    </a:cubicBezTo>
                    <a:cubicBezTo>
                      <a:pt x="113" y="61"/>
                      <a:pt x="113" y="61"/>
                      <a:pt x="113" y="61"/>
                    </a:cubicBezTo>
                    <a:cubicBezTo>
                      <a:pt x="113" y="71"/>
                      <a:pt x="113" y="71"/>
                      <a:pt x="113" y="71"/>
                    </a:cubicBezTo>
                    <a:cubicBezTo>
                      <a:pt x="113" y="74"/>
                      <a:pt x="116" y="77"/>
                      <a:pt x="119" y="77"/>
                    </a:cubicBezTo>
                    <a:cubicBezTo>
                      <a:pt x="122" y="77"/>
                      <a:pt x="125" y="74"/>
                      <a:pt x="125" y="71"/>
                    </a:cubicBezTo>
                    <a:cubicBezTo>
                      <a:pt x="125" y="61"/>
                      <a:pt x="125" y="61"/>
                      <a:pt x="125" y="61"/>
                    </a:cubicBezTo>
                    <a:cubicBezTo>
                      <a:pt x="133" y="61"/>
                      <a:pt x="133" y="61"/>
                      <a:pt x="133" y="61"/>
                    </a:cubicBezTo>
                    <a:cubicBezTo>
                      <a:pt x="136" y="61"/>
                      <a:pt x="140" y="58"/>
                      <a:pt x="140" y="54"/>
                    </a:cubicBezTo>
                    <a:cubicBezTo>
                      <a:pt x="140" y="50"/>
                      <a:pt x="136" y="47"/>
                      <a:pt x="133" y="47"/>
                    </a:cubicBezTo>
                    <a:cubicBezTo>
                      <a:pt x="130" y="47"/>
                      <a:pt x="130" y="47"/>
                      <a:pt x="130" y="47"/>
                    </a:cubicBezTo>
                    <a:cubicBezTo>
                      <a:pt x="122" y="30"/>
                      <a:pt x="141" y="30"/>
                      <a:pt x="141" y="3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18" name="Freeform 79"/>
              <p:cNvSpPr>
                <a:spLocks noEditPoints="1"/>
              </p:cNvSpPr>
              <p:nvPr/>
            </p:nvSpPr>
            <p:spPr bwMode="auto">
              <a:xfrm>
                <a:off x="4707573" y="3132937"/>
                <a:ext cx="531284" cy="486660"/>
              </a:xfrm>
              <a:custGeom>
                <a:avLst/>
                <a:gdLst>
                  <a:gd name="T0" fmla="*/ 77 w 398"/>
                  <a:gd name="T1" fmla="*/ 365 h 365"/>
                  <a:gd name="T2" fmla="*/ 100 w 398"/>
                  <a:gd name="T3" fmla="*/ 365 h 365"/>
                  <a:gd name="T4" fmla="*/ 100 w 398"/>
                  <a:gd name="T5" fmla="*/ 248 h 365"/>
                  <a:gd name="T6" fmla="*/ 108 w 398"/>
                  <a:gd name="T7" fmla="*/ 248 h 365"/>
                  <a:gd name="T8" fmla="*/ 290 w 398"/>
                  <a:gd name="T9" fmla="*/ 248 h 365"/>
                  <a:gd name="T10" fmla="*/ 298 w 398"/>
                  <a:gd name="T11" fmla="*/ 248 h 365"/>
                  <a:gd name="T12" fmla="*/ 298 w 398"/>
                  <a:gd name="T13" fmla="*/ 248 h 365"/>
                  <a:gd name="T14" fmla="*/ 298 w 398"/>
                  <a:gd name="T15" fmla="*/ 256 h 365"/>
                  <a:gd name="T16" fmla="*/ 298 w 398"/>
                  <a:gd name="T17" fmla="*/ 256 h 365"/>
                  <a:gd name="T18" fmla="*/ 298 w 398"/>
                  <a:gd name="T19" fmla="*/ 365 h 365"/>
                  <a:gd name="T20" fmla="*/ 321 w 398"/>
                  <a:gd name="T21" fmla="*/ 365 h 365"/>
                  <a:gd name="T22" fmla="*/ 398 w 398"/>
                  <a:gd name="T23" fmla="*/ 177 h 365"/>
                  <a:gd name="T24" fmla="*/ 398 w 398"/>
                  <a:gd name="T25" fmla="*/ 78 h 365"/>
                  <a:gd name="T26" fmla="*/ 321 w 398"/>
                  <a:gd name="T27" fmla="*/ 0 h 365"/>
                  <a:gd name="T28" fmla="*/ 77 w 398"/>
                  <a:gd name="T29" fmla="*/ 0 h 365"/>
                  <a:gd name="T30" fmla="*/ 0 w 398"/>
                  <a:gd name="T31" fmla="*/ 78 h 365"/>
                  <a:gd name="T32" fmla="*/ 0 w 398"/>
                  <a:gd name="T33" fmla="*/ 177 h 365"/>
                  <a:gd name="T34" fmla="*/ 77 w 398"/>
                  <a:gd name="T35" fmla="*/ 365 h 365"/>
                  <a:gd name="T36" fmla="*/ 50 w 398"/>
                  <a:gd name="T37" fmla="*/ 173 h 365"/>
                  <a:gd name="T38" fmla="*/ 50 w 398"/>
                  <a:gd name="T39" fmla="*/ 73 h 365"/>
                  <a:gd name="T40" fmla="*/ 71 w 398"/>
                  <a:gd name="T41" fmla="*/ 51 h 365"/>
                  <a:gd name="T42" fmla="*/ 327 w 398"/>
                  <a:gd name="T43" fmla="*/ 51 h 365"/>
                  <a:gd name="T44" fmla="*/ 348 w 398"/>
                  <a:gd name="T45" fmla="*/ 73 h 365"/>
                  <a:gd name="T46" fmla="*/ 348 w 398"/>
                  <a:gd name="T47" fmla="*/ 173 h 365"/>
                  <a:gd name="T48" fmla="*/ 327 w 398"/>
                  <a:gd name="T49" fmla="*/ 195 h 365"/>
                  <a:gd name="T50" fmla="*/ 71 w 398"/>
                  <a:gd name="T51" fmla="*/ 195 h 365"/>
                  <a:gd name="T52" fmla="*/ 50 w 398"/>
                  <a:gd name="T53" fmla="*/ 173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98" h="365">
                    <a:moveTo>
                      <a:pt x="77" y="365"/>
                    </a:moveTo>
                    <a:cubicBezTo>
                      <a:pt x="100" y="365"/>
                      <a:pt x="100" y="365"/>
                      <a:pt x="100" y="365"/>
                    </a:cubicBezTo>
                    <a:cubicBezTo>
                      <a:pt x="100" y="248"/>
                      <a:pt x="100" y="248"/>
                      <a:pt x="100" y="248"/>
                    </a:cubicBezTo>
                    <a:cubicBezTo>
                      <a:pt x="108" y="248"/>
                      <a:pt x="108" y="248"/>
                      <a:pt x="108" y="248"/>
                    </a:cubicBezTo>
                    <a:cubicBezTo>
                      <a:pt x="290" y="248"/>
                      <a:pt x="290" y="248"/>
                      <a:pt x="290" y="248"/>
                    </a:cubicBezTo>
                    <a:cubicBezTo>
                      <a:pt x="298" y="248"/>
                      <a:pt x="298" y="248"/>
                      <a:pt x="298" y="248"/>
                    </a:cubicBezTo>
                    <a:cubicBezTo>
                      <a:pt x="298" y="248"/>
                      <a:pt x="298" y="248"/>
                      <a:pt x="298" y="248"/>
                    </a:cubicBezTo>
                    <a:cubicBezTo>
                      <a:pt x="298" y="256"/>
                      <a:pt x="298" y="256"/>
                      <a:pt x="298" y="256"/>
                    </a:cubicBezTo>
                    <a:cubicBezTo>
                      <a:pt x="298" y="256"/>
                      <a:pt x="298" y="256"/>
                      <a:pt x="298" y="256"/>
                    </a:cubicBezTo>
                    <a:cubicBezTo>
                      <a:pt x="298" y="365"/>
                      <a:pt x="298" y="365"/>
                      <a:pt x="298" y="365"/>
                    </a:cubicBezTo>
                    <a:cubicBezTo>
                      <a:pt x="321" y="365"/>
                      <a:pt x="321" y="365"/>
                      <a:pt x="321" y="365"/>
                    </a:cubicBezTo>
                    <a:cubicBezTo>
                      <a:pt x="363" y="365"/>
                      <a:pt x="398" y="220"/>
                      <a:pt x="398" y="177"/>
                    </a:cubicBezTo>
                    <a:cubicBezTo>
                      <a:pt x="398" y="78"/>
                      <a:pt x="398" y="78"/>
                      <a:pt x="398" y="78"/>
                    </a:cubicBezTo>
                    <a:cubicBezTo>
                      <a:pt x="398" y="35"/>
                      <a:pt x="363" y="0"/>
                      <a:pt x="321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35" y="0"/>
                      <a:pt x="0" y="35"/>
                      <a:pt x="0" y="78"/>
                    </a:cubicBezTo>
                    <a:cubicBezTo>
                      <a:pt x="0" y="177"/>
                      <a:pt x="0" y="177"/>
                      <a:pt x="0" y="177"/>
                    </a:cubicBezTo>
                    <a:cubicBezTo>
                      <a:pt x="0" y="220"/>
                      <a:pt x="35" y="365"/>
                      <a:pt x="77" y="365"/>
                    </a:cubicBezTo>
                    <a:close/>
                    <a:moveTo>
                      <a:pt x="50" y="173"/>
                    </a:moveTo>
                    <a:cubicBezTo>
                      <a:pt x="50" y="73"/>
                      <a:pt x="50" y="73"/>
                      <a:pt x="50" y="73"/>
                    </a:cubicBezTo>
                    <a:cubicBezTo>
                      <a:pt x="50" y="61"/>
                      <a:pt x="59" y="51"/>
                      <a:pt x="71" y="51"/>
                    </a:cubicBezTo>
                    <a:cubicBezTo>
                      <a:pt x="327" y="51"/>
                      <a:pt x="327" y="51"/>
                      <a:pt x="327" y="51"/>
                    </a:cubicBezTo>
                    <a:cubicBezTo>
                      <a:pt x="339" y="51"/>
                      <a:pt x="348" y="61"/>
                      <a:pt x="348" y="73"/>
                    </a:cubicBezTo>
                    <a:cubicBezTo>
                      <a:pt x="348" y="173"/>
                      <a:pt x="348" y="173"/>
                      <a:pt x="348" y="173"/>
                    </a:cubicBezTo>
                    <a:cubicBezTo>
                      <a:pt x="348" y="185"/>
                      <a:pt x="339" y="195"/>
                      <a:pt x="327" y="195"/>
                    </a:cubicBezTo>
                    <a:cubicBezTo>
                      <a:pt x="71" y="195"/>
                      <a:pt x="71" y="195"/>
                      <a:pt x="71" y="195"/>
                    </a:cubicBezTo>
                    <a:cubicBezTo>
                      <a:pt x="59" y="195"/>
                      <a:pt x="50" y="185"/>
                      <a:pt x="50" y="173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119" name="Freeform 80"/>
            <p:cNvSpPr>
              <a:spLocks noEditPoints="1"/>
            </p:cNvSpPr>
            <p:nvPr/>
          </p:nvSpPr>
          <p:spPr bwMode="auto">
            <a:xfrm>
              <a:off x="3655951" y="4140829"/>
              <a:ext cx="557385" cy="639898"/>
            </a:xfrm>
            <a:custGeom>
              <a:avLst/>
              <a:gdLst>
                <a:gd name="T0" fmla="*/ 48 w 662"/>
                <a:gd name="T1" fmla="*/ 141 h 760"/>
                <a:gd name="T2" fmla="*/ 0 w 662"/>
                <a:gd name="T3" fmla="*/ 530 h 760"/>
                <a:gd name="T4" fmla="*/ 48 w 662"/>
                <a:gd name="T5" fmla="*/ 700 h 760"/>
                <a:gd name="T6" fmla="*/ 111 w 662"/>
                <a:gd name="T7" fmla="*/ 760 h 760"/>
                <a:gd name="T8" fmla="*/ 546 w 662"/>
                <a:gd name="T9" fmla="*/ 700 h 760"/>
                <a:gd name="T10" fmla="*/ 613 w 662"/>
                <a:gd name="T11" fmla="*/ 530 h 760"/>
                <a:gd name="T12" fmla="*/ 662 w 662"/>
                <a:gd name="T13" fmla="*/ 141 h 760"/>
                <a:gd name="T14" fmla="*/ 613 w 662"/>
                <a:gd name="T15" fmla="*/ 0 h 760"/>
                <a:gd name="T16" fmla="*/ 103 w 662"/>
                <a:gd name="T17" fmla="*/ 54 h 760"/>
                <a:gd name="T18" fmla="*/ 557 w 662"/>
                <a:gd name="T19" fmla="*/ 141 h 760"/>
                <a:gd name="T20" fmla="*/ 103 w 662"/>
                <a:gd name="T21" fmla="*/ 54 h 760"/>
                <a:gd name="T22" fmla="*/ 510 w 662"/>
                <a:gd name="T23" fmla="*/ 489 h 760"/>
                <a:gd name="T24" fmla="*/ 440 w 662"/>
                <a:gd name="T25" fmla="*/ 355 h 760"/>
                <a:gd name="T26" fmla="*/ 414 w 662"/>
                <a:gd name="T27" fmla="*/ 355 h 760"/>
                <a:gd name="T28" fmla="*/ 343 w 662"/>
                <a:gd name="T29" fmla="*/ 489 h 760"/>
                <a:gd name="T30" fmla="*/ 414 w 662"/>
                <a:gd name="T31" fmla="*/ 355 h 760"/>
                <a:gd name="T32" fmla="*/ 318 w 662"/>
                <a:gd name="T33" fmla="*/ 489 h 760"/>
                <a:gd name="T34" fmla="*/ 246 w 662"/>
                <a:gd name="T35" fmla="*/ 355 h 760"/>
                <a:gd name="T36" fmla="*/ 222 w 662"/>
                <a:gd name="T37" fmla="*/ 355 h 760"/>
                <a:gd name="T38" fmla="*/ 151 w 662"/>
                <a:gd name="T39" fmla="*/ 489 h 760"/>
                <a:gd name="T40" fmla="*/ 222 w 662"/>
                <a:gd name="T41" fmla="*/ 355 h 760"/>
                <a:gd name="T42" fmla="*/ 126 w 662"/>
                <a:gd name="T43" fmla="*/ 355 h 760"/>
                <a:gd name="T44" fmla="*/ 54 w 662"/>
                <a:gd name="T45" fmla="*/ 489 h 760"/>
                <a:gd name="T46" fmla="*/ 557 w 662"/>
                <a:gd name="T47" fmla="*/ 644 h 760"/>
                <a:gd name="T48" fmla="*/ 514 w 662"/>
                <a:gd name="T49" fmla="*/ 554 h 760"/>
                <a:gd name="T50" fmla="*/ 457 w 662"/>
                <a:gd name="T51" fmla="*/ 644 h 760"/>
                <a:gd name="T52" fmla="*/ 103 w 662"/>
                <a:gd name="T53" fmla="*/ 530 h 760"/>
                <a:gd name="T54" fmla="*/ 132 w 662"/>
                <a:gd name="T55" fmla="*/ 599 h 760"/>
                <a:gd name="T56" fmla="*/ 311 w 662"/>
                <a:gd name="T57" fmla="*/ 530 h 760"/>
                <a:gd name="T58" fmla="*/ 557 w 662"/>
                <a:gd name="T59" fmla="*/ 644 h 760"/>
                <a:gd name="T60" fmla="*/ 535 w 662"/>
                <a:gd name="T61" fmla="*/ 489 h 760"/>
                <a:gd name="T62" fmla="*/ 606 w 662"/>
                <a:gd name="T63" fmla="*/ 355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62" h="760">
                  <a:moveTo>
                    <a:pt x="48" y="0"/>
                  </a:moveTo>
                  <a:lnTo>
                    <a:pt x="48" y="141"/>
                  </a:lnTo>
                  <a:lnTo>
                    <a:pt x="0" y="141"/>
                  </a:lnTo>
                  <a:lnTo>
                    <a:pt x="0" y="530"/>
                  </a:lnTo>
                  <a:lnTo>
                    <a:pt x="48" y="530"/>
                  </a:lnTo>
                  <a:lnTo>
                    <a:pt x="48" y="700"/>
                  </a:lnTo>
                  <a:lnTo>
                    <a:pt x="111" y="700"/>
                  </a:lnTo>
                  <a:lnTo>
                    <a:pt x="111" y="760"/>
                  </a:lnTo>
                  <a:lnTo>
                    <a:pt x="546" y="760"/>
                  </a:lnTo>
                  <a:lnTo>
                    <a:pt x="546" y="700"/>
                  </a:lnTo>
                  <a:lnTo>
                    <a:pt x="613" y="700"/>
                  </a:lnTo>
                  <a:lnTo>
                    <a:pt x="613" y="530"/>
                  </a:lnTo>
                  <a:lnTo>
                    <a:pt x="662" y="530"/>
                  </a:lnTo>
                  <a:lnTo>
                    <a:pt x="662" y="141"/>
                  </a:lnTo>
                  <a:lnTo>
                    <a:pt x="613" y="141"/>
                  </a:lnTo>
                  <a:lnTo>
                    <a:pt x="613" y="0"/>
                  </a:lnTo>
                  <a:lnTo>
                    <a:pt x="48" y="0"/>
                  </a:lnTo>
                  <a:close/>
                  <a:moveTo>
                    <a:pt x="103" y="54"/>
                  </a:moveTo>
                  <a:lnTo>
                    <a:pt x="557" y="54"/>
                  </a:lnTo>
                  <a:lnTo>
                    <a:pt x="557" y="141"/>
                  </a:lnTo>
                  <a:lnTo>
                    <a:pt x="103" y="141"/>
                  </a:lnTo>
                  <a:lnTo>
                    <a:pt x="103" y="54"/>
                  </a:lnTo>
                  <a:close/>
                  <a:moveTo>
                    <a:pt x="510" y="355"/>
                  </a:moveTo>
                  <a:lnTo>
                    <a:pt x="510" y="489"/>
                  </a:lnTo>
                  <a:lnTo>
                    <a:pt x="440" y="489"/>
                  </a:lnTo>
                  <a:lnTo>
                    <a:pt x="440" y="355"/>
                  </a:lnTo>
                  <a:lnTo>
                    <a:pt x="510" y="355"/>
                  </a:lnTo>
                  <a:close/>
                  <a:moveTo>
                    <a:pt x="414" y="355"/>
                  </a:moveTo>
                  <a:lnTo>
                    <a:pt x="414" y="489"/>
                  </a:lnTo>
                  <a:lnTo>
                    <a:pt x="343" y="489"/>
                  </a:lnTo>
                  <a:lnTo>
                    <a:pt x="343" y="355"/>
                  </a:lnTo>
                  <a:lnTo>
                    <a:pt x="414" y="355"/>
                  </a:lnTo>
                  <a:close/>
                  <a:moveTo>
                    <a:pt x="318" y="355"/>
                  </a:moveTo>
                  <a:lnTo>
                    <a:pt x="318" y="489"/>
                  </a:lnTo>
                  <a:lnTo>
                    <a:pt x="246" y="489"/>
                  </a:lnTo>
                  <a:lnTo>
                    <a:pt x="246" y="355"/>
                  </a:lnTo>
                  <a:lnTo>
                    <a:pt x="318" y="355"/>
                  </a:lnTo>
                  <a:close/>
                  <a:moveTo>
                    <a:pt x="222" y="355"/>
                  </a:moveTo>
                  <a:lnTo>
                    <a:pt x="222" y="489"/>
                  </a:lnTo>
                  <a:lnTo>
                    <a:pt x="151" y="489"/>
                  </a:lnTo>
                  <a:lnTo>
                    <a:pt x="151" y="355"/>
                  </a:lnTo>
                  <a:lnTo>
                    <a:pt x="222" y="355"/>
                  </a:lnTo>
                  <a:close/>
                  <a:moveTo>
                    <a:pt x="54" y="355"/>
                  </a:moveTo>
                  <a:lnTo>
                    <a:pt x="126" y="355"/>
                  </a:lnTo>
                  <a:lnTo>
                    <a:pt x="126" y="489"/>
                  </a:lnTo>
                  <a:lnTo>
                    <a:pt x="54" y="489"/>
                  </a:lnTo>
                  <a:lnTo>
                    <a:pt x="54" y="355"/>
                  </a:lnTo>
                  <a:close/>
                  <a:moveTo>
                    <a:pt x="557" y="644"/>
                  </a:moveTo>
                  <a:lnTo>
                    <a:pt x="514" y="644"/>
                  </a:lnTo>
                  <a:lnTo>
                    <a:pt x="514" y="554"/>
                  </a:lnTo>
                  <a:lnTo>
                    <a:pt x="457" y="554"/>
                  </a:lnTo>
                  <a:lnTo>
                    <a:pt x="457" y="644"/>
                  </a:lnTo>
                  <a:lnTo>
                    <a:pt x="103" y="644"/>
                  </a:lnTo>
                  <a:lnTo>
                    <a:pt x="103" y="530"/>
                  </a:lnTo>
                  <a:lnTo>
                    <a:pt x="132" y="530"/>
                  </a:lnTo>
                  <a:lnTo>
                    <a:pt x="132" y="599"/>
                  </a:lnTo>
                  <a:lnTo>
                    <a:pt x="311" y="599"/>
                  </a:lnTo>
                  <a:lnTo>
                    <a:pt x="311" y="530"/>
                  </a:lnTo>
                  <a:lnTo>
                    <a:pt x="557" y="530"/>
                  </a:lnTo>
                  <a:lnTo>
                    <a:pt x="557" y="644"/>
                  </a:lnTo>
                  <a:close/>
                  <a:moveTo>
                    <a:pt x="606" y="489"/>
                  </a:moveTo>
                  <a:lnTo>
                    <a:pt x="535" y="489"/>
                  </a:lnTo>
                  <a:lnTo>
                    <a:pt x="535" y="355"/>
                  </a:lnTo>
                  <a:lnTo>
                    <a:pt x="606" y="355"/>
                  </a:lnTo>
                  <a:lnTo>
                    <a:pt x="606" y="4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188" name="组合 2187"/>
            <p:cNvGrpSpPr/>
            <p:nvPr/>
          </p:nvGrpSpPr>
          <p:grpSpPr>
            <a:xfrm>
              <a:off x="3696365" y="2141936"/>
              <a:ext cx="476556" cy="610429"/>
              <a:chOff x="3696365" y="2196664"/>
              <a:chExt cx="476556" cy="610429"/>
            </a:xfrm>
          </p:grpSpPr>
          <p:sp>
            <p:nvSpPr>
              <p:cNvPr id="2120" name="Freeform 81"/>
              <p:cNvSpPr>
                <a:spLocks noEditPoints="1"/>
              </p:cNvSpPr>
              <p:nvPr/>
            </p:nvSpPr>
            <p:spPr bwMode="auto">
              <a:xfrm>
                <a:off x="3696365" y="2196664"/>
                <a:ext cx="476556" cy="610429"/>
              </a:xfrm>
              <a:custGeom>
                <a:avLst/>
                <a:gdLst>
                  <a:gd name="T0" fmla="*/ 60 w 357"/>
                  <a:gd name="T1" fmla="*/ 458 h 458"/>
                  <a:gd name="T2" fmla="*/ 296 w 357"/>
                  <a:gd name="T3" fmla="*/ 458 h 458"/>
                  <a:gd name="T4" fmla="*/ 357 w 357"/>
                  <a:gd name="T5" fmla="*/ 398 h 458"/>
                  <a:gd name="T6" fmla="*/ 357 w 357"/>
                  <a:gd name="T7" fmla="*/ 199 h 458"/>
                  <a:gd name="T8" fmla="*/ 344 w 357"/>
                  <a:gd name="T9" fmla="*/ 199 h 458"/>
                  <a:gd name="T10" fmla="*/ 344 w 357"/>
                  <a:gd name="T11" fmla="*/ 126 h 458"/>
                  <a:gd name="T12" fmla="*/ 357 w 357"/>
                  <a:gd name="T13" fmla="*/ 126 h 458"/>
                  <a:gd name="T14" fmla="*/ 357 w 357"/>
                  <a:gd name="T15" fmla="*/ 84 h 458"/>
                  <a:gd name="T16" fmla="*/ 268 w 357"/>
                  <a:gd name="T17" fmla="*/ 0 h 458"/>
                  <a:gd name="T18" fmla="*/ 60 w 357"/>
                  <a:gd name="T19" fmla="*/ 0 h 458"/>
                  <a:gd name="T20" fmla="*/ 0 w 357"/>
                  <a:gd name="T21" fmla="*/ 60 h 458"/>
                  <a:gd name="T22" fmla="*/ 0 w 357"/>
                  <a:gd name="T23" fmla="*/ 126 h 458"/>
                  <a:gd name="T24" fmla="*/ 12 w 357"/>
                  <a:gd name="T25" fmla="*/ 126 h 458"/>
                  <a:gd name="T26" fmla="*/ 12 w 357"/>
                  <a:gd name="T27" fmla="*/ 142 h 458"/>
                  <a:gd name="T28" fmla="*/ 0 w 357"/>
                  <a:gd name="T29" fmla="*/ 142 h 458"/>
                  <a:gd name="T30" fmla="*/ 0 w 357"/>
                  <a:gd name="T31" fmla="*/ 156 h 458"/>
                  <a:gd name="T32" fmla="*/ 12 w 357"/>
                  <a:gd name="T33" fmla="*/ 156 h 458"/>
                  <a:gd name="T34" fmla="*/ 12 w 357"/>
                  <a:gd name="T35" fmla="*/ 199 h 458"/>
                  <a:gd name="T36" fmla="*/ 0 w 357"/>
                  <a:gd name="T37" fmla="*/ 199 h 458"/>
                  <a:gd name="T38" fmla="*/ 0 w 357"/>
                  <a:gd name="T39" fmla="*/ 398 h 458"/>
                  <a:gd name="T40" fmla="*/ 60 w 357"/>
                  <a:gd name="T41" fmla="*/ 458 h 458"/>
                  <a:gd name="T42" fmla="*/ 52 w 357"/>
                  <a:gd name="T43" fmla="*/ 89 h 458"/>
                  <a:gd name="T44" fmla="*/ 73 w 357"/>
                  <a:gd name="T45" fmla="*/ 67 h 458"/>
                  <a:gd name="T46" fmla="*/ 281 w 357"/>
                  <a:gd name="T47" fmla="*/ 67 h 458"/>
                  <a:gd name="T48" fmla="*/ 302 w 357"/>
                  <a:gd name="T49" fmla="*/ 89 h 458"/>
                  <a:gd name="T50" fmla="*/ 302 w 357"/>
                  <a:gd name="T51" fmla="*/ 199 h 458"/>
                  <a:gd name="T52" fmla="*/ 52 w 357"/>
                  <a:gd name="T53" fmla="*/ 199 h 458"/>
                  <a:gd name="T54" fmla="*/ 52 w 357"/>
                  <a:gd name="T55" fmla="*/ 89 h 458"/>
                  <a:gd name="T56" fmla="*/ 52 w 357"/>
                  <a:gd name="T57" fmla="*/ 226 h 458"/>
                  <a:gd name="T58" fmla="*/ 302 w 357"/>
                  <a:gd name="T59" fmla="*/ 226 h 458"/>
                  <a:gd name="T60" fmla="*/ 302 w 357"/>
                  <a:gd name="T61" fmla="*/ 380 h 458"/>
                  <a:gd name="T62" fmla="*/ 281 w 357"/>
                  <a:gd name="T63" fmla="*/ 402 h 458"/>
                  <a:gd name="T64" fmla="*/ 73 w 357"/>
                  <a:gd name="T65" fmla="*/ 402 h 458"/>
                  <a:gd name="T66" fmla="*/ 52 w 357"/>
                  <a:gd name="T67" fmla="*/ 380 h 458"/>
                  <a:gd name="T68" fmla="*/ 52 w 357"/>
                  <a:gd name="T69" fmla="*/ 226 h 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57" h="458">
                    <a:moveTo>
                      <a:pt x="60" y="458"/>
                    </a:moveTo>
                    <a:cubicBezTo>
                      <a:pt x="296" y="458"/>
                      <a:pt x="296" y="458"/>
                      <a:pt x="296" y="458"/>
                    </a:cubicBezTo>
                    <a:cubicBezTo>
                      <a:pt x="330" y="458"/>
                      <a:pt x="357" y="431"/>
                      <a:pt x="357" y="398"/>
                    </a:cubicBezTo>
                    <a:cubicBezTo>
                      <a:pt x="357" y="199"/>
                      <a:pt x="357" y="199"/>
                      <a:pt x="357" y="199"/>
                    </a:cubicBezTo>
                    <a:cubicBezTo>
                      <a:pt x="344" y="199"/>
                      <a:pt x="344" y="199"/>
                      <a:pt x="344" y="199"/>
                    </a:cubicBezTo>
                    <a:cubicBezTo>
                      <a:pt x="344" y="126"/>
                      <a:pt x="344" y="126"/>
                      <a:pt x="344" y="126"/>
                    </a:cubicBezTo>
                    <a:cubicBezTo>
                      <a:pt x="357" y="126"/>
                      <a:pt x="357" y="126"/>
                      <a:pt x="357" y="126"/>
                    </a:cubicBezTo>
                    <a:cubicBezTo>
                      <a:pt x="357" y="84"/>
                      <a:pt x="357" y="84"/>
                      <a:pt x="357" y="84"/>
                    </a:cubicBezTo>
                    <a:cubicBezTo>
                      <a:pt x="268" y="0"/>
                      <a:pt x="268" y="0"/>
                      <a:pt x="268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27" y="0"/>
                      <a:pt x="0" y="27"/>
                      <a:pt x="0" y="60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12" y="126"/>
                      <a:pt x="12" y="126"/>
                      <a:pt x="12" y="126"/>
                    </a:cubicBezTo>
                    <a:cubicBezTo>
                      <a:pt x="12" y="142"/>
                      <a:pt x="12" y="142"/>
                      <a:pt x="12" y="142"/>
                    </a:cubicBezTo>
                    <a:cubicBezTo>
                      <a:pt x="0" y="142"/>
                      <a:pt x="0" y="142"/>
                      <a:pt x="0" y="142"/>
                    </a:cubicBezTo>
                    <a:cubicBezTo>
                      <a:pt x="0" y="156"/>
                      <a:pt x="0" y="156"/>
                      <a:pt x="0" y="156"/>
                    </a:cubicBezTo>
                    <a:cubicBezTo>
                      <a:pt x="12" y="156"/>
                      <a:pt x="12" y="156"/>
                      <a:pt x="12" y="156"/>
                    </a:cubicBezTo>
                    <a:cubicBezTo>
                      <a:pt x="12" y="199"/>
                      <a:pt x="12" y="199"/>
                      <a:pt x="12" y="199"/>
                    </a:cubicBezTo>
                    <a:cubicBezTo>
                      <a:pt x="0" y="199"/>
                      <a:pt x="0" y="199"/>
                      <a:pt x="0" y="199"/>
                    </a:cubicBezTo>
                    <a:cubicBezTo>
                      <a:pt x="0" y="398"/>
                      <a:pt x="0" y="398"/>
                      <a:pt x="0" y="398"/>
                    </a:cubicBezTo>
                    <a:cubicBezTo>
                      <a:pt x="0" y="431"/>
                      <a:pt x="27" y="458"/>
                      <a:pt x="60" y="458"/>
                    </a:cubicBezTo>
                    <a:close/>
                    <a:moveTo>
                      <a:pt x="52" y="89"/>
                    </a:moveTo>
                    <a:cubicBezTo>
                      <a:pt x="52" y="77"/>
                      <a:pt x="62" y="67"/>
                      <a:pt x="73" y="67"/>
                    </a:cubicBezTo>
                    <a:cubicBezTo>
                      <a:pt x="281" y="67"/>
                      <a:pt x="281" y="67"/>
                      <a:pt x="281" y="67"/>
                    </a:cubicBezTo>
                    <a:cubicBezTo>
                      <a:pt x="292" y="67"/>
                      <a:pt x="302" y="77"/>
                      <a:pt x="302" y="89"/>
                    </a:cubicBezTo>
                    <a:cubicBezTo>
                      <a:pt x="302" y="199"/>
                      <a:pt x="302" y="199"/>
                      <a:pt x="302" y="199"/>
                    </a:cubicBezTo>
                    <a:cubicBezTo>
                      <a:pt x="52" y="199"/>
                      <a:pt x="52" y="199"/>
                      <a:pt x="52" y="199"/>
                    </a:cubicBezTo>
                    <a:lnTo>
                      <a:pt x="52" y="89"/>
                    </a:lnTo>
                    <a:close/>
                    <a:moveTo>
                      <a:pt x="52" y="226"/>
                    </a:moveTo>
                    <a:cubicBezTo>
                      <a:pt x="302" y="226"/>
                      <a:pt x="302" y="226"/>
                      <a:pt x="302" y="226"/>
                    </a:cubicBezTo>
                    <a:cubicBezTo>
                      <a:pt x="302" y="380"/>
                      <a:pt x="302" y="380"/>
                      <a:pt x="302" y="380"/>
                    </a:cubicBezTo>
                    <a:cubicBezTo>
                      <a:pt x="302" y="392"/>
                      <a:pt x="292" y="402"/>
                      <a:pt x="281" y="402"/>
                    </a:cubicBezTo>
                    <a:cubicBezTo>
                      <a:pt x="73" y="402"/>
                      <a:pt x="73" y="402"/>
                      <a:pt x="73" y="402"/>
                    </a:cubicBezTo>
                    <a:cubicBezTo>
                      <a:pt x="62" y="402"/>
                      <a:pt x="52" y="392"/>
                      <a:pt x="52" y="380"/>
                    </a:cubicBezTo>
                    <a:lnTo>
                      <a:pt x="52" y="226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21" name="Freeform 82"/>
              <p:cNvSpPr>
                <a:spLocks/>
              </p:cNvSpPr>
              <p:nvPr/>
            </p:nvSpPr>
            <p:spPr bwMode="auto">
              <a:xfrm>
                <a:off x="3885809" y="2336432"/>
                <a:ext cx="93459" cy="81671"/>
              </a:xfrm>
              <a:custGeom>
                <a:avLst/>
                <a:gdLst>
                  <a:gd name="T0" fmla="*/ 0 w 111"/>
                  <a:gd name="T1" fmla="*/ 97 h 97"/>
                  <a:gd name="T2" fmla="*/ 111 w 111"/>
                  <a:gd name="T3" fmla="*/ 97 h 97"/>
                  <a:gd name="T4" fmla="*/ 56 w 111"/>
                  <a:gd name="T5" fmla="*/ 0 h 97"/>
                  <a:gd name="T6" fmla="*/ 0 w 111"/>
                  <a:gd name="T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1" h="97">
                    <a:moveTo>
                      <a:pt x="0" y="97"/>
                    </a:moveTo>
                    <a:lnTo>
                      <a:pt x="111" y="97"/>
                    </a:lnTo>
                    <a:lnTo>
                      <a:pt x="56" y="0"/>
                    </a:lnTo>
                    <a:lnTo>
                      <a:pt x="0" y="9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122" name="Freeform 83"/>
            <p:cNvSpPr>
              <a:spLocks/>
            </p:cNvSpPr>
            <p:nvPr/>
          </p:nvSpPr>
          <p:spPr bwMode="auto">
            <a:xfrm>
              <a:off x="1694157" y="2114151"/>
              <a:ext cx="324159" cy="665999"/>
            </a:xfrm>
            <a:custGeom>
              <a:avLst/>
              <a:gdLst>
                <a:gd name="T0" fmla="*/ 7 w 243"/>
                <a:gd name="T1" fmla="*/ 485 h 499"/>
                <a:gd name="T2" fmla="*/ 16 w 243"/>
                <a:gd name="T3" fmla="*/ 498 h 499"/>
                <a:gd name="T4" fmla="*/ 29 w 243"/>
                <a:gd name="T5" fmla="*/ 488 h 499"/>
                <a:gd name="T6" fmla="*/ 39 w 243"/>
                <a:gd name="T7" fmla="*/ 478 h 499"/>
                <a:gd name="T8" fmla="*/ 33 w 243"/>
                <a:gd name="T9" fmla="*/ 464 h 499"/>
                <a:gd name="T10" fmla="*/ 38 w 243"/>
                <a:gd name="T11" fmla="*/ 455 h 499"/>
                <a:gd name="T12" fmla="*/ 39 w 243"/>
                <a:gd name="T13" fmla="*/ 447 h 499"/>
                <a:gd name="T14" fmla="*/ 37 w 243"/>
                <a:gd name="T15" fmla="*/ 436 h 499"/>
                <a:gd name="T16" fmla="*/ 82 w 243"/>
                <a:gd name="T17" fmla="*/ 219 h 499"/>
                <a:gd name="T18" fmla="*/ 111 w 243"/>
                <a:gd name="T19" fmla="*/ 154 h 499"/>
                <a:gd name="T20" fmla="*/ 104 w 243"/>
                <a:gd name="T21" fmla="*/ 341 h 499"/>
                <a:gd name="T22" fmla="*/ 105 w 243"/>
                <a:gd name="T23" fmla="*/ 391 h 499"/>
                <a:gd name="T24" fmla="*/ 111 w 243"/>
                <a:gd name="T25" fmla="*/ 403 h 499"/>
                <a:gd name="T26" fmla="*/ 98 w 243"/>
                <a:gd name="T27" fmla="*/ 416 h 499"/>
                <a:gd name="T28" fmla="*/ 111 w 243"/>
                <a:gd name="T29" fmla="*/ 429 h 499"/>
                <a:gd name="T30" fmla="*/ 105 w 243"/>
                <a:gd name="T31" fmla="*/ 442 h 499"/>
                <a:gd name="T32" fmla="*/ 111 w 243"/>
                <a:gd name="T33" fmla="*/ 447 h 499"/>
                <a:gd name="T34" fmla="*/ 132 w 243"/>
                <a:gd name="T35" fmla="*/ 448 h 499"/>
                <a:gd name="T36" fmla="*/ 132 w 243"/>
                <a:gd name="T37" fmla="*/ 442 h 499"/>
                <a:gd name="T38" fmla="*/ 138 w 243"/>
                <a:gd name="T39" fmla="*/ 429 h 499"/>
                <a:gd name="T40" fmla="*/ 138 w 243"/>
                <a:gd name="T41" fmla="*/ 422 h 499"/>
                <a:gd name="T42" fmla="*/ 132 w 243"/>
                <a:gd name="T43" fmla="*/ 410 h 499"/>
                <a:gd name="T44" fmla="*/ 144 w 243"/>
                <a:gd name="T45" fmla="*/ 397 h 499"/>
                <a:gd name="T46" fmla="*/ 132 w 243"/>
                <a:gd name="T47" fmla="*/ 354 h 499"/>
                <a:gd name="T48" fmla="*/ 132 w 243"/>
                <a:gd name="T49" fmla="*/ 199 h 499"/>
                <a:gd name="T50" fmla="*/ 167 w 243"/>
                <a:gd name="T51" fmla="*/ 202 h 499"/>
                <a:gd name="T52" fmla="*/ 194 w 243"/>
                <a:gd name="T53" fmla="*/ 367 h 499"/>
                <a:gd name="T54" fmla="*/ 198 w 243"/>
                <a:gd name="T55" fmla="*/ 442 h 499"/>
                <a:gd name="T56" fmla="*/ 209 w 243"/>
                <a:gd name="T57" fmla="*/ 454 h 499"/>
                <a:gd name="T58" fmla="*/ 206 w 243"/>
                <a:gd name="T59" fmla="*/ 464 h 499"/>
                <a:gd name="T60" fmla="*/ 208 w 243"/>
                <a:gd name="T61" fmla="*/ 472 h 499"/>
                <a:gd name="T62" fmla="*/ 213 w 243"/>
                <a:gd name="T63" fmla="*/ 482 h 499"/>
                <a:gd name="T64" fmla="*/ 215 w 243"/>
                <a:gd name="T65" fmla="*/ 489 h 499"/>
                <a:gd name="T66" fmla="*/ 235 w 243"/>
                <a:gd name="T67" fmla="*/ 485 h 499"/>
                <a:gd name="T68" fmla="*/ 238 w 243"/>
                <a:gd name="T69" fmla="*/ 477 h 499"/>
                <a:gd name="T70" fmla="*/ 233 w 243"/>
                <a:gd name="T71" fmla="*/ 468 h 499"/>
                <a:gd name="T72" fmla="*/ 239 w 243"/>
                <a:gd name="T73" fmla="*/ 454 h 499"/>
                <a:gd name="T74" fmla="*/ 229 w 243"/>
                <a:gd name="T75" fmla="*/ 442 h 499"/>
                <a:gd name="T76" fmla="*/ 231 w 243"/>
                <a:gd name="T77" fmla="*/ 432 h 499"/>
                <a:gd name="T78" fmla="*/ 221 w 243"/>
                <a:gd name="T79" fmla="*/ 346 h 499"/>
                <a:gd name="T80" fmla="*/ 181 w 243"/>
                <a:gd name="T81" fmla="*/ 154 h 499"/>
                <a:gd name="T82" fmla="*/ 193 w 243"/>
                <a:gd name="T83" fmla="*/ 122 h 499"/>
                <a:gd name="T84" fmla="*/ 152 w 243"/>
                <a:gd name="T85" fmla="*/ 99 h 499"/>
                <a:gd name="T86" fmla="*/ 172 w 243"/>
                <a:gd name="T87" fmla="*/ 78 h 499"/>
                <a:gd name="T88" fmla="*/ 132 w 243"/>
                <a:gd name="T89" fmla="*/ 92 h 499"/>
                <a:gd name="T90" fmla="*/ 182 w 243"/>
                <a:gd name="T91" fmla="*/ 23 h 499"/>
                <a:gd name="T92" fmla="*/ 175 w 243"/>
                <a:gd name="T93" fmla="*/ 10 h 499"/>
                <a:gd name="T94" fmla="*/ 68 w 243"/>
                <a:gd name="T95" fmla="*/ 10 h 499"/>
                <a:gd name="T96" fmla="*/ 61 w 243"/>
                <a:gd name="T97" fmla="*/ 23 h 499"/>
                <a:gd name="T98" fmla="*/ 111 w 243"/>
                <a:gd name="T99" fmla="*/ 122 h 499"/>
                <a:gd name="T100" fmla="*/ 50 w 243"/>
                <a:gd name="T101" fmla="*/ 154 h 499"/>
                <a:gd name="T102" fmla="*/ 44 w 243"/>
                <a:gd name="T103" fmla="*/ 213 h 499"/>
                <a:gd name="T104" fmla="*/ 16 w 243"/>
                <a:gd name="T105" fmla="*/ 433 h 499"/>
                <a:gd name="T106" fmla="*/ 11 w 243"/>
                <a:gd name="T107" fmla="*/ 442 h 499"/>
                <a:gd name="T108" fmla="*/ 9 w 243"/>
                <a:gd name="T109" fmla="*/ 450 h 499"/>
                <a:gd name="T110" fmla="*/ 11 w 243"/>
                <a:gd name="T111" fmla="*/ 460 h 499"/>
                <a:gd name="T112" fmla="*/ 0 w 243"/>
                <a:gd name="T113" fmla="*/ 472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43" h="499">
                  <a:moveTo>
                    <a:pt x="5" y="477"/>
                  </a:moveTo>
                  <a:cubicBezTo>
                    <a:pt x="8" y="478"/>
                    <a:pt x="8" y="478"/>
                    <a:pt x="8" y="478"/>
                  </a:cubicBezTo>
                  <a:cubicBezTo>
                    <a:pt x="7" y="485"/>
                    <a:pt x="7" y="485"/>
                    <a:pt x="7" y="485"/>
                  </a:cubicBezTo>
                  <a:cubicBezTo>
                    <a:pt x="7" y="485"/>
                    <a:pt x="7" y="485"/>
                    <a:pt x="7" y="485"/>
                  </a:cubicBezTo>
                  <a:cubicBezTo>
                    <a:pt x="7" y="485"/>
                    <a:pt x="7" y="485"/>
                    <a:pt x="7" y="486"/>
                  </a:cubicBezTo>
                  <a:cubicBezTo>
                    <a:pt x="6" y="492"/>
                    <a:pt x="10" y="497"/>
                    <a:pt x="16" y="498"/>
                  </a:cubicBezTo>
                  <a:cubicBezTo>
                    <a:pt x="22" y="499"/>
                    <a:pt x="27" y="495"/>
                    <a:pt x="28" y="489"/>
                  </a:cubicBezTo>
                  <a:cubicBezTo>
                    <a:pt x="28" y="489"/>
                    <a:pt x="28" y="488"/>
                    <a:pt x="28" y="488"/>
                  </a:cubicBezTo>
                  <a:cubicBezTo>
                    <a:pt x="29" y="488"/>
                    <a:pt x="29" y="488"/>
                    <a:pt x="29" y="488"/>
                  </a:cubicBezTo>
                  <a:cubicBezTo>
                    <a:pt x="30" y="482"/>
                    <a:pt x="30" y="482"/>
                    <a:pt x="30" y="482"/>
                  </a:cubicBezTo>
                  <a:cubicBezTo>
                    <a:pt x="33" y="482"/>
                    <a:pt x="33" y="482"/>
                    <a:pt x="33" y="482"/>
                  </a:cubicBezTo>
                  <a:cubicBezTo>
                    <a:pt x="36" y="483"/>
                    <a:pt x="39" y="481"/>
                    <a:pt x="39" y="478"/>
                  </a:cubicBezTo>
                  <a:cubicBezTo>
                    <a:pt x="40" y="475"/>
                    <a:pt x="38" y="473"/>
                    <a:pt x="35" y="472"/>
                  </a:cubicBezTo>
                  <a:cubicBezTo>
                    <a:pt x="31" y="472"/>
                    <a:pt x="31" y="472"/>
                    <a:pt x="31" y="472"/>
                  </a:cubicBezTo>
                  <a:cubicBezTo>
                    <a:pt x="33" y="464"/>
                    <a:pt x="33" y="464"/>
                    <a:pt x="33" y="464"/>
                  </a:cubicBezTo>
                  <a:cubicBezTo>
                    <a:pt x="36" y="464"/>
                    <a:pt x="36" y="464"/>
                    <a:pt x="36" y="464"/>
                  </a:cubicBezTo>
                  <a:cubicBezTo>
                    <a:pt x="39" y="465"/>
                    <a:pt x="42" y="463"/>
                    <a:pt x="42" y="460"/>
                  </a:cubicBezTo>
                  <a:cubicBezTo>
                    <a:pt x="43" y="458"/>
                    <a:pt x="41" y="455"/>
                    <a:pt x="38" y="455"/>
                  </a:cubicBezTo>
                  <a:cubicBezTo>
                    <a:pt x="34" y="454"/>
                    <a:pt x="34" y="454"/>
                    <a:pt x="34" y="454"/>
                  </a:cubicBezTo>
                  <a:cubicBezTo>
                    <a:pt x="36" y="446"/>
                    <a:pt x="36" y="446"/>
                    <a:pt x="36" y="446"/>
                  </a:cubicBezTo>
                  <a:cubicBezTo>
                    <a:pt x="39" y="447"/>
                    <a:pt x="39" y="447"/>
                    <a:pt x="39" y="447"/>
                  </a:cubicBezTo>
                  <a:cubicBezTo>
                    <a:pt x="42" y="447"/>
                    <a:pt x="45" y="445"/>
                    <a:pt x="45" y="442"/>
                  </a:cubicBezTo>
                  <a:cubicBezTo>
                    <a:pt x="46" y="440"/>
                    <a:pt x="44" y="437"/>
                    <a:pt x="41" y="437"/>
                  </a:cubicBezTo>
                  <a:cubicBezTo>
                    <a:pt x="37" y="436"/>
                    <a:pt x="37" y="436"/>
                    <a:pt x="37" y="436"/>
                  </a:cubicBezTo>
                  <a:cubicBezTo>
                    <a:pt x="49" y="367"/>
                    <a:pt x="49" y="367"/>
                    <a:pt x="49" y="367"/>
                  </a:cubicBezTo>
                  <a:cubicBezTo>
                    <a:pt x="55" y="364"/>
                    <a:pt x="59" y="359"/>
                    <a:pt x="60" y="352"/>
                  </a:cubicBezTo>
                  <a:cubicBezTo>
                    <a:pt x="82" y="219"/>
                    <a:pt x="82" y="219"/>
                    <a:pt x="82" y="219"/>
                  </a:cubicBezTo>
                  <a:cubicBezTo>
                    <a:pt x="83" y="213"/>
                    <a:pt x="81" y="206"/>
                    <a:pt x="76" y="202"/>
                  </a:cubicBezTo>
                  <a:cubicBezTo>
                    <a:pt x="84" y="154"/>
                    <a:pt x="84" y="154"/>
                    <a:pt x="84" y="154"/>
                  </a:cubicBezTo>
                  <a:cubicBezTo>
                    <a:pt x="111" y="154"/>
                    <a:pt x="111" y="154"/>
                    <a:pt x="111" y="154"/>
                  </a:cubicBezTo>
                  <a:cubicBezTo>
                    <a:pt x="111" y="199"/>
                    <a:pt x="111" y="199"/>
                    <a:pt x="111" y="199"/>
                  </a:cubicBezTo>
                  <a:cubicBezTo>
                    <a:pt x="107" y="202"/>
                    <a:pt x="104" y="206"/>
                    <a:pt x="104" y="212"/>
                  </a:cubicBezTo>
                  <a:cubicBezTo>
                    <a:pt x="104" y="341"/>
                    <a:pt x="104" y="341"/>
                    <a:pt x="104" y="341"/>
                  </a:cubicBezTo>
                  <a:cubicBezTo>
                    <a:pt x="104" y="346"/>
                    <a:pt x="107" y="350"/>
                    <a:pt x="111" y="354"/>
                  </a:cubicBezTo>
                  <a:cubicBezTo>
                    <a:pt x="111" y="391"/>
                    <a:pt x="111" y="391"/>
                    <a:pt x="111" y="391"/>
                  </a:cubicBezTo>
                  <a:cubicBezTo>
                    <a:pt x="105" y="391"/>
                    <a:pt x="105" y="391"/>
                    <a:pt x="105" y="391"/>
                  </a:cubicBezTo>
                  <a:cubicBezTo>
                    <a:pt x="101" y="391"/>
                    <a:pt x="98" y="393"/>
                    <a:pt x="98" y="397"/>
                  </a:cubicBezTo>
                  <a:cubicBezTo>
                    <a:pt x="98" y="400"/>
                    <a:pt x="101" y="403"/>
                    <a:pt x="105" y="403"/>
                  </a:cubicBezTo>
                  <a:cubicBezTo>
                    <a:pt x="111" y="403"/>
                    <a:pt x="111" y="403"/>
                    <a:pt x="111" y="403"/>
                  </a:cubicBezTo>
                  <a:cubicBezTo>
                    <a:pt x="111" y="410"/>
                    <a:pt x="111" y="410"/>
                    <a:pt x="111" y="410"/>
                  </a:cubicBezTo>
                  <a:cubicBezTo>
                    <a:pt x="105" y="410"/>
                    <a:pt x="105" y="410"/>
                    <a:pt x="105" y="410"/>
                  </a:cubicBezTo>
                  <a:cubicBezTo>
                    <a:pt x="101" y="410"/>
                    <a:pt x="98" y="413"/>
                    <a:pt x="98" y="416"/>
                  </a:cubicBezTo>
                  <a:cubicBezTo>
                    <a:pt x="98" y="420"/>
                    <a:pt x="101" y="422"/>
                    <a:pt x="105" y="422"/>
                  </a:cubicBezTo>
                  <a:cubicBezTo>
                    <a:pt x="111" y="422"/>
                    <a:pt x="111" y="422"/>
                    <a:pt x="111" y="422"/>
                  </a:cubicBezTo>
                  <a:cubicBezTo>
                    <a:pt x="111" y="429"/>
                    <a:pt x="111" y="429"/>
                    <a:pt x="111" y="429"/>
                  </a:cubicBezTo>
                  <a:cubicBezTo>
                    <a:pt x="105" y="429"/>
                    <a:pt x="105" y="429"/>
                    <a:pt x="105" y="429"/>
                  </a:cubicBezTo>
                  <a:cubicBezTo>
                    <a:pt x="101" y="429"/>
                    <a:pt x="98" y="432"/>
                    <a:pt x="98" y="435"/>
                  </a:cubicBezTo>
                  <a:cubicBezTo>
                    <a:pt x="98" y="439"/>
                    <a:pt x="101" y="442"/>
                    <a:pt x="105" y="442"/>
                  </a:cubicBezTo>
                  <a:cubicBezTo>
                    <a:pt x="111" y="442"/>
                    <a:pt x="111" y="442"/>
                    <a:pt x="111" y="442"/>
                  </a:cubicBezTo>
                  <a:cubicBezTo>
                    <a:pt x="111" y="447"/>
                    <a:pt x="111" y="447"/>
                    <a:pt x="111" y="447"/>
                  </a:cubicBezTo>
                  <a:cubicBezTo>
                    <a:pt x="111" y="447"/>
                    <a:pt x="111" y="447"/>
                    <a:pt x="111" y="447"/>
                  </a:cubicBezTo>
                  <a:cubicBezTo>
                    <a:pt x="111" y="447"/>
                    <a:pt x="111" y="448"/>
                    <a:pt x="111" y="448"/>
                  </a:cubicBezTo>
                  <a:cubicBezTo>
                    <a:pt x="111" y="454"/>
                    <a:pt x="115" y="459"/>
                    <a:pt x="121" y="459"/>
                  </a:cubicBezTo>
                  <a:cubicBezTo>
                    <a:pt x="127" y="459"/>
                    <a:pt x="132" y="454"/>
                    <a:pt x="132" y="448"/>
                  </a:cubicBezTo>
                  <a:cubicBezTo>
                    <a:pt x="132" y="448"/>
                    <a:pt x="132" y="447"/>
                    <a:pt x="132" y="447"/>
                  </a:cubicBezTo>
                  <a:cubicBezTo>
                    <a:pt x="132" y="447"/>
                    <a:pt x="132" y="447"/>
                    <a:pt x="132" y="447"/>
                  </a:cubicBezTo>
                  <a:cubicBezTo>
                    <a:pt x="132" y="442"/>
                    <a:pt x="132" y="442"/>
                    <a:pt x="132" y="442"/>
                  </a:cubicBezTo>
                  <a:cubicBezTo>
                    <a:pt x="138" y="442"/>
                    <a:pt x="138" y="442"/>
                    <a:pt x="138" y="442"/>
                  </a:cubicBezTo>
                  <a:cubicBezTo>
                    <a:pt x="142" y="442"/>
                    <a:pt x="144" y="439"/>
                    <a:pt x="144" y="435"/>
                  </a:cubicBezTo>
                  <a:cubicBezTo>
                    <a:pt x="144" y="432"/>
                    <a:pt x="142" y="429"/>
                    <a:pt x="138" y="429"/>
                  </a:cubicBezTo>
                  <a:cubicBezTo>
                    <a:pt x="132" y="429"/>
                    <a:pt x="132" y="429"/>
                    <a:pt x="132" y="429"/>
                  </a:cubicBezTo>
                  <a:cubicBezTo>
                    <a:pt x="132" y="422"/>
                    <a:pt x="132" y="422"/>
                    <a:pt x="132" y="422"/>
                  </a:cubicBezTo>
                  <a:cubicBezTo>
                    <a:pt x="138" y="422"/>
                    <a:pt x="138" y="422"/>
                    <a:pt x="138" y="422"/>
                  </a:cubicBezTo>
                  <a:cubicBezTo>
                    <a:pt x="142" y="422"/>
                    <a:pt x="144" y="420"/>
                    <a:pt x="144" y="416"/>
                  </a:cubicBezTo>
                  <a:cubicBezTo>
                    <a:pt x="144" y="413"/>
                    <a:pt x="142" y="410"/>
                    <a:pt x="138" y="410"/>
                  </a:cubicBezTo>
                  <a:cubicBezTo>
                    <a:pt x="132" y="410"/>
                    <a:pt x="132" y="410"/>
                    <a:pt x="132" y="410"/>
                  </a:cubicBezTo>
                  <a:cubicBezTo>
                    <a:pt x="132" y="403"/>
                    <a:pt x="132" y="403"/>
                    <a:pt x="132" y="403"/>
                  </a:cubicBezTo>
                  <a:cubicBezTo>
                    <a:pt x="138" y="403"/>
                    <a:pt x="138" y="403"/>
                    <a:pt x="138" y="403"/>
                  </a:cubicBezTo>
                  <a:cubicBezTo>
                    <a:pt x="142" y="403"/>
                    <a:pt x="144" y="400"/>
                    <a:pt x="144" y="397"/>
                  </a:cubicBezTo>
                  <a:cubicBezTo>
                    <a:pt x="144" y="393"/>
                    <a:pt x="142" y="391"/>
                    <a:pt x="138" y="391"/>
                  </a:cubicBezTo>
                  <a:cubicBezTo>
                    <a:pt x="132" y="391"/>
                    <a:pt x="132" y="391"/>
                    <a:pt x="132" y="391"/>
                  </a:cubicBezTo>
                  <a:cubicBezTo>
                    <a:pt x="132" y="354"/>
                    <a:pt x="132" y="354"/>
                    <a:pt x="132" y="354"/>
                  </a:cubicBezTo>
                  <a:cubicBezTo>
                    <a:pt x="136" y="350"/>
                    <a:pt x="138" y="346"/>
                    <a:pt x="138" y="341"/>
                  </a:cubicBezTo>
                  <a:cubicBezTo>
                    <a:pt x="138" y="212"/>
                    <a:pt x="138" y="212"/>
                    <a:pt x="138" y="212"/>
                  </a:cubicBezTo>
                  <a:cubicBezTo>
                    <a:pt x="138" y="206"/>
                    <a:pt x="136" y="202"/>
                    <a:pt x="132" y="199"/>
                  </a:cubicBezTo>
                  <a:cubicBezTo>
                    <a:pt x="132" y="154"/>
                    <a:pt x="132" y="154"/>
                    <a:pt x="132" y="154"/>
                  </a:cubicBezTo>
                  <a:cubicBezTo>
                    <a:pt x="159" y="154"/>
                    <a:pt x="159" y="154"/>
                    <a:pt x="159" y="154"/>
                  </a:cubicBezTo>
                  <a:cubicBezTo>
                    <a:pt x="167" y="202"/>
                    <a:pt x="167" y="202"/>
                    <a:pt x="167" y="202"/>
                  </a:cubicBezTo>
                  <a:cubicBezTo>
                    <a:pt x="162" y="206"/>
                    <a:pt x="159" y="213"/>
                    <a:pt x="161" y="219"/>
                  </a:cubicBezTo>
                  <a:cubicBezTo>
                    <a:pt x="183" y="352"/>
                    <a:pt x="183" y="352"/>
                    <a:pt x="183" y="352"/>
                  </a:cubicBezTo>
                  <a:cubicBezTo>
                    <a:pt x="184" y="359"/>
                    <a:pt x="188" y="364"/>
                    <a:pt x="194" y="367"/>
                  </a:cubicBezTo>
                  <a:cubicBezTo>
                    <a:pt x="206" y="436"/>
                    <a:pt x="206" y="436"/>
                    <a:pt x="206" y="436"/>
                  </a:cubicBezTo>
                  <a:cubicBezTo>
                    <a:pt x="202" y="437"/>
                    <a:pt x="202" y="437"/>
                    <a:pt x="202" y="437"/>
                  </a:cubicBezTo>
                  <a:cubicBezTo>
                    <a:pt x="199" y="437"/>
                    <a:pt x="197" y="440"/>
                    <a:pt x="198" y="442"/>
                  </a:cubicBezTo>
                  <a:cubicBezTo>
                    <a:pt x="198" y="445"/>
                    <a:pt x="201" y="447"/>
                    <a:pt x="204" y="447"/>
                  </a:cubicBezTo>
                  <a:cubicBezTo>
                    <a:pt x="207" y="446"/>
                    <a:pt x="207" y="446"/>
                    <a:pt x="207" y="446"/>
                  </a:cubicBezTo>
                  <a:cubicBezTo>
                    <a:pt x="209" y="454"/>
                    <a:pt x="209" y="454"/>
                    <a:pt x="209" y="454"/>
                  </a:cubicBezTo>
                  <a:cubicBezTo>
                    <a:pt x="205" y="455"/>
                    <a:pt x="205" y="455"/>
                    <a:pt x="205" y="455"/>
                  </a:cubicBezTo>
                  <a:cubicBezTo>
                    <a:pt x="202" y="455"/>
                    <a:pt x="200" y="458"/>
                    <a:pt x="201" y="460"/>
                  </a:cubicBezTo>
                  <a:cubicBezTo>
                    <a:pt x="201" y="463"/>
                    <a:pt x="204" y="465"/>
                    <a:pt x="206" y="464"/>
                  </a:cubicBezTo>
                  <a:cubicBezTo>
                    <a:pt x="210" y="464"/>
                    <a:pt x="210" y="464"/>
                    <a:pt x="210" y="464"/>
                  </a:cubicBezTo>
                  <a:cubicBezTo>
                    <a:pt x="212" y="472"/>
                    <a:pt x="212" y="472"/>
                    <a:pt x="212" y="472"/>
                  </a:cubicBezTo>
                  <a:cubicBezTo>
                    <a:pt x="208" y="472"/>
                    <a:pt x="208" y="472"/>
                    <a:pt x="208" y="472"/>
                  </a:cubicBezTo>
                  <a:cubicBezTo>
                    <a:pt x="205" y="473"/>
                    <a:pt x="203" y="475"/>
                    <a:pt x="204" y="478"/>
                  </a:cubicBezTo>
                  <a:cubicBezTo>
                    <a:pt x="204" y="481"/>
                    <a:pt x="207" y="483"/>
                    <a:pt x="209" y="482"/>
                  </a:cubicBezTo>
                  <a:cubicBezTo>
                    <a:pt x="213" y="482"/>
                    <a:pt x="213" y="482"/>
                    <a:pt x="213" y="482"/>
                  </a:cubicBezTo>
                  <a:cubicBezTo>
                    <a:pt x="214" y="488"/>
                    <a:pt x="214" y="488"/>
                    <a:pt x="214" y="488"/>
                  </a:cubicBezTo>
                  <a:cubicBezTo>
                    <a:pt x="214" y="488"/>
                    <a:pt x="214" y="488"/>
                    <a:pt x="214" y="488"/>
                  </a:cubicBezTo>
                  <a:cubicBezTo>
                    <a:pt x="214" y="488"/>
                    <a:pt x="214" y="489"/>
                    <a:pt x="215" y="489"/>
                  </a:cubicBezTo>
                  <a:cubicBezTo>
                    <a:pt x="216" y="495"/>
                    <a:pt x="221" y="499"/>
                    <a:pt x="227" y="498"/>
                  </a:cubicBezTo>
                  <a:cubicBezTo>
                    <a:pt x="233" y="497"/>
                    <a:pt x="237" y="492"/>
                    <a:pt x="236" y="486"/>
                  </a:cubicBezTo>
                  <a:cubicBezTo>
                    <a:pt x="236" y="485"/>
                    <a:pt x="236" y="485"/>
                    <a:pt x="235" y="485"/>
                  </a:cubicBezTo>
                  <a:cubicBezTo>
                    <a:pt x="236" y="485"/>
                    <a:pt x="236" y="485"/>
                    <a:pt x="236" y="485"/>
                  </a:cubicBezTo>
                  <a:cubicBezTo>
                    <a:pt x="234" y="478"/>
                    <a:pt x="234" y="478"/>
                    <a:pt x="234" y="478"/>
                  </a:cubicBezTo>
                  <a:cubicBezTo>
                    <a:pt x="238" y="477"/>
                    <a:pt x="238" y="477"/>
                    <a:pt x="238" y="477"/>
                  </a:cubicBezTo>
                  <a:cubicBezTo>
                    <a:pt x="241" y="477"/>
                    <a:pt x="243" y="474"/>
                    <a:pt x="242" y="472"/>
                  </a:cubicBezTo>
                  <a:cubicBezTo>
                    <a:pt x="242" y="469"/>
                    <a:pt x="239" y="467"/>
                    <a:pt x="237" y="468"/>
                  </a:cubicBezTo>
                  <a:cubicBezTo>
                    <a:pt x="233" y="468"/>
                    <a:pt x="233" y="468"/>
                    <a:pt x="233" y="468"/>
                  </a:cubicBezTo>
                  <a:cubicBezTo>
                    <a:pt x="231" y="460"/>
                    <a:pt x="231" y="460"/>
                    <a:pt x="231" y="460"/>
                  </a:cubicBezTo>
                  <a:cubicBezTo>
                    <a:pt x="235" y="460"/>
                    <a:pt x="235" y="460"/>
                    <a:pt x="235" y="460"/>
                  </a:cubicBezTo>
                  <a:cubicBezTo>
                    <a:pt x="238" y="459"/>
                    <a:pt x="240" y="457"/>
                    <a:pt x="239" y="454"/>
                  </a:cubicBezTo>
                  <a:cubicBezTo>
                    <a:pt x="239" y="451"/>
                    <a:pt x="236" y="449"/>
                    <a:pt x="234" y="450"/>
                  </a:cubicBezTo>
                  <a:cubicBezTo>
                    <a:pt x="230" y="450"/>
                    <a:pt x="230" y="450"/>
                    <a:pt x="230" y="450"/>
                  </a:cubicBezTo>
                  <a:cubicBezTo>
                    <a:pt x="229" y="442"/>
                    <a:pt x="229" y="442"/>
                    <a:pt x="229" y="442"/>
                  </a:cubicBezTo>
                  <a:cubicBezTo>
                    <a:pt x="232" y="442"/>
                    <a:pt x="232" y="442"/>
                    <a:pt x="232" y="442"/>
                  </a:cubicBezTo>
                  <a:cubicBezTo>
                    <a:pt x="235" y="441"/>
                    <a:pt x="237" y="439"/>
                    <a:pt x="236" y="436"/>
                  </a:cubicBezTo>
                  <a:cubicBezTo>
                    <a:pt x="236" y="433"/>
                    <a:pt x="233" y="431"/>
                    <a:pt x="231" y="432"/>
                  </a:cubicBezTo>
                  <a:cubicBezTo>
                    <a:pt x="227" y="433"/>
                    <a:pt x="227" y="433"/>
                    <a:pt x="227" y="433"/>
                  </a:cubicBezTo>
                  <a:cubicBezTo>
                    <a:pt x="215" y="364"/>
                    <a:pt x="215" y="364"/>
                    <a:pt x="215" y="364"/>
                  </a:cubicBezTo>
                  <a:cubicBezTo>
                    <a:pt x="220" y="359"/>
                    <a:pt x="223" y="353"/>
                    <a:pt x="221" y="346"/>
                  </a:cubicBezTo>
                  <a:cubicBezTo>
                    <a:pt x="199" y="213"/>
                    <a:pt x="199" y="213"/>
                    <a:pt x="199" y="213"/>
                  </a:cubicBezTo>
                  <a:cubicBezTo>
                    <a:pt x="198" y="206"/>
                    <a:pt x="194" y="201"/>
                    <a:pt x="188" y="198"/>
                  </a:cubicBezTo>
                  <a:cubicBezTo>
                    <a:pt x="181" y="154"/>
                    <a:pt x="181" y="154"/>
                    <a:pt x="181" y="154"/>
                  </a:cubicBezTo>
                  <a:cubicBezTo>
                    <a:pt x="193" y="154"/>
                    <a:pt x="193" y="154"/>
                    <a:pt x="193" y="154"/>
                  </a:cubicBezTo>
                  <a:cubicBezTo>
                    <a:pt x="202" y="154"/>
                    <a:pt x="209" y="147"/>
                    <a:pt x="209" y="138"/>
                  </a:cubicBezTo>
                  <a:cubicBezTo>
                    <a:pt x="209" y="129"/>
                    <a:pt x="202" y="122"/>
                    <a:pt x="193" y="122"/>
                  </a:cubicBezTo>
                  <a:cubicBezTo>
                    <a:pt x="132" y="122"/>
                    <a:pt x="132" y="122"/>
                    <a:pt x="132" y="122"/>
                  </a:cubicBezTo>
                  <a:cubicBezTo>
                    <a:pt x="132" y="99"/>
                    <a:pt x="132" y="99"/>
                    <a:pt x="132" y="99"/>
                  </a:cubicBezTo>
                  <a:cubicBezTo>
                    <a:pt x="152" y="99"/>
                    <a:pt x="152" y="99"/>
                    <a:pt x="152" y="99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72" y="112"/>
                    <a:pt x="172" y="112"/>
                    <a:pt x="172" y="112"/>
                  </a:cubicBezTo>
                  <a:cubicBezTo>
                    <a:pt x="172" y="78"/>
                    <a:pt x="172" y="78"/>
                    <a:pt x="172" y="78"/>
                  </a:cubicBezTo>
                  <a:cubicBezTo>
                    <a:pt x="152" y="78"/>
                    <a:pt x="152" y="78"/>
                    <a:pt x="152" y="78"/>
                  </a:cubicBezTo>
                  <a:cubicBezTo>
                    <a:pt x="152" y="92"/>
                    <a:pt x="152" y="92"/>
                    <a:pt x="152" y="92"/>
                  </a:cubicBezTo>
                  <a:cubicBezTo>
                    <a:pt x="132" y="92"/>
                    <a:pt x="132" y="92"/>
                    <a:pt x="132" y="92"/>
                  </a:cubicBezTo>
                  <a:cubicBezTo>
                    <a:pt x="132" y="57"/>
                    <a:pt x="132" y="57"/>
                    <a:pt x="132" y="57"/>
                  </a:cubicBezTo>
                  <a:cubicBezTo>
                    <a:pt x="182" y="57"/>
                    <a:pt x="182" y="57"/>
                    <a:pt x="182" y="57"/>
                  </a:cubicBezTo>
                  <a:cubicBezTo>
                    <a:pt x="182" y="23"/>
                    <a:pt x="182" y="23"/>
                    <a:pt x="182" y="23"/>
                  </a:cubicBezTo>
                  <a:cubicBezTo>
                    <a:pt x="127" y="23"/>
                    <a:pt x="127" y="23"/>
                    <a:pt x="127" y="23"/>
                  </a:cubicBezTo>
                  <a:cubicBezTo>
                    <a:pt x="127" y="10"/>
                    <a:pt x="127" y="10"/>
                    <a:pt x="127" y="10"/>
                  </a:cubicBezTo>
                  <a:cubicBezTo>
                    <a:pt x="175" y="10"/>
                    <a:pt x="175" y="10"/>
                    <a:pt x="175" y="10"/>
                  </a:cubicBezTo>
                  <a:cubicBezTo>
                    <a:pt x="175" y="0"/>
                    <a:pt x="175" y="0"/>
                    <a:pt x="17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10"/>
                    <a:pt x="68" y="10"/>
                    <a:pt x="68" y="10"/>
                  </a:cubicBezTo>
                  <a:cubicBezTo>
                    <a:pt x="116" y="10"/>
                    <a:pt x="116" y="10"/>
                    <a:pt x="116" y="10"/>
                  </a:cubicBezTo>
                  <a:cubicBezTo>
                    <a:pt x="116" y="23"/>
                    <a:pt x="116" y="23"/>
                    <a:pt x="116" y="23"/>
                  </a:cubicBezTo>
                  <a:cubicBezTo>
                    <a:pt x="61" y="23"/>
                    <a:pt x="61" y="23"/>
                    <a:pt x="61" y="23"/>
                  </a:cubicBezTo>
                  <a:cubicBezTo>
                    <a:pt x="61" y="57"/>
                    <a:pt x="61" y="57"/>
                    <a:pt x="61" y="57"/>
                  </a:cubicBezTo>
                  <a:cubicBezTo>
                    <a:pt x="111" y="57"/>
                    <a:pt x="111" y="57"/>
                    <a:pt x="111" y="57"/>
                  </a:cubicBezTo>
                  <a:cubicBezTo>
                    <a:pt x="111" y="122"/>
                    <a:pt x="111" y="122"/>
                    <a:pt x="111" y="122"/>
                  </a:cubicBezTo>
                  <a:cubicBezTo>
                    <a:pt x="50" y="122"/>
                    <a:pt x="50" y="122"/>
                    <a:pt x="50" y="122"/>
                  </a:cubicBezTo>
                  <a:cubicBezTo>
                    <a:pt x="41" y="122"/>
                    <a:pt x="34" y="129"/>
                    <a:pt x="34" y="138"/>
                  </a:cubicBezTo>
                  <a:cubicBezTo>
                    <a:pt x="34" y="147"/>
                    <a:pt x="41" y="154"/>
                    <a:pt x="50" y="154"/>
                  </a:cubicBezTo>
                  <a:cubicBezTo>
                    <a:pt x="62" y="154"/>
                    <a:pt x="62" y="154"/>
                    <a:pt x="62" y="154"/>
                  </a:cubicBezTo>
                  <a:cubicBezTo>
                    <a:pt x="55" y="198"/>
                    <a:pt x="55" y="198"/>
                    <a:pt x="55" y="198"/>
                  </a:cubicBezTo>
                  <a:cubicBezTo>
                    <a:pt x="49" y="201"/>
                    <a:pt x="45" y="206"/>
                    <a:pt x="44" y="213"/>
                  </a:cubicBezTo>
                  <a:cubicBezTo>
                    <a:pt x="21" y="346"/>
                    <a:pt x="21" y="346"/>
                    <a:pt x="21" y="346"/>
                  </a:cubicBezTo>
                  <a:cubicBezTo>
                    <a:pt x="20" y="353"/>
                    <a:pt x="23" y="359"/>
                    <a:pt x="27" y="364"/>
                  </a:cubicBezTo>
                  <a:cubicBezTo>
                    <a:pt x="16" y="433"/>
                    <a:pt x="16" y="433"/>
                    <a:pt x="16" y="433"/>
                  </a:cubicBezTo>
                  <a:cubicBezTo>
                    <a:pt x="12" y="432"/>
                    <a:pt x="12" y="432"/>
                    <a:pt x="12" y="432"/>
                  </a:cubicBezTo>
                  <a:cubicBezTo>
                    <a:pt x="9" y="431"/>
                    <a:pt x="7" y="433"/>
                    <a:pt x="6" y="436"/>
                  </a:cubicBezTo>
                  <a:cubicBezTo>
                    <a:pt x="6" y="439"/>
                    <a:pt x="8" y="441"/>
                    <a:pt x="11" y="442"/>
                  </a:cubicBezTo>
                  <a:cubicBezTo>
                    <a:pt x="14" y="442"/>
                    <a:pt x="14" y="442"/>
                    <a:pt x="14" y="442"/>
                  </a:cubicBezTo>
                  <a:cubicBezTo>
                    <a:pt x="13" y="450"/>
                    <a:pt x="13" y="450"/>
                    <a:pt x="13" y="450"/>
                  </a:cubicBezTo>
                  <a:cubicBezTo>
                    <a:pt x="9" y="450"/>
                    <a:pt x="9" y="450"/>
                    <a:pt x="9" y="450"/>
                  </a:cubicBezTo>
                  <a:cubicBezTo>
                    <a:pt x="6" y="449"/>
                    <a:pt x="4" y="451"/>
                    <a:pt x="3" y="454"/>
                  </a:cubicBezTo>
                  <a:cubicBezTo>
                    <a:pt x="3" y="457"/>
                    <a:pt x="5" y="459"/>
                    <a:pt x="8" y="460"/>
                  </a:cubicBezTo>
                  <a:cubicBezTo>
                    <a:pt x="11" y="460"/>
                    <a:pt x="11" y="460"/>
                    <a:pt x="11" y="460"/>
                  </a:cubicBezTo>
                  <a:cubicBezTo>
                    <a:pt x="10" y="468"/>
                    <a:pt x="10" y="468"/>
                    <a:pt x="10" y="468"/>
                  </a:cubicBezTo>
                  <a:cubicBezTo>
                    <a:pt x="6" y="468"/>
                    <a:pt x="6" y="468"/>
                    <a:pt x="6" y="468"/>
                  </a:cubicBezTo>
                  <a:cubicBezTo>
                    <a:pt x="3" y="467"/>
                    <a:pt x="1" y="469"/>
                    <a:pt x="0" y="472"/>
                  </a:cubicBezTo>
                  <a:cubicBezTo>
                    <a:pt x="0" y="474"/>
                    <a:pt x="2" y="477"/>
                    <a:pt x="5" y="47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3" name="Freeform 84"/>
            <p:cNvSpPr>
              <a:spLocks noEditPoints="1"/>
            </p:cNvSpPr>
            <p:nvPr/>
          </p:nvSpPr>
          <p:spPr bwMode="auto">
            <a:xfrm>
              <a:off x="4799348" y="2117939"/>
              <a:ext cx="347734" cy="658422"/>
            </a:xfrm>
            <a:custGeom>
              <a:avLst/>
              <a:gdLst>
                <a:gd name="T0" fmla="*/ 92 w 260"/>
                <a:gd name="T1" fmla="*/ 353 h 494"/>
                <a:gd name="T2" fmla="*/ 92 w 260"/>
                <a:gd name="T3" fmla="*/ 379 h 494"/>
                <a:gd name="T4" fmla="*/ 117 w 260"/>
                <a:gd name="T5" fmla="*/ 379 h 494"/>
                <a:gd name="T6" fmla="*/ 130 w 260"/>
                <a:gd name="T7" fmla="*/ 494 h 494"/>
                <a:gd name="T8" fmla="*/ 143 w 260"/>
                <a:gd name="T9" fmla="*/ 379 h 494"/>
                <a:gd name="T10" fmla="*/ 168 w 260"/>
                <a:gd name="T11" fmla="*/ 379 h 494"/>
                <a:gd name="T12" fmla="*/ 168 w 260"/>
                <a:gd name="T13" fmla="*/ 353 h 494"/>
                <a:gd name="T14" fmla="*/ 255 w 260"/>
                <a:gd name="T15" fmla="*/ 204 h 494"/>
                <a:gd name="T16" fmla="*/ 220 w 260"/>
                <a:gd name="T17" fmla="*/ 95 h 494"/>
                <a:gd name="T18" fmla="*/ 238 w 260"/>
                <a:gd name="T19" fmla="*/ 0 h 494"/>
                <a:gd name="T20" fmla="*/ 198 w 260"/>
                <a:gd name="T21" fmla="*/ 0 h 494"/>
                <a:gd name="T22" fmla="*/ 178 w 260"/>
                <a:gd name="T23" fmla="*/ 60 h 494"/>
                <a:gd name="T24" fmla="*/ 130 w 260"/>
                <a:gd name="T25" fmla="*/ 48 h 494"/>
                <a:gd name="T26" fmla="*/ 82 w 260"/>
                <a:gd name="T27" fmla="*/ 60 h 494"/>
                <a:gd name="T28" fmla="*/ 62 w 260"/>
                <a:gd name="T29" fmla="*/ 0 h 494"/>
                <a:gd name="T30" fmla="*/ 22 w 260"/>
                <a:gd name="T31" fmla="*/ 0 h 494"/>
                <a:gd name="T32" fmla="*/ 40 w 260"/>
                <a:gd name="T33" fmla="*/ 95 h 494"/>
                <a:gd name="T34" fmla="*/ 5 w 260"/>
                <a:gd name="T35" fmla="*/ 204 h 494"/>
                <a:gd name="T36" fmla="*/ 92 w 260"/>
                <a:gd name="T37" fmla="*/ 353 h 494"/>
                <a:gd name="T38" fmla="*/ 68 w 260"/>
                <a:gd name="T39" fmla="*/ 116 h 494"/>
                <a:gd name="T40" fmla="*/ 130 w 260"/>
                <a:gd name="T41" fmla="*/ 83 h 494"/>
                <a:gd name="T42" fmla="*/ 192 w 260"/>
                <a:gd name="T43" fmla="*/ 116 h 494"/>
                <a:gd name="T44" fmla="*/ 221 w 260"/>
                <a:gd name="T45" fmla="*/ 204 h 494"/>
                <a:gd name="T46" fmla="*/ 192 w 260"/>
                <a:gd name="T47" fmla="*/ 293 h 494"/>
                <a:gd name="T48" fmla="*/ 130 w 260"/>
                <a:gd name="T49" fmla="*/ 325 h 494"/>
                <a:gd name="T50" fmla="*/ 68 w 260"/>
                <a:gd name="T51" fmla="*/ 293 h 494"/>
                <a:gd name="T52" fmla="*/ 39 w 260"/>
                <a:gd name="T53" fmla="*/ 204 h 494"/>
                <a:gd name="T54" fmla="*/ 68 w 260"/>
                <a:gd name="T55" fmla="*/ 116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0" h="494">
                  <a:moveTo>
                    <a:pt x="92" y="353"/>
                  </a:moveTo>
                  <a:cubicBezTo>
                    <a:pt x="92" y="379"/>
                    <a:pt x="92" y="379"/>
                    <a:pt x="92" y="379"/>
                  </a:cubicBezTo>
                  <a:cubicBezTo>
                    <a:pt x="117" y="379"/>
                    <a:pt x="117" y="379"/>
                    <a:pt x="117" y="379"/>
                  </a:cubicBezTo>
                  <a:cubicBezTo>
                    <a:pt x="130" y="494"/>
                    <a:pt x="130" y="494"/>
                    <a:pt x="130" y="494"/>
                  </a:cubicBezTo>
                  <a:cubicBezTo>
                    <a:pt x="143" y="379"/>
                    <a:pt x="143" y="379"/>
                    <a:pt x="143" y="379"/>
                  </a:cubicBezTo>
                  <a:cubicBezTo>
                    <a:pt x="168" y="379"/>
                    <a:pt x="168" y="379"/>
                    <a:pt x="168" y="379"/>
                  </a:cubicBezTo>
                  <a:cubicBezTo>
                    <a:pt x="168" y="353"/>
                    <a:pt x="168" y="353"/>
                    <a:pt x="168" y="353"/>
                  </a:cubicBezTo>
                  <a:cubicBezTo>
                    <a:pt x="219" y="333"/>
                    <a:pt x="255" y="274"/>
                    <a:pt x="255" y="204"/>
                  </a:cubicBezTo>
                  <a:cubicBezTo>
                    <a:pt x="255" y="162"/>
                    <a:pt x="242" y="123"/>
                    <a:pt x="220" y="95"/>
                  </a:cubicBezTo>
                  <a:cubicBezTo>
                    <a:pt x="260" y="63"/>
                    <a:pt x="238" y="0"/>
                    <a:pt x="238" y="0"/>
                  </a:cubicBezTo>
                  <a:cubicBezTo>
                    <a:pt x="198" y="0"/>
                    <a:pt x="198" y="0"/>
                    <a:pt x="198" y="0"/>
                  </a:cubicBezTo>
                  <a:cubicBezTo>
                    <a:pt x="207" y="25"/>
                    <a:pt x="189" y="48"/>
                    <a:pt x="178" y="60"/>
                  </a:cubicBezTo>
                  <a:cubicBezTo>
                    <a:pt x="163" y="53"/>
                    <a:pt x="147" y="48"/>
                    <a:pt x="130" y="48"/>
                  </a:cubicBezTo>
                  <a:cubicBezTo>
                    <a:pt x="113" y="48"/>
                    <a:pt x="97" y="53"/>
                    <a:pt x="82" y="60"/>
                  </a:cubicBezTo>
                  <a:cubicBezTo>
                    <a:pt x="71" y="48"/>
                    <a:pt x="53" y="25"/>
                    <a:pt x="6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0" y="63"/>
                    <a:pt x="40" y="95"/>
                  </a:cubicBezTo>
                  <a:cubicBezTo>
                    <a:pt x="18" y="123"/>
                    <a:pt x="5" y="162"/>
                    <a:pt x="5" y="204"/>
                  </a:cubicBezTo>
                  <a:cubicBezTo>
                    <a:pt x="5" y="274"/>
                    <a:pt x="42" y="333"/>
                    <a:pt x="92" y="353"/>
                  </a:cubicBezTo>
                  <a:close/>
                  <a:moveTo>
                    <a:pt x="68" y="116"/>
                  </a:moveTo>
                  <a:cubicBezTo>
                    <a:pt x="85" y="95"/>
                    <a:pt x="107" y="83"/>
                    <a:pt x="130" y="83"/>
                  </a:cubicBezTo>
                  <a:cubicBezTo>
                    <a:pt x="153" y="83"/>
                    <a:pt x="175" y="95"/>
                    <a:pt x="192" y="116"/>
                  </a:cubicBezTo>
                  <a:cubicBezTo>
                    <a:pt x="210" y="139"/>
                    <a:pt x="221" y="170"/>
                    <a:pt x="221" y="204"/>
                  </a:cubicBezTo>
                  <a:cubicBezTo>
                    <a:pt x="221" y="238"/>
                    <a:pt x="210" y="269"/>
                    <a:pt x="192" y="293"/>
                  </a:cubicBezTo>
                  <a:cubicBezTo>
                    <a:pt x="175" y="314"/>
                    <a:pt x="153" y="325"/>
                    <a:pt x="130" y="325"/>
                  </a:cubicBezTo>
                  <a:cubicBezTo>
                    <a:pt x="107" y="325"/>
                    <a:pt x="85" y="314"/>
                    <a:pt x="68" y="293"/>
                  </a:cubicBezTo>
                  <a:cubicBezTo>
                    <a:pt x="50" y="269"/>
                    <a:pt x="39" y="238"/>
                    <a:pt x="39" y="204"/>
                  </a:cubicBezTo>
                  <a:cubicBezTo>
                    <a:pt x="39" y="170"/>
                    <a:pt x="50" y="139"/>
                    <a:pt x="68" y="116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4" name="Freeform 85"/>
            <p:cNvSpPr>
              <a:spLocks noEditPoints="1"/>
            </p:cNvSpPr>
            <p:nvPr/>
          </p:nvSpPr>
          <p:spPr bwMode="auto">
            <a:xfrm>
              <a:off x="2676738" y="2086365"/>
              <a:ext cx="436983" cy="721570"/>
            </a:xfrm>
            <a:custGeom>
              <a:avLst/>
              <a:gdLst>
                <a:gd name="T0" fmla="*/ 60 w 327"/>
                <a:gd name="T1" fmla="*/ 541 h 541"/>
                <a:gd name="T2" fmla="*/ 266 w 327"/>
                <a:gd name="T3" fmla="*/ 541 h 541"/>
                <a:gd name="T4" fmla="*/ 327 w 327"/>
                <a:gd name="T5" fmla="*/ 481 h 541"/>
                <a:gd name="T6" fmla="*/ 327 w 327"/>
                <a:gd name="T7" fmla="*/ 125 h 541"/>
                <a:gd name="T8" fmla="*/ 266 w 327"/>
                <a:gd name="T9" fmla="*/ 64 h 541"/>
                <a:gd name="T10" fmla="*/ 241 w 327"/>
                <a:gd name="T11" fmla="*/ 64 h 541"/>
                <a:gd name="T12" fmla="*/ 241 w 327"/>
                <a:gd name="T13" fmla="*/ 4 h 541"/>
                <a:gd name="T14" fmla="*/ 237 w 327"/>
                <a:gd name="T15" fmla="*/ 0 h 541"/>
                <a:gd name="T16" fmla="*/ 90 w 327"/>
                <a:gd name="T17" fmla="*/ 0 h 541"/>
                <a:gd name="T18" fmla="*/ 85 w 327"/>
                <a:gd name="T19" fmla="*/ 4 h 541"/>
                <a:gd name="T20" fmla="*/ 85 w 327"/>
                <a:gd name="T21" fmla="*/ 64 h 541"/>
                <a:gd name="T22" fmla="*/ 60 w 327"/>
                <a:gd name="T23" fmla="*/ 64 h 541"/>
                <a:gd name="T24" fmla="*/ 0 w 327"/>
                <a:gd name="T25" fmla="*/ 125 h 541"/>
                <a:gd name="T26" fmla="*/ 0 w 327"/>
                <a:gd name="T27" fmla="*/ 481 h 541"/>
                <a:gd name="T28" fmla="*/ 60 w 327"/>
                <a:gd name="T29" fmla="*/ 541 h 541"/>
                <a:gd name="T30" fmla="*/ 124 w 327"/>
                <a:gd name="T31" fmla="*/ 175 h 541"/>
                <a:gd name="T32" fmla="*/ 143 w 327"/>
                <a:gd name="T33" fmla="*/ 149 h 541"/>
                <a:gd name="T34" fmla="*/ 153 w 327"/>
                <a:gd name="T35" fmla="*/ 136 h 541"/>
                <a:gd name="T36" fmla="*/ 164 w 327"/>
                <a:gd name="T37" fmla="*/ 124 h 541"/>
                <a:gd name="T38" fmla="*/ 160 w 327"/>
                <a:gd name="T39" fmla="*/ 140 h 541"/>
                <a:gd name="T40" fmla="*/ 154 w 327"/>
                <a:gd name="T41" fmla="*/ 155 h 541"/>
                <a:gd name="T42" fmla="*/ 149 w 327"/>
                <a:gd name="T43" fmla="*/ 170 h 541"/>
                <a:gd name="T44" fmla="*/ 193 w 327"/>
                <a:gd name="T45" fmla="*/ 170 h 541"/>
                <a:gd name="T46" fmla="*/ 211 w 327"/>
                <a:gd name="T47" fmla="*/ 171 h 541"/>
                <a:gd name="T48" fmla="*/ 202 w 327"/>
                <a:gd name="T49" fmla="*/ 185 h 541"/>
                <a:gd name="T50" fmla="*/ 184 w 327"/>
                <a:gd name="T51" fmla="*/ 211 h 541"/>
                <a:gd name="T52" fmla="*/ 174 w 327"/>
                <a:gd name="T53" fmla="*/ 224 h 541"/>
                <a:gd name="T54" fmla="*/ 163 w 327"/>
                <a:gd name="T55" fmla="*/ 236 h 541"/>
                <a:gd name="T56" fmla="*/ 167 w 327"/>
                <a:gd name="T57" fmla="*/ 220 h 541"/>
                <a:gd name="T58" fmla="*/ 173 w 327"/>
                <a:gd name="T59" fmla="*/ 205 h 541"/>
                <a:gd name="T60" fmla="*/ 178 w 327"/>
                <a:gd name="T61" fmla="*/ 191 h 541"/>
                <a:gd name="T62" fmla="*/ 133 w 327"/>
                <a:gd name="T63" fmla="*/ 190 h 541"/>
                <a:gd name="T64" fmla="*/ 116 w 327"/>
                <a:gd name="T65" fmla="*/ 189 h 541"/>
                <a:gd name="T66" fmla="*/ 124 w 327"/>
                <a:gd name="T67" fmla="*/ 175 h 541"/>
                <a:gd name="T68" fmla="*/ 21 w 327"/>
                <a:gd name="T69" fmla="*/ 272 h 541"/>
                <a:gd name="T70" fmla="*/ 305 w 327"/>
                <a:gd name="T71" fmla="*/ 272 h 541"/>
                <a:gd name="T72" fmla="*/ 305 w 327"/>
                <a:gd name="T73" fmla="*/ 333 h 541"/>
                <a:gd name="T74" fmla="*/ 21 w 327"/>
                <a:gd name="T75" fmla="*/ 333 h 541"/>
                <a:gd name="T76" fmla="*/ 21 w 327"/>
                <a:gd name="T77" fmla="*/ 272 h 541"/>
                <a:gd name="T78" fmla="*/ 21 w 327"/>
                <a:gd name="T79" fmla="*/ 356 h 541"/>
                <a:gd name="T80" fmla="*/ 305 w 327"/>
                <a:gd name="T81" fmla="*/ 356 h 541"/>
                <a:gd name="T82" fmla="*/ 305 w 327"/>
                <a:gd name="T83" fmla="*/ 421 h 541"/>
                <a:gd name="T84" fmla="*/ 21 w 327"/>
                <a:gd name="T85" fmla="*/ 421 h 541"/>
                <a:gd name="T86" fmla="*/ 21 w 327"/>
                <a:gd name="T87" fmla="*/ 356 h 541"/>
                <a:gd name="T88" fmla="*/ 21 w 327"/>
                <a:gd name="T89" fmla="*/ 442 h 541"/>
                <a:gd name="T90" fmla="*/ 305 w 327"/>
                <a:gd name="T91" fmla="*/ 442 h 541"/>
                <a:gd name="T92" fmla="*/ 305 w 327"/>
                <a:gd name="T93" fmla="*/ 481 h 541"/>
                <a:gd name="T94" fmla="*/ 266 w 327"/>
                <a:gd name="T95" fmla="*/ 520 h 541"/>
                <a:gd name="T96" fmla="*/ 60 w 327"/>
                <a:gd name="T97" fmla="*/ 520 h 541"/>
                <a:gd name="T98" fmla="*/ 21 w 327"/>
                <a:gd name="T99" fmla="*/ 481 h 541"/>
                <a:gd name="T100" fmla="*/ 21 w 327"/>
                <a:gd name="T101" fmla="*/ 442 h 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7" h="541">
                  <a:moveTo>
                    <a:pt x="60" y="541"/>
                  </a:moveTo>
                  <a:cubicBezTo>
                    <a:pt x="266" y="541"/>
                    <a:pt x="266" y="541"/>
                    <a:pt x="266" y="541"/>
                  </a:cubicBezTo>
                  <a:cubicBezTo>
                    <a:pt x="300" y="541"/>
                    <a:pt x="327" y="514"/>
                    <a:pt x="327" y="481"/>
                  </a:cubicBezTo>
                  <a:cubicBezTo>
                    <a:pt x="327" y="125"/>
                    <a:pt x="327" y="125"/>
                    <a:pt x="327" y="125"/>
                  </a:cubicBezTo>
                  <a:cubicBezTo>
                    <a:pt x="327" y="91"/>
                    <a:pt x="300" y="64"/>
                    <a:pt x="266" y="64"/>
                  </a:cubicBezTo>
                  <a:cubicBezTo>
                    <a:pt x="241" y="64"/>
                    <a:pt x="241" y="64"/>
                    <a:pt x="241" y="64"/>
                  </a:cubicBezTo>
                  <a:cubicBezTo>
                    <a:pt x="241" y="4"/>
                    <a:pt x="241" y="4"/>
                    <a:pt x="241" y="4"/>
                  </a:cubicBezTo>
                  <a:cubicBezTo>
                    <a:pt x="241" y="2"/>
                    <a:pt x="239" y="0"/>
                    <a:pt x="237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87" y="0"/>
                    <a:pt x="85" y="2"/>
                    <a:pt x="85" y="4"/>
                  </a:cubicBezTo>
                  <a:cubicBezTo>
                    <a:pt x="85" y="64"/>
                    <a:pt x="85" y="64"/>
                    <a:pt x="85" y="64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27" y="64"/>
                    <a:pt x="0" y="91"/>
                    <a:pt x="0" y="125"/>
                  </a:cubicBezTo>
                  <a:cubicBezTo>
                    <a:pt x="0" y="481"/>
                    <a:pt x="0" y="481"/>
                    <a:pt x="0" y="481"/>
                  </a:cubicBezTo>
                  <a:cubicBezTo>
                    <a:pt x="0" y="514"/>
                    <a:pt x="27" y="541"/>
                    <a:pt x="60" y="541"/>
                  </a:cubicBezTo>
                  <a:close/>
                  <a:moveTo>
                    <a:pt x="124" y="175"/>
                  </a:moveTo>
                  <a:cubicBezTo>
                    <a:pt x="130" y="166"/>
                    <a:pt x="136" y="157"/>
                    <a:pt x="143" y="149"/>
                  </a:cubicBezTo>
                  <a:cubicBezTo>
                    <a:pt x="146" y="144"/>
                    <a:pt x="150" y="140"/>
                    <a:pt x="153" y="136"/>
                  </a:cubicBezTo>
                  <a:cubicBezTo>
                    <a:pt x="157" y="132"/>
                    <a:pt x="160" y="128"/>
                    <a:pt x="164" y="124"/>
                  </a:cubicBezTo>
                  <a:cubicBezTo>
                    <a:pt x="163" y="129"/>
                    <a:pt x="162" y="135"/>
                    <a:pt x="160" y="140"/>
                  </a:cubicBezTo>
                  <a:cubicBezTo>
                    <a:pt x="158" y="145"/>
                    <a:pt x="156" y="150"/>
                    <a:pt x="154" y="155"/>
                  </a:cubicBezTo>
                  <a:cubicBezTo>
                    <a:pt x="153" y="160"/>
                    <a:pt x="151" y="165"/>
                    <a:pt x="149" y="170"/>
                  </a:cubicBezTo>
                  <a:cubicBezTo>
                    <a:pt x="164" y="169"/>
                    <a:pt x="179" y="169"/>
                    <a:pt x="193" y="170"/>
                  </a:cubicBezTo>
                  <a:cubicBezTo>
                    <a:pt x="211" y="171"/>
                    <a:pt x="211" y="171"/>
                    <a:pt x="211" y="171"/>
                  </a:cubicBezTo>
                  <a:cubicBezTo>
                    <a:pt x="202" y="185"/>
                    <a:pt x="202" y="185"/>
                    <a:pt x="202" y="185"/>
                  </a:cubicBezTo>
                  <a:cubicBezTo>
                    <a:pt x="196" y="194"/>
                    <a:pt x="191" y="203"/>
                    <a:pt x="184" y="211"/>
                  </a:cubicBezTo>
                  <a:cubicBezTo>
                    <a:pt x="181" y="215"/>
                    <a:pt x="178" y="220"/>
                    <a:pt x="174" y="224"/>
                  </a:cubicBezTo>
                  <a:cubicBezTo>
                    <a:pt x="171" y="228"/>
                    <a:pt x="167" y="232"/>
                    <a:pt x="163" y="236"/>
                  </a:cubicBezTo>
                  <a:cubicBezTo>
                    <a:pt x="164" y="230"/>
                    <a:pt x="166" y="225"/>
                    <a:pt x="167" y="220"/>
                  </a:cubicBezTo>
                  <a:cubicBezTo>
                    <a:pt x="169" y="215"/>
                    <a:pt x="171" y="210"/>
                    <a:pt x="173" y="205"/>
                  </a:cubicBezTo>
                  <a:cubicBezTo>
                    <a:pt x="174" y="200"/>
                    <a:pt x="176" y="195"/>
                    <a:pt x="178" y="191"/>
                  </a:cubicBezTo>
                  <a:cubicBezTo>
                    <a:pt x="163" y="191"/>
                    <a:pt x="148" y="191"/>
                    <a:pt x="133" y="190"/>
                  </a:cubicBezTo>
                  <a:cubicBezTo>
                    <a:pt x="116" y="189"/>
                    <a:pt x="116" y="189"/>
                    <a:pt x="116" y="189"/>
                  </a:cubicBezTo>
                  <a:lnTo>
                    <a:pt x="124" y="175"/>
                  </a:lnTo>
                  <a:close/>
                  <a:moveTo>
                    <a:pt x="21" y="272"/>
                  </a:moveTo>
                  <a:cubicBezTo>
                    <a:pt x="305" y="272"/>
                    <a:pt x="305" y="272"/>
                    <a:pt x="305" y="272"/>
                  </a:cubicBezTo>
                  <a:cubicBezTo>
                    <a:pt x="305" y="333"/>
                    <a:pt x="305" y="333"/>
                    <a:pt x="305" y="333"/>
                  </a:cubicBezTo>
                  <a:cubicBezTo>
                    <a:pt x="21" y="333"/>
                    <a:pt x="21" y="333"/>
                    <a:pt x="21" y="333"/>
                  </a:cubicBezTo>
                  <a:lnTo>
                    <a:pt x="21" y="272"/>
                  </a:lnTo>
                  <a:close/>
                  <a:moveTo>
                    <a:pt x="21" y="356"/>
                  </a:moveTo>
                  <a:cubicBezTo>
                    <a:pt x="305" y="356"/>
                    <a:pt x="305" y="356"/>
                    <a:pt x="305" y="356"/>
                  </a:cubicBezTo>
                  <a:cubicBezTo>
                    <a:pt x="305" y="421"/>
                    <a:pt x="305" y="421"/>
                    <a:pt x="305" y="421"/>
                  </a:cubicBezTo>
                  <a:cubicBezTo>
                    <a:pt x="21" y="421"/>
                    <a:pt x="21" y="421"/>
                    <a:pt x="21" y="421"/>
                  </a:cubicBezTo>
                  <a:lnTo>
                    <a:pt x="21" y="356"/>
                  </a:lnTo>
                  <a:close/>
                  <a:moveTo>
                    <a:pt x="21" y="442"/>
                  </a:moveTo>
                  <a:cubicBezTo>
                    <a:pt x="305" y="442"/>
                    <a:pt x="305" y="442"/>
                    <a:pt x="305" y="442"/>
                  </a:cubicBezTo>
                  <a:cubicBezTo>
                    <a:pt x="305" y="481"/>
                    <a:pt x="305" y="481"/>
                    <a:pt x="305" y="481"/>
                  </a:cubicBezTo>
                  <a:cubicBezTo>
                    <a:pt x="305" y="502"/>
                    <a:pt x="288" y="520"/>
                    <a:pt x="266" y="520"/>
                  </a:cubicBezTo>
                  <a:cubicBezTo>
                    <a:pt x="60" y="520"/>
                    <a:pt x="60" y="520"/>
                    <a:pt x="60" y="520"/>
                  </a:cubicBezTo>
                  <a:cubicBezTo>
                    <a:pt x="39" y="520"/>
                    <a:pt x="21" y="502"/>
                    <a:pt x="21" y="481"/>
                  </a:cubicBezTo>
                  <a:lnTo>
                    <a:pt x="21" y="44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186" name="组合 2185"/>
            <p:cNvGrpSpPr/>
            <p:nvPr/>
          </p:nvGrpSpPr>
          <p:grpSpPr>
            <a:xfrm>
              <a:off x="4612430" y="4192610"/>
              <a:ext cx="721570" cy="536336"/>
              <a:chOff x="4612430" y="4183717"/>
              <a:chExt cx="721570" cy="536336"/>
            </a:xfrm>
          </p:grpSpPr>
          <p:sp>
            <p:nvSpPr>
              <p:cNvPr id="2125" name="Freeform 86"/>
              <p:cNvSpPr>
                <a:spLocks noEditPoints="1"/>
              </p:cNvSpPr>
              <p:nvPr/>
            </p:nvSpPr>
            <p:spPr bwMode="auto">
              <a:xfrm>
                <a:off x="4612430" y="4183717"/>
                <a:ext cx="721570" cy="536336"/>
              </a:xfrm>
              <a:custGeom>
                <a:avLst/>
                <a:gdLst>
                  <a:gd name="T0" fmla="*/ 0 w 857"/>
                  <a:gd name="T1" fmla="*/ 0 h 637"/>
                  <a:gd name="T2" fmla="*/ 0 w 857"/>
                  <a:gd name="T3" fmla="*/ 637 h 637"/>
                  <a:gd name="T4" fmla="*/ 857 w 857"/>
                  <a:gd name="T5" fmla="*/ 637 h 637"/>
                  <a:gd name="T6" fmla="*/ 857 w 857"/>
                  <a:gd name="T7" fmla="*/ 0 h 637"/>
                  <a:gd name="T8" fmla="*/ 0 w 857"/>
                  <a:gd name="T9" fmla="*/ 0 h 637"/>
                  <a:gd name="T10" fmla="*/ 803 w 857"/>
                  <a:gd name="T11" fmla="*/ 583 h 637"/>
                  <a:gd name="T12" fmla="*/ 54 w 857"/>
                  <a:gd name="T13" fmla="*/ 583 h 637"/>
                  <a:gd name="T14" fmla="*/ 54 w 857"/>
                  <a:gd name="T15" fmla="*/ 54 h 637"/>
                  <a:gd name="T16" fmla="*/ 803 w 857"/>
                  <a:gd name="T17" fmla="*/ 54 h 637"/>
                  <a:gd name="T18" fmla="*/ 803 w 857"/>
                  <a:gd name="T19" fmla="*/ 583 h 6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57" h="637">
                    <a:moveTo>
                      <a:pt x="0" y="0"/>
                    </a:moveTo>
                    <a:lnTo>
                      <a:pt x="0" y="637"/>
                    </a:lnTo>
                    <a:lnTo>
                      <a:pt x="857" y="637"/>
                    </a:lnTo>
                    <a:lnTo>
                      <a:pt x="857" y="0"/>
                    </a:lnTo>
                    <a:lnTo>
                      <a:pt x="0" y="0"/>
                    </a:lnTo>
                    <a:close/>
                    <a:moveTo>
                      <a:pt x="803" y="583"/>
                    </a:moveTo>
                    <a:lnTo>
                      <a:pt x="54" y="583"/>
                    </a:lnTo>
                    <a:lnTo>
                      <a:pt x="54" y="54"/>
                    </a:lnTo>
                    <a:lnTo>
                      <a:pt x="803" y="54"/>
                    </a:lnTo>
                    <a:lnTo>
                      <a:pt x="803" y="58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26" name="Freeform 87"/>
              <p:cNvSpPr>
                <a:spLocks noEditPoints="1"/>
              </p:cNvSpPr>
              <p:nvPr/>
            </p:nvSpPr>
            <p:spPr bwMode="auto">
              <a:xfrm>
                <a:off x="4699153" y="4270440"/>
                <a:ext cx="548965" cy="362890"/>
              </a:xfrm>
              <a:custGeom>
                <a:avLst/>
                <a:gdLst>
                  <a:gd name="T0" fmla="*/ 411 w 411"/>
                  <a:gd name="T1" fmla="*/ 186 h 272"/>
                  <a:gd name="T2" fmla="*/ 411 w 411"/>
                  <a:gd name="T3" fmla="*/ 0 h 272"/>
                  <a:gd name="T4" fmla="*/ 0 w 411"/>
                  <a:gd name="T5" fmla="*/ 0 h 272"/>
                  <a:gd name="T6" fmla="*/ 0 w 411"/>
                  <a:gd name="T7" fmla="*/ 170 h 272"/>
                  <a:gd name="T8" fmla="*/ 0 w 411"/>
                  <a:gd name="T9" fmla="*/ 272 h 272"/>
                  <a:gd name="T10" fmla="*/ 411 w 411"/>
                  <a:gd name="T11" fmla="*/ 272 h 272"/>
                  <a:gd name="T12" fmla="*/ 411 w 411"/>
                  <a:gd name="T13" fmla="*/ 186 h 272"/>
                  <a:gd name="T14" fmla="*/ 393 w 411"/>
                  <a:gd name="T15" fmla="*/ 154 h 272"/>
                  <a:gd name="T16" fmla="*/ 322 w 411"/>
                  <a:gd name="T17" fmla="*/ 128 h 272"/>
                  <a:gd name="T18" fmla="*/ 205 w 411"/>
                  <a:gd name="T19" fmla="*/ 215 h 272"/>
                  <a:gd name="T20" fmla="*/ 78 w 411"/>
                  <a:gd name="T21" fmla="*/ 81 h 272"/>
                  <a:gd name="T22" fmla="*/ 17 w 411"/>
                  <a:gd name="T23" fmla="*/ 135 h 272"/>
                  <a:gd name="T24" fmla="*/ 17 w 411"/>
                  <a:gd name="T25" fmla="*/ 17 h 272"/>
                  <a:gd name="T26" fmla="*/ 393 w 411"/>
                  <a:gd name="T27" fmla="*/ 17 h 272"/>
                  <a:gd name="T28" fmla="*/ 393 w 411"/>
                  <a:gd name="T29" fmla="*/ 154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11" h="272">
                    <a:moveTo>
                      <a:pt x="411" y="186"/>
                    </a:moveTo>
                    <a:cubicBezTo>
                      <a:pt x="411" y="0"/>
                      <a:pt x="411" y="0"/>
                      <a:pt x="41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70"/>
                      <a:pt x="0" y="170"/>
                      <a:pt x="0" y="170"/>
                    </a:cubicBezTo>
                    <a:cubicBezTo>
                      <a:pt x="0" y="272"/>
                      <a:pt x="0" y="272"/>
                      <a:pt x="0" y="272"/>
                    </a:cubicBezTo>
                    <a:cubicBezTo>
                      <a:pt x="411" y="272"/>
                      <a:pt x="411" y="272"/>
                      <a:pt x="411" y="272"/>
                    </a:cubicBezTo>
                    <a:lnTo>
                      <a:pt x="411" y="186"/>
                    </a:lnTo>
                    <a:close/>
                    <a:moveTo>
                      <a:pt x="393" y="154"/>
                    </a:moveTo>
                    <a:cubicBezTo>
                      <a:pt x="381" y="140"/>
                      <a:pt x="359" y="127"/>
                      <a:pt x="322" y="128"/>
                    </a:cubicBezTo>
                    <a:cubicBezTo>
                      <a:pt x="245" y="129"/>
                      <a:pt x="226" y="213"/>
                      <a:pt x="205" y="215"/>
                    </a:cubicBezTo>
                    <a:cubicBezTo>
                      <a:pt x="184" y="217"/>
                      <a:pt x="122" y="80"/>
                      <a:pt x="78" y="81"/>
                    </a:cubicBezTo>
                    <a:cubicBezTo>
                      <a:pt x="53" y="82"/>
                      <a:pt x="31" y="110"/>
                      <a:pt x="17" y="135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393" y="17"/>
                      <a:pt x="393" y="17"/>
                      <a:pt x="393" y="17"/>
                    </a:cubicBezTo>
                    <a:lnTo>
                      <a:pt x="393" y="15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27" name="Oval 88"/>
              <p:cNvSpPr>
                <a:spLocks noChangeArrowheads="1"/>
              </p:cNvSpPr>
              <p:nvPr/>
            </p:nvSpPr>
            <p:spPr bwMode="auto">
              <a:xfrm>
                <a:off x="4898701" y="4354637"/>
                <a:ext cx="66516" cy="665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128" name="Freeform 89"/>
            <p:cNvSpPr>
              <a:spLocks noEditPoints="1"/>
            </p:cNvSpPr>
            <p:nvPr/>
          </p:nvSpPr>
          <p:spPr bwMode="auto">
            <a:xfrm>
              <a:off x="1481138" y="3202336"/>
              <a:ext cx="748513" cy="577592"/>
            </a:xfrm>
            <a:custGeom>
              <a:avLst/>
              <a:gdLst>
                <a:gd name="T0" fmla="*/ 316 w 560"/>
                <a:gd name="T1" fmla="*/ 104 h 433"/>
                <a:gd name="T2" fmla="*/ 336 w 560"/>
                <a:gd name="T3" fmla="*/ 78 h 433"/>
                <a:gd name="T4" fmla="*/ 340 w 560"/>
                <a:gd name="T5" fmla="*/ 36 h 433"/>
                <a:gd name="T6" fmla="*/ 221 w 560"/>
                <a:gd name="T7" fmla="*/ 32 h 433"/>
                <a:gd name="T8" fmla="*/ 120 w 560"/>
                <a:gd name="T9" fmla="*/ 0 h 433"/>
                <a:gd name="T10" fmla="*/ 5 w 560"/>
                <a:gd name="T11" fmla="*/ 32 h 433"/>
                <a:gd name="T12" fmla="*/ 0 w 560"/>
                <a:gd name="T13" fmla="*/ 74 h 433"/>
                <a:gd name="T14" fmla="*/ 25 w 560"/>
                <a:gd name="T15" fmla="*/ 78 h 433"/>
                <a:gd name="T16" fmla="*/ 5 w 560"/>
                <a:gd name="T17" fmla="*/ 386 h 433"/>
                <a:gd name="T18" fmla="*/ 0 w 560"/>
                <a:gd name="T19" fmla="*/ 429 h 433"/>
                <a:gd name="T20" fmla="*/ 336 w 560"/>
                <a:gd name="T21" fmla="*/ 433 h 433"/>
                <a:gd name="T22" fmla="*/ 340 w 560"/>
                <a:gd name="T23" fmla="*/ 391 h 433"/>
                <a:gd name="T24" fmla="*/ 316 w 560"/>
                <a:gd name="T25" fmla="*/ 386 h 433"/>
                <a:gd name="T26" fmla="*/ 509 w 560"/>
                <a:gd name="T27" fmla="*/ 369 h 433"/>
                <a:gd name="T28" fmla="*/ 560 w 560"/>
                <a:gd name="T29" fmla="*/ 156 h 433"/>
                <a:gd name="T30" fmla="*/ 105 w 560"/>
                <a:gd name="T31" fmla="*/ 386 h 433"/>
                <a:gd name="T32" fmla="*/ 54 w 560"/>
                <a:gd name="T33" fmla="*/ 78 h 433"/>
                <a:gd name="T34" fmla="*/ 105 w 560"/>
                <a:gd name="T35" fmla="*/ 386 h 433"/>
                <a:gd name="T36" fmla="*/ 118 w 560"/>
                <a:gd name="T37" fmla="*/ 386 h 433"/>
                <a:gd name="T38" fmla="*/ 223 w 560"/>
                <a:gd name="T39" fmla="*/ 78 h 433"/>
                <a:gd name="T40" fmla="*/ 287 w 560"/>
                <a:gd name="T41" fmla="*/ 386 h 433"/>
                <a:gd name="T42" fmla="*/ 236 w 560"/>
                <a:gd name="T43" fmla="*/ 78 h 433"/>
                <a:gd name="T44" fmla="*/ 287 w 560"/>
                <a:gd name="T45" fmla="*/ 386 h 433"/>
                <a:gd name="T46" fmla="*/ 331 w 560"/>
                <a:gd name="T47" fmla="*/ 351 h 433"/>
                <a:gd name="T48" fmla="*/ 347 w 560"/>
                <a:gd name="T49" fmla="*/ 317 h 433"/>
                <a:gd name="T50" fmla="*/ 347 w 560"/>
                <a:gd name="T51" fmla="*/ 155 h 433"/>
                <a:gd name="T52" fmla="*/ 331 w 560"/>
                <a:gd name="T53" fmla="*/ 122 h 433"/>
                <a:gd name="T54" fmla="*/ 347 w 560"/>
                <a:gd name="T55" fmla="*/ 155 h 433"/>
                <a:gd name="T56" fmla="*/ 362 w 560"/>
                <a:gd name="T57" fmla="*/ 351 h 433"/>
                <a:gd name="T58" fmla="*/ 379 w 560"/>
                <a:gd name="T59" fmla="*/ 317 h 433"/>
                <a:gd name="T60" fmla="*/ 379 w 560"/>
                <a:gd name="T61" fmla="*/ 155 h 433"/>
                <a:gd name="T62" fmla="*/ 362 w 560"/>
                <a:gd name="T63" fmla="*/ 122 h 433"/>
                <a:gd name="T64" fmla="*/ 379 w 560"/>
                <a:gd name="T65" fmla="*/ 155 h 433"/>
                <a:gd name="T66" fmla="*/ 394 w 560"/>
                <a:gd name="T67" fmla="*/ 351 h 433"/>
                <a:gd name="T68" fmla="*/ 410 w 560"/>
                <a:gd name="T69" fmla="*/ 317 h 433"/>
                <a:gd name="T70" fmla="*/ 410 w 560"/>
                <a:gd name="T71" fmla="*/ 155 h 433"/>
                <a:gd name="T72" fmla="*/ 394 w 560"/>
                <a:gd name="T73" fmla="*/ 122 h 433"/>
                <a:gd name="T74" fmla="*/ 410 w 560"/>
                <a:gd name="T75" fmla="*/ 155 h 433"/>
                <a:gd name="T76" fmla="*/ 425 w 560"/>
                <a:gd name="T77" fmla="*/ 351 h 433"/>
                <a:gd name="T78" fmla="*/ 442 w 560"/>
                <a:gd name="T79" fmla="*/ 317 h 433"/>
                <a:gd name="T80" fmla="*/ 442 w 560"/>
                <a:gd name="T81" fmla="*/ 155 h 433"/>
                <a:gd name="T82" fmla="*/ 425 w 560"/>
                <a:gd name="T83" fmla="*/ 122 h 433"/>
                <a:gd name="T84" fmla="*/ 442 w 560"/>
                <a:gd name="T85" fmla="*/ 155 h 433"/>
                <a:gd name="T86" fmla="*/ 457 w 560"/>
                <a:gd name="T87" fmla="*/ 351 h 433"/>
                <a:gd name="T88" fmla="*/ 473 w 560"/>
                <a:gd name="T89" fmla="*/ 317 h 433"/>
                <a:gd name="T90" fmla="*/ 473 w 560"/>
                <a:gd name="T91" fmla="*/ 155 h 433"/>
                <a:gd name="T92" fmla="*/ 457 w 560"/>
                <a:gd name="T93" fmla="*/ 122 h 433"/>
                <a:gd name="T94" fmla="*/ 473 w 560"/>
                <a:gd name="T95" fmla="*/ 155 h 433"/>
                <a:gd name="T96" fmla="*/ 488 w 560"/>
                <a:gd name="T97" fmla="*/ 351 h 433"/>
                <a:gd name="T98" fmla="*/ 505 w 560"/>
                <a:gd name="T99" fmla="*/ 317 h 433"/>
                <a:gd name="T100" fmla="*/ 505 w 560"/>
                <a:gd name="T101" fmla="*/ 155 h 433"/>
                <a:gd name="T102" fmla="*/ 488 w 560"/>
                <a:gd name="T103" fmla="*/ 122 h 433"/>
                <a:gd name="T104" fmla="*/ 505 w 560"/>
                <a:gd name="T105" fmla="*/ 155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60" h="433">
                  <a:moveTo>
                    <a:pt x="509" y="104"/>
                  </a:moveTo>
                  <a:cubicBezTo>
                    <a:pt x="316" y="104"/>
                    <a:pt x="316" y="104"/>
                    <a:pt x="316" y="104"/>
                  </a:cubicBezTo>
                  <a:cubicBezTo>
                    <a:pt x="316" y="78"/>
                    <a:pt x="316" y="78"/>
                    <a:pt x="316" y="78"/>
                  </a:cubicBezTo>
                  <a:cubicBezTo>
                    <a:pt x="336" y="78"/>
                    <a:pt x="336" y="78"/>
                    <a:pt x="336" y="78"/>
                  </a:cubicBezTo>
                  <a:cubicBezTo>
                    <a:pt x="338" y="78"/>
                    <a:pt x="340" y="77"/>
                    <a:pt x="340" y="74"/>
                  </a:cubicBezTo>
                  <a:cubicBezTo>
                    <a:pt x="340" y="36"/>
                    <a:pt x="340" y="36"/>
                    <a:pt x="340" y="36"/>
                  </a:cubicBezTo>
                  <a:cubicBezTo>
                    <a:pt x="340" y="34"/>
                    <a:pt x="338" y="32"/>
                    <a:pt x="336" y="32"/>
                  </a:cubicBezTo>
                  <a:cubicBezTo>
                    <a:pt x="221" y="32"/>
                    <a:pt x="221" y="32"/>
                    <a:pt x="221" y="32"/>
                  </a:cubicBezTo>
                  <a:cubicBezTo>
                    <a:pt x="221" y="0"/>
                    <a:pt x="221" y="0"/>
                    <a:pt x="221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0" y="32"/>
                    <a:pt x="120" y="32"/>
                    <a:pt x="120" y="32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2" y="32"/>
                    <a:pt x="0" y="34"/>
                    <a:pt x="0" y="36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7"/>
                    <a:pt x="2" y="78"/>
                    <a:pt x="5" y="78"/>
                  </a:cubicBezTo>
                  <a:cubicBezTo>
                    <a:pt x="25" y="78"/>
                    <a:pt x="25" y="78"/>
                    <a:pt x="25" y="78"/>
                  </a:cubicBezTo>
                  <a:cubicBezTo>
                    <a:pt x="25" y="386"/>
                    <a:pt x="25" y="386"/>
                    <a:pt x="25" y="386"/>
                  </a:cubicBezTo>
                  <a:cubicBezTo>
                    <a:pt x="5" y="386"/>
                    <a:pt x="5" y="386"/>
                    <a:pt x="5" y="386"/>
                  </a:cubicBezTo>
                  <a:cubicBezTo>
                    <a:pt x="2" y="386"/>
                    <a:pt x="0" y="388"/>
                    <a:pt x="0" y="391"/>
                  </a:cubicBezTo>
                  <a:cubicBezTo>
                    <a:pt x="0" y="429"/>
                    <a:pt x="0" y="429"/>
                    <a:pt x="0" y="429"/>
                  </a:cubicBezTo>
                  <a:cubicBezTo>
                    <a:pt x="0" y="431"/>
                    <a:pt x="2" y="433"/>
                    <a:pt x="5" y="433"/>
                  </a:cubicBezTo>
                  <a:cubicBezTo>
                    <a:pt x="336" y="433"/>
                    <a:pt x="336" y="433"/>
                    <a:pt x="336" y="433"/>
                  </a:cubicBezTo>
                  <a:cubicBezTo>
                    <a:pt x="338" y="433"/>
                    <a:pt x="340" y="431"/>
                    <a:pt x="340" y="429"/>
                  </a:cubicBezTo>
                  <a:cubicBezTo>
                    <a:pt x="340" y="391"/>
                    <a:pt x="340" y="391"/>
                    <a:pt x="340" y="391"/>
                  </a:cubicBezTo>
                  <a:cubicBezTo>
                    <a:pt x="340" y="388"/>
                    <a:pt x="338" y="386"/>
                    <a:pt x="336" y="386"/>
                  </a:cubicBezTo>
                  <a:cubicBezTo>
                    <a:pt x="316" y="386"/>
                    <a:pt x="316" y="386"/>
                    <a:pt x="316" y="386"/>
                  </a:cubicBezTo>
                  <a:cubicBezTo>
                    <a:pt x="316" y="369"/>
                    <a:pt x="316" y="369"/>
                    <a:pt x="316" y="369"/>
                  </a:cubicBezTo>
                  <a:cubicBezTo>
                    <a:pt x="509" y="369"/>
                    <a:pt x="509" y="369"/>
                    <a:pt x="509" y="369"/>
                  </a:cubicBezTo>
                  <a:cubicBezTo>
                    <a:pt x="537" y="369"/>
                    <a:pt x="560" y="345"/>
                    <a:pt x="560" y="317"/>
                  </a:cubicBezTo>
                  <a:cubicBezTo>
                    <a:pt x="560" y="156"/>
                    <a:pt x="560" y="156"/>
                    <a:pt x="560" y="156"/>
                  </a:cubicBezTo>
                  <a:cubicBezTo>
                    <a:pt x="560" y="127"/>
                    <a:pt x="537" y="104"/>
                    <a:pt x="509" y="104"/>
                  </a:cubicBezTo>
                  <a:close/>
                  <a:moveTo>
                    <a:pt x="105" y="386"/>
                  </a:moveTo>
                  <a:cubicBezTo>
                    <a:pt x="54" y="386"/>
                    <a:pt x="54" y="386"/>
                    <a:pt x="54" y="386"/>
                  </a:cubicBezTo>
                  <a:cubicBezTo>
                    <a:pt x="54" y="78"/>
                    <a:pt x="54" y="78"/>
                    <a:pt x="54" y="78"/>
                  </a:cubicBezTo>
                  <a:cubicBezTo>
                    <a:pt x="105" y="78"/>
                    <a:pt x="105" y="78"/>
                    <a:pt x="105" y="78"/>
                  </a:cubicBezTo>
                  <a:lnTo>
                    <a:pt x="105" y="386"/>
                  </a:lnTo>
                  <a:close/>
                  <a:moveTo>
                    <a:pt x="223" y="386"/>
                  </a:moveTo>
                  <a:cubicBezTo>
                    <a:pt x="118" y="386"/>
                    <a:pt x="118" y="386"/>
                    <a:pt x="118" y="386"/>
                  </a:cubicBezTo>
                  <a:cubicBezTo>
                    <a:pt x="118" y="78"/>
                    <a:pt x="118" y="78"/>
                    <a:pt x="118" y="78"/>
                  </a:cubicBezTo>
                  <a:cubicBezTo>
                    <a:pt x="223" y="78"/>
                    <a:pt x="223" y="78"/>
                    <a:pt x="223" y="78"/>
                  </a:cubicBezTo>
                  <a:lnTo>
                    <a:pt x="223" y="386"/>
                  </a:lnTo>
                  <a:close/>
                  <a:moveTo>
                    <a:pt x="287" y="386"/>
                  </a:moveTo>
                  <a:cubicBezTo>
                    <a:pt x="236" y="386"/>
                    <a:pt x="236" y="386"/>
                    <a:pt x="236" y="386"/>
                  </a:cubicBezTo>
                  <a:cubicBezTo>
                    <a:pt x="236" y="78"/>
                    <a:pt x="236" y="78"/>
                    <a:pt x="236" y="78"/>
                  </a:cubicBezTo>
                  <a:cubicBezTo>
                    <a:pt x="287" y="78"/>
                    <a:pt x="287" y="78"/>
                    <a:pt x="287" y="78"/>
                  </a:cubicBezTo>
                  <a:lnTo>
                    <a:pt x="287" y="386"/>
                  </a:lnTo>
                  <a:close/>
                  <a:moveTo>
                    <a:pt x="347" y="351"/>
                  </a:moveTo>
                  <a:cubicBezTo>
                    <a:pt x="331" y="351"/>
                    <a:pt x="331" y="351"/>
                    <a:pt x="331" y="351"/>
                  </a:cubicBezTo>
                  <a:cubicBezTo>
                    <a:pt x="331" y="317"/>
                    <a:pt x="331" y="317"/>
                    <a:pt x="331" y="317"/>
                  </a:cubicBezTo>
                  <a:cubicBezTo>
                    <a:pt x="347" y="317"/>
                    <a:pt x="347" y="317"/>
                    <a:pt x="347" y="317"/>
                  </a:cubicBezTo>
                  <a:lnTo>
                    <a:pt x="347" y="351"/>
                  </a:lnTo>
                  <a:close/>
                  <a:moveTo>
                    <a:pt x="347" y="155"/>
                  </a:moveTo>
                  <a:cubicBezTo>
                    <a:pt x="331" y="155"/>
                    <a:pt x="331" y="155"/>
                    <a:pt x="331" y="155"/>
                  </a:cubicBezTo>
                  <a:cubicBezTo>
                    <a:pt x="331" y="122"/>
                    <a:pt x="331" y="122"/>
                    <a:pt x="331" y="122"/>
                  </a:cubicBezTo>
                  <a:cubicBezTo>
                    <a:pt x="347" y="122"/>
                    <a:pt x="347" y="122"/>
                    <a:pt x="347" y="122"/>
                  </a:cubicBezTo>
                  <a:lnTo>
                    <a:pt x="347" y="155"/>
                  </a:lnTo>
                  <a:close/>
                  <a:moveTo>
                    <a:pt x="379" y="351"/>
                  </a:moveTo>
                  <a:cubicBezTo>
                    <a:pt x="362" y="351"/>
                    <a:pt x="362" y="351"/>
                    <a:pt x="362" y="351"/>
                  </a:cubicBezTo>
                  <a:cubicBezTo>
                    <a:pt x="362" y="317"/>
                    <a:pt x="362" y="317"/>
                    <a:pt x="362" y="317"/>
                  </a:cubicBezTo>
                  <a:cubicBezTo>
                    <a:pt x="379" y="317"/>
                    <a:pt x="379" y="317"/>
                    <a:pt x="379" y="317"/>
                  </a:cubicBezTo>
                  <a:lnTo>
                    <a:pt x="379" y="351"/>
                  </a:lnTo>
                  <a:close/>
                  <a:moveTo>
                    <a:pt x="379" y="155"/>
                  </a:moveTo>
                  <a:cubicBezTo>
                    <a:pt x="362" y="155"/>
                    <a:pt x="362" y="155"/>
                    <a:pt x="362" y="155"/>
                  </a:cubicBezTo>
                  <a:cubicBezTo>
                    <a:pt x="362" y="122"/>
                    <a:pt x="362" y="122"/>
                    <a:pt x="362" y="122"/>
                  </a:cubicBezTo>
                  <a:cubicBezTo>
                    <a:pt x="379" y="122"/>
                    <a:pt x="379" y="122"/>
                    <a:pt x="379" y="122"/>
                  </a:cubicBezTo>
                  <a:lnTo>
                    <a:pt x="379" y="155"/>
                  </a:lnTo>
                  <a:close/>
                  <a:moveTo>
                    <a:pt x="410" y="351"/>
                  </a:moveTo>
                  <a:cubicBezTo>
                    <a:pt x="394" y="351"/>
                    <a:pt x="394" y="351"/>
                    <a:pt x="394" y="351"/>
                  </a:cubicBezTo>
                  <a:cubicBezTo>
                    <a:pt x="394" y="317"/>
                    <a:pt x="394" y="317"/>
                    <a:pt x="394" y="317"/>
                  </a:cubicBezTo>
                  <a:cubicBezTo>
                    <a:pt x="410" y="317"/>
                    <a:pt x="410" y="317"/>
                    <a:pt x="410" y="317"/>
                  </a:cubicBezTo>
                  <a:lnTo>
                    <a:pt x="410" y="351"/>
                  </a:lnTo>
                  <a:close/>
                  <a:moveTo>
                    <a:pt x="410" y="155"/>
                  </a:moveTo>
                  <a:cubicBezTo>
                    <a:pt x="394" y="155"/>
                    <a:pt x="394" y="155"/>
                    <a:pt x="394" y="155"/>
                  </a:cubicBezTo>
                  <a:cubicBezTo>
                    <a:pt x="394" y="122"/>
                    <a:pt x="394" y="122"/>
                    <a:pt x="394" y="122"/>
                  </a:cubicBezTo>
                  <a:cubicBezTo>
                    <a:pt x="410" y="122"/>
                    <a:pt x="410" y="122"/>
                    <a:pt x="410" y="122"/>
                  </a:cubicBezTo>
                  <a:lnTo>
                    <a:pt x="410" y="155"/>
                  </a:lnTo>
                  <a:close/>
                  <a:moveTo>
                    <a:pt x="442" y="351"/>
                  </a:moveTo>
                  <a:cubicBezTo>
                    <a:pt x="425" y="351"/>
                    <a:pt x="425" y="351"/>
                    <a:pt x="425" y="351"/>
                  </a:cubicBezTo>
                  <a:cubicBezTo>
                    <a:pt x="425" y="317"/>
                    <a:pt x="425" y="317"/>
                    <a:pt x="425" y="317"/>
                  </a:cubicBezTo>
                  <a:cubicBezTo>
                    <a:pt x="442" y="317"/>
                    <a:pt x="442" y="317"/>
                    <a:pt x="442" y="317"/>
                  </a:cubicBezTo>
                  <a:lnTo>
                    <a:pt x="442" y="351"/>
                  </a:lnTo>
                  <a:close/>
                  <a:moveTo>
                    <a:pt x="442" y="155"/>
                  </a:moveTo>
                  <a:cubicBezTo>
                    <a:pt x="425" y="155"/>
                    <a:pt x="425" y="155"/>
                    <a:pt x="425" y="155"/>
                  </a:cubicBezTo>
                  <a:cubicBezTo>
                    <a:pt x="425" y="122"/>
                    <a:pt x="425" y="122"/>
                    <a:pt x="425" y="122"/>
                  </a:cubicBezTo>
                  <a:cubicBezTo>
                    <a:pt x="442" y="122"/>
                    <a:pt x="442" y="122"/>
                    <a:pt x="442" y="122"/>
                  </a:cubicBezTo>
                  <a:lnTo>
                    <a:pt x="442" y="155"/>
                  </a:lnTo>
                  <a:close/>
                  <a:moveTo>
                    <a:pt x="473" y="351"/>
                  </a:moveTo>
                  <a:cubicBezTo>
                    <a:pt x="457" y="351"/>
                    <a:pt x="457" y="351"/>
                    <a:pt x="457" y="351"/>
                  </a:cubicBezTo>
                  <a:cubicBezTo>
                    <a:pt x="457" y="317"/>
                    <a:pt x="457" y="317"/>
                    <a:pt x="457" y="317"/>
                  </a:cubicBezTo>
                  <a:cubicBezTo>
                    <a:pt x="473" y="317"/>
                    <a:pt x="473" y="317"/>
                    <a:pt x="473" y="317"/>
                  </a:cubicBezTo>
                  <a:lnTo>
                    <a:pt x="473" y="351"/>
                  </a:lnTo>
                  <a:close/>
                  <a:moveTo>
                    <a:pt x="473" y="155"/>
                  </a:moveTo>
                  <a:cubicBezTo>
                    <a:pt x="457" y="155"/>
                    <a:pt x="457" y="155"/>
                    <a:pt x="457" y="155"/>
                  </a:cubicBezTo>
                  <a:cubicBezTo>
                    <a:pt x="457" y="122"/>
                    <a:pt x="457" y="122"/>
                    <a:pt x="457" y="122"/>
                  </a:cubicBezTo>
                  <a:cubicBezTo>
                    <a:pt x="473" y="122"/>
                    <a:pt x="473" y="122"/>
                    <a:pt x="473" y="122"/>
                  </a:cubicBezTo>
                  <a:lnTo>
                    <a:pt x="473" y="155"/>
                  </a:lnTo>
                  <a:close/>
                  <a:moveTo>
                    <a:pt x="505" y="351"/>
                  </a:moveTo>
                  <a:cubicBezTo>
                    <a:pt x="488" y="351"/>
                    <a:pt x="488" y="351"/>
                    <a:pt x="488" y="351"/>
                  </a:cubicBezTo>
                  <a:cubicBezTo>
                    <a:pt x="488" y="317"/>
                    <a:pt x="488" y="317"/>
                    <a:pt x="488" y="317"/>
                  </a:cubicBezTo>
                  <a:cubicBezTo>
                    <a:pt x="505" y="317"/>
                    <a:pt x="505" y="317"/>
                    <a:pt x="505" y="317"/>
                  </a:cubicBezTo>
                  <a:lnTo>
                    <a:pt x="505" y="351"/>
                  </a:lnTo>
                  <a:close/>
                  <a:moveTo>
                    <a:pt x="505" y="155"/>
                  </a:moveTo>
                  <a:cubicBezTo>
                    <a:pt x="488" y="155"/>
                    <a:pt x="488" y="155"/>
                    <a:pt x="488" y="155"/>
                  </a:cubicBezTo>
                  <a:cubicBezTo>
                    <a:pt x="488" y="122"/>
                    <a:pt x="488" y="122"/>
                    <a:pt x="488" y="122"/>
                  </a:cubicBezTo>
                  <a:cubicBezTo>
                    <a:pt x="505" y="122"/>
                    <a:pt x="505" y="122"/>
                    <a:pt x="505" y="122"/>
                  </a:cubicBezTo>
                  <a:lnTo>
                    <a:pt x="505" y="15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9" name="Freeform 90"/>
            <p:cNvSpPr>
              <a:spLocks/>
            </p:cNvSpPr>
            <p:nvPr/>
          </p:nvSpPr>
          <p:spPr bwMode="auto">
            <a:xfrm>
              <a:off x="2630429" y="3190548"/>
              <a:ext cx="528758" cy="601168"/>
            </a:xfrm>
            <a:custGeom>
              <a:avLst/>
              <a:gdLst>
                <a:gd name="T0" fmla="*/ 311 w 396"/>
                <a:gd name="T1" fmla="*/ 213 h 451"/>
                <a:gd name="T2" fmla="*/ 238 w 396"/>
                <a:gd name="T3" fmla="*/ 213 h 451"/>
                <a:gd name="T4" fmla="*/ 159 w 396"/>
                <a:gd name="T5" fmla="*/ 213 h 451"/>
                <a:gd name="T6" fmla="*/ 86 w 396"/>
                <a:gd name="T7" fmla="*/ 213 h 451"/>
                <a:gd name="T8" fmla="*/ 0 w 396"/>
                <a:gd name="T9" fmla="*/ 298 h 451"/>
                <a:gd name="T10" fmla="*/ 86 w 396"/>
                <a:gd name="T11" fmla="*/ 384 h 451"/>
                <a:gd name="T12" fmla="*/ 110 w 396"/>
                <a:gd name="T13" fmla="*/ 384 h 451"/>
                <a:gd name="T14" fmla="*/ 110 w 396"/>
                <a:gd name="T15" fmla="*/ 399 h 451"/>
                <a:gd name="T16" fmla="*/ 161 w 396"/>
                <a:gd name="T17" fmla="*/ 451 h 451"/>
                <a:gd name="T18" fmla="*/ 317 w 396"/>
                <a:gd name="T19" fmla="*/ 451 h 451"/>
                <a:gd name="T20" fmla="*/ 317 w 396"/>
                <a:gd name="T21" fmla="*/ 425 h 451"/>
                <a:gd name="T22" fmla="*/ 383 w 396"/>
                <a:gd name="T23" fmla="*/ 425 h 451"/>
                <a:gd name="T24" fmla="*/ 383 w 396"/>
                <a:gd name="T25" fmla="*/ 316 h 451"/>
                <a:gd name="T26" fmla="*/ 317 w 396"/>
                <a:gd name="T27" fmla="*/ 316 h 451"/>
                <a:gd name="T28" fmla="*/ 317 w 396"/>
                <a:gd name="T29" fmla="*/ 290 h 451"/>
                <a:gd name="T30" fmla="*/ 161 w 396"/>
                <a:gd name="T31" fmla="*/ 290 h 451"/>
                <a:gd name="T32" fmla="*/ 110 w 396"/>
                <a:gd name="T33" fmla="*/ 342 h 451"/>
                <a:gd name="T34" fmla="*/ 110 w 396"/>
                <a:gd name="T35" fmla="*/ 358 h 451"/>
                <a:gd name="T36" fmla="*/ 86 w 396"/>
                <a:gd name="T37" fmla="*/ 358 h 451"/>
                <a:gd name="T38" fmla="*/ 26 w 396"/>
                <a:gd name="T39" fmla="*/ 298 h 451"/>
                <a:gd name="T40" fmla="*/ 86 w 396"/>
                <a:gd name="T41" fmla="*/ 239 h 451"/>
                <a:gd name="T42" fmla="*/ 159 w 396"/>
                <a:gd name="T43" fmla="*/ 239 h 451"/>
                <a:gd name="T44" fmla="*/ 238 w 396"/>
                <a:gd name="T45" fmla="*/ 239 h 451"/>
                <a:gd name="T46" fmla="*/ 311 w 396"/>
                <a:gd name="T47" fmla="*/ 239 h 451"/>
                <a:gd name="T48" fmla="*/ 396 w 396"/>
                <a:gd name="T49" fmla="*/ 153 h 451"/>
                <a:gd name="T50" fmla="*/ 311 w 396"/>
                <a:gd name="T51" fmla="*/ 67 h 451"/>
                <a:gd name="T52" fmla="*/ 287 w 396"/>
                <a:gd name="T53" fmla="*/ 67 h 451"/>
                <a:gd name="T54" fmla="*/ 287 w 396"/>
                <a:gd name="T55" fmla="*/ 51 h 451"/>
                <a:gd name="T56" fmla="*/ 235 w 396"/>
                <a:gd name="T57" fmla="*/ 0 h 451"/>
                <a:gd name="T58" fmla="*/ 80 w 396"/>
                <a:gd name="T59" fmla="*/ 0 h 451"/>
                <a:gd name="T60" fmla="*/ 80 w 396"/>
                <a:gd name="T61" fmla="*/ 25 h 451"/>
                <a:gd name="T62" fmla="*/ 13 w 396"/>
                <a:gd name="T63" fmla="*/ 25 h 451"/>
                <a:gd name="T64" fmla="*/ 13 w 396"/>
                <a:gd name="T65" fmla="*/ 135 h 451"/>
                <a:gd name="T66" fmla="*/ 80 w 396"/>
                <a:gd name="T67" fmla="*/ 135 h 451"/>
                <a:gd name="T68" fmla="*/ 80 w 396"/>
                <a:gd name="T69" fmla="*/ 161 h 451"/>
                <a:gd name="T70" fmla="*/ 235 w 396"/>
                <a:gd name="T71" fmla="*/ 161 h 451"/>
                <a:gd name="T72" fmla="*/ 287 w 396"/>
                <a:gd name="T73" fmla="*/ 109 h 451"/>
                <a:gd name="T74" fmla="*/ 287 w 396"/>
                <a:gd name="T75" fmla="*/ 93 h 451"/>
                <a:gd name="T76" fmla="*/ 311 w 396"/>
                <a:gd name="T77" fmla="*/ 93 h 451"/>
                <a:gd name="T78" fmla="*/ 370 w 396"/>
                <a:gd name="T79" fmla="*/ 153 h 451"/>
                <a:gd name="T80" fmla="*/ 311 w 396"/>
                <a:gd name="T81" fmla="*/ 213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96" h="451">
                  <a:moveTo>
                    <a:pt x="311" y="213"/>
                  </a:moveTo>
                  <a:cubicBezTo>
                    <a:pt x="238" y="213"/>
                    <a:pt x="238" y="213"/>
                    <a:pt x="238" y="213"/>
                  </a:cubicBezTo>
                  <a:cubicBezTo>
                    <a:pt x="159" y="213"/>
                    <a:pt x="159" y="213"/>
                    <a:pt x="159" y="213"/>
                  </a:cubicBezTo>
                  <a:cubicBezTo>
                    <a:pt x="86" y="213"/>
                    <a:pt x="86" y="213"/>
                    <a:pt x="86" y="213"/>
                  </a:cubicBezTo>
                  <a:cubicBezTo>
                    <a:pt x="39" y="213"/>
                    <a:pt x="0" y="251"/>
                    <a:pt x="0" y="298"/>
                  </a:cubicBezTo>
                  <a:cubicBezTo>
                    <a:pt x="0" y="346"/>
                    <a:pt x="39" y="384"/>
                    <a:pt x="86" y="384"/>
                  </a:cubicBezTo>
                  <a:cubicBezTo>
                    <a:pt x="110" y="384"/>
                    <a:pt x="110" y="384"/>
                    <a:pt x="110" y="384"/>
                  </a:cubicBezTo>
                  <a:cubicBezTo>
                    <a:pt x="110" y="399"/>
                    <a:pt x="110" y="399"/>
                    <a:pt x="110" y="399"/>
                  </a:cubicBezTo>
                  <a:cubicBezTo>
                    <a:pt x="110" y="428"/>
                    <a:pt x="133" y="451"/>
                    <a:pt x="161" y="451"/>
                  </a:cubicBezTo>
                  <a:cubicBezTo>
                    <a:pt x="317" y="451"/>
                    <a:pt x="317" y="451"/>
                    <a:pt x="317" y="451"/>
                  </a:cubicBezTo>
                  <a:cubicBezTo>
                    <a:pt x="317" y="425"/>
                    <a:pt x="317" y="425"/>
                    <a:pt x="317" y="425"/>
                  </a:cubicBezTo>
                  <a:cubicBezTo>
                    <a:pt x="383" y="425"/>
                    <a:pt x="383" y="425"/>
                    <a:pt x="383" y="425"/>
                  </a:cubicBezTo>
                  <a:cubicBezTo>
                    <a:pt x="383" y="316"/>
                    <a:pt x="383" y="316"/>
                    <a:pt x="383" y="316"/>
                  </a:cubicBezTo>
                  <a:cubicBezTo>
                    <a:pt x="317" y="316"/>
                    <a:pt x="317" y="316"/>
                    <a:pt x="317" y="316"/>
                  </a:cubicBezTo>
                  <a:cubicBezTo>
                    <a:pt x="317" y="290"/>
                    <a:pt x="317" y="290"/>
                    <a:pt x="317" y="290"/>
                  </a:cubicBezTo>
                  <a:cubicBezTo>
                    <a:pt x="161" y="290"/>
                    <a:pt x="161" y="290"/>
                    <a:pt x="161" y="290"/>
                  </a:cubicBezTo>
                  <a:cubicBezTo>
                    <a:pt x="133" y="290"/>
                    <a:pt x="110" y="313"/>
                    <a:pt x="110" y="342"/>
                  </a:cubicBezTo>
                  <a:cubicBezTo>
                    <a:pt x="110" y="358"/>
                    <a:pt x="110" y="358"/>
                    <a:pt x="110" y="358"/>
                  </a:cubicBezTo>
                  <a:cubicBezTo>
                    <a:pt x="86" y="358"/>
                    <a:pt x="86" y="358"/>
                    <a:pt x="86" y="358"/>
                  </a:cubicBezTo>
                  <a:cubicBezTo>
                    <a:pt x="53" y="358"/>
                    <a:pt x="26" y="331"/>
                    <a:pt x="26" y="298"/>
                  </a:cubicBezTo>
                  <a:cubicBezTo>
                    <a:pt x="26" y="265"/>
                    <a:pt x="53" y="239"/>
                    <a:pt x="86" y="239"/>
                  </a:cubicBezTo>
                  <a:cubicBezTo>
                    <a:pt x="159" y="239"/>
                    <a:pt x="159" y="239"/>
                    <a:pt x="159" y="239"/>
                  </a:cubicBezTo>
                  <a:cubicBezTo>
                    <a:pt x="238" y="239"/>
                    <a:pt x="238" y="239"/>
                    <a:pt x="238" y="239"/>
                  </a:cubicBezTo>
                  <a:cubicBezTo>
                    <a:pt x="311" y="239"/>
                    <a:pt x="311" y="239"/>
                    <a:pt x="311" y="239"/>
                  </a:cubicBezTo>
                  <a:cubicBezTo>
                    <a:pt x="358" y="239"/>
                    <a:pt x="396" y="200"/>
                    <a:pt x="396" y="153"/>
                  </a:cubicBezTo>
                  <a:cubicBezTo>
                    <a:pt x="396" y="106"/>
                    <a:pt x="358" y="67"/>
                    <a:pt x="311" y="67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7" y="51"/>
                    <a:pt x="287" y="51"/>
                    <a:pt x="287" y="51"/>
                  </a:cubicBezTo>
                  <a:cubicBezTo>
                    <a:pt x="287" y="23"/>
                    <a:pt x="264" y="0"/>
                    <a:pt x="235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135"/>
                    <a:pt x="13" y="135"/>
                    <a:pt x="13" y="135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80" y="161"/>
                    <a:pt x="80" y="161"/>
                    <a:pt x="80" y="161"/>
                  </a:cubicBezTo>
                  <a:cubicBezTo>
                    <a:pt x="235" y="161"/>
                    <a:pt x="235" y="161"/>
                    <a:pt x="235" y="161"/>
                  </a:cubicBezTo>
                  <a:cubicBezTo>
                    <a:pt x="264" y="161"/>
                    <a:pt x="287" y="138"/>
                    <a:pt x="287" y="109"/>
                  </a:cubicBezTo>
                  <a:cubicBezTo>
                    <a:pt x="287" y="93"/>
                    <a:pt x="287" y="93"/>
                    <a:pt x="287" y="93"/>
                  </a:cubicBezTo>
                  <a:cubicBezTo>
                    <a:pt x="311" y="93"/>
                    <a:pt x="311" y="93"/>
                    <a:pt x="311" y="93"/>
                  </a:cubicBezTo>
                  <a:cubicBezTo>
                    <a:pt x="344" y="93"/>
                    <a:pt x="370" y="120"/>
                    <a:pt x="370" y="153"/>
                  </a:cubicBezTo>
                  <a:cubicBezTo>
                    <a:pt x="370" y="186"/>
                    <a:pt x="344" y="213"/>
                    <a:pt x="311" y="21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0" name="Freeform 91"/>
            <p:cNvSpPr>
              <a:spLocks noEditPoints="1"/>
            </p:cNvSpPr>
            <p:nvPr/>
          </p:nvSpPr>
          <p:spPr bwMode="auto">
            <a:xfrm>
              <a:off x="3450510" y="3265905"/>
              <a:ext cx="967425" cy="450455"/>
            </a:xfrm>
            <a:custGeom>
              <a:avLst/>
              <a:gdLst>
                <a:gd name="T0" fmla="*/ 531 w 724"/>
                <a:gd name="T1" fmla="*/ 124 h 338"/>
                <a:gd name="T2" fmla="*/ 454 w 724"/>
                <a:gd name="T3" fmla="*/ 124 h 338"/>
                <a:gd name="T4" fmla="*/ 454 w 724"/>
                <a:gd name="T5" fmla="*/ 159 h 338"/>
                <a:gd name="T6" fmla="*/ 436 w 724"/>
                <a:gd name="T7" fmla="*/ 159 h 338"/>
                <a:gd name="T8" fmla="*/ 436 w 724"/>
                <a:gd name="T9" fmla="*/ 124 h 338"/>
                <a:gd name="T10" fmla="*/ 359 w 724"/>
                <a:gd name="T11" fmla="*/ 124 h 338"/>
                <a:gd name="T12" fmla="*/ 359 w 724"/>
                <a:gd name="T13" fmla="*/ 159 h 338"/>
                <a:gd name="T14" fmla="*/ 321 w 724"/>
                <a:gd name="T15" fmla="*/ 159 h 338"/>
                <a:gd name="T16" fmla="*/ 321 w 724"/>
                <a:gd name="T17" fmla="*/ 6 h 338"/>
                <a:gd name="T18" fmla="*/ 245 w 724"/>
                <a:gd name="T19" fmla="*/ 6 h 338"/>
                <a:gd name="T20" fmla="*/ 245 w 724"/>
                <a:gd name="T21" fmla="*/ 159 h 338"/>
                <a:gd name="T22" fmla="*/ 203 w 724"/>
                <a:gd name="T23" fmla="*/ 159 h 338"/>
                <a:gd name="T24" fmla="*/ 203 w 724"/>
                <a:gd name="T25" fmla="*/ 238 h 338"/>
                <a:gd name="T26" fmla="*/ 153 w 724"/>
                <a:gd name="T27" fmla="*/ 265 h 338"/>
                <a:gd name="T28" fmla="*/ 93 w 724"/>
                <a:gd name="T29" fmla="*/ 205 h 338"/>
                <a:gd name="T30" fmla="*/ 93 w 724"/>
                <a:gd name="T31" fmla="*/ 182 h 338"/>
                <a:gd name="T32" fmla="*/ 110 w 724"/>
                <a:gd name="T33" fmla="*/ 182 h 338"/>
                <a:gd name="T34" fmla="*/ 161 w 724"/>
                <a:gd name="T35" fmla="*/ 130 h 338"/>
                <a:gd name="T36" fmla="*/ 161 w 724"/>
                <a:gd name="T37" fmla="*/ 88 h 338"/>
                <a:gd name="T38" fmla="*/ 128 w 724"/>
                <a:gd name="T39" fmla="*/ 88 h 338"/>
                <a:gd name="T40" fmla="*/ 128 w 724"/>
                <a:gd name="T41" fmla="*/ 14 h 338"/>
                <a:gd name="T42" fmla="*/ 114 w 724"/>
                <a:gd name="T43" fmla="*/ 0 h 338"/>
                <a:gd name="T44" fmla="*/ 100 w 724"/>
                <a:gd name="T45" fmla="*/ 14 h 338"/>
                <a:gd name="T46" fmla="*/ 100 w 724"/>
                <a:gd name="T47" fmla="*/ 88 h 338"/>
                <a:gd name="T48" fmla="*/ 62 w 724"/>
                <a:gd name="T49" fmla="*/ 88 h 338"/>
                <a:gd name="T50" fmla="*/ 62 w 724"/>
                <a:gd name="T51" fmla="*/ 14 h 338"/>
                <a:gd name="T52" fmla="*/ 48 w 724"/>
                <a:gd name="T53" fmla="*/ 0 h 338"/>
                <a:gd name="T54" fmla="*/ 34 w 724"/>
                <a:gd name="T55" fmla="*/ 14 h 338"/>
                <a:gd name="T56" fmla="*/ 34 w 724"/>
                <a:gd name="T57" fmla="*/ 88 h 338"/>
                <a:gd name="T58" fmla="*/ 0 w 724"/>
                <a:gd name="T59" fmla="*/ 88 h 338"/>
                <a:gd name="T60" fmla="*/ 0 w 724"/>
                <a:gd name="T61" fmla="*/ 130 h 338"/>
                <a:gd name="T62" fmla="*/ 52 w 724"/>
                <a:gd name="T63" fmla="*/ 182 h 338"/>
                <a:gd name="T64" fmla="*/ 67 w 724"/>
                <a:gd name="T65" fmla="*/ 182 h 338"/>
                <a:gd name="T66" fmla="*/ 67 w 724"/>
                <a:gd name="T67" fmla="*/ 205 h 338"/>
                <a:gd name="T68" fmla="*/ 153 w 724"/>
                <a:gd name="T69" fmla="*/ 291 h 338"/>
                <a:gd name="T70" fmla="*/ 203 w 724"/>
                <a:gd name="T71" fmla="*/ 275 h 338"/>
                <a:gd name="T72" fmla="*/ 203 w 724"/>
                <a:gd name="T73" fmla="*/ 256 h 338"/>
                <a:gd name="T74" fmla="*/ 285 w 724"/>
                <a:gd name="T75" fmla="*/ 338 h 338"/>
                <a:gd name="T76" fmla="*/ 642 w 724"/>
                <a:gd name="T77" fmla="*/ 338 h 338"/>
                <a:gd name="T78" fmla="*/ 724 w 724"/>
                <a:gd name="T79" fmla="*/ 256 h 338"/>
                <a:gd name="T80" fmla="*/ 724 w 724"/>
                <a:gd name="T81" fmla="*/ 159 h 338"/>
                <a:gd name="T82" fmla="*/ 531 w 724"/>
                <a:gd name="T83" fmla="*/ 159 h 338"/>
                <a:gd name="T84" fmla="*/ 531 w 724"/>
                <a:gd name="T85" fmla="*/ 124 h 338"/>
                <a:gd name="T86" fmla="*/ 634 w 724"/>
                <a:gd name="T87" fmla="*/ 193 h 338"/>
                <a:gd name="T88" fmla="*/ 690 w 724"/>
                <a:gd name="T89" fmla="*/ 193 h 338"/>
                <a:gd name="T90" fmla="*/ 690 w 724"/>
                <a:gd name="T91" fmla="*/ 231 h 338"/>
                <a:gd name="T92" fmla="*/ 634 w 724"/>
                <a:gd name="T93" fmla="*/ 231 h 338"/>
                <a:gd name="T94" fmla="*/ 634 w 724"/>
                <a:gd name="T95" fmla="*/ 193 h 338"/>
                <a:gd name="T96" fmla="*/ 608 w 724"/>
                <a:gd name="T97" fmla="*/ 193 h 338"/>
                <a:gd name="T98" fmla="*/ 608 w 724"/>
                <a:gd name="T99" fmla="*/ 231 h 338"/>
                <a:gd name="T100" fmla="*/ 491 w 724"/>
                <a:gd name="T101" fmla="*/ 231 h 338"/>
                <a:gd name="T102" fmla="*/ 491 w 724"/>
                <a:gd name="T103" fmla="*/ 193 h 338"/>
                <a:gd name="T104" fmla="*/ 608 w 724"/>
                <a:gd name="T105" fmla="*/ 193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24" h="338">
                  <a:moveTo>
                    <a:pt x="531" y="124"/>
                  </a:moveTo>
                  <a:cubicBezTo>
                    <a:pt x="454" y="124"/>
                    <a:pt x="454" y="124"/>
                    <a:pt x="454" y="124"/>
                  </a:cubicBezTo>
                  <a:cubicBezTo>
                    <a:pt x="454" y="159"/>
                    <a:pt x="454" y="159"/>
                    <a:pt x="454" y="159"/>
                  </a:cubicBezTo>
                  <a:cubicBezTo>
                    <a:pt x="436" y="159"/>
                    <a:pt x="436" y="159"/>
                    <a:pt x="436" y="159"/>
                  </a:cubicBezTo>
                  <a:cubicBezTo>
                    <a:pt x="436" y="124"/>
                    <a:pt x="436" y="124"/>
                    <a:pt x="436" y="124"/>
                  </a:cubicBezTo>
                  <a:cubicBezTo>
                    <a:pt x="359" y="124"/>
                    <a:pt x="359" y="124"/>
                    <a:pt x="359" y="124"/>
                  </a:cubicBezTo>
                  <a:cubicBezTo>
                    <a:pt x="359" y="159"/>
                    <a:pt x="359" y="159"/>
                    <a:pt x="359" y="159"/>
                  </a:cubicBezTo>
                  <a:cubicBezTo>
                    <a:pt x="321" y="159"/>
                    <a:pt x="321" y="159"/>
                    <a:pt x="321" y="159"/>
                  </a:cubicBezTo>
                  <a:cubicBezTo>
                    <a:pt x="321" y="6"/>
                    <a:pt x="321" y="6"/>
                    <a:pt x="321" y="6"/>
                  </a:cubicBezTo>
                  <a:cubicBezTo>
                    <a:pt x="245" y="6"/>
                    <a:pt x="245" y="6"/>
                    <a:pt x="245" y="6"/>
                  </a:cubicBezTo>
                  <a:cubicBezTo>
                    <a:pt x="245" y="159"/>
                    <a:pt x="245" y="159"/>
                    <a:pt x="245" y="159"/>
                  </a:cubicBezTo>
                  <a:cubicBezTo>
                    <a:pt x="203" y="159"/>
                    <a:pt x="203" y="159"/>
                    <a:pt x="203" y="159"/>
                  </a:cubicBezTo>
                  <a:cubicBezTo>
                    <a:pt x="203" y="238"/>
                    <a:pt x="203" y="238"/>
                    <a:pt x="203" y="238"/>
                  </a:cubicBezTo>
                  <a:cubicBezTo>
                    <a:pt x="192" y="254"/>
                    <a:pt x="174" y="265"/>
                    <a:pt x="153" y="265"/>
                  </a:cubicBezTo>
                  <a:cubicBezTo>
                    <a:pt x="120" y="265"/>
                    <a:pt x="93" y="238"/>
                    <a:pt x="93" y="205"/>
                  </a:cubicBezTo>
                  <a:cubicBezTo>
                    <a:pt x="93" y="182"/>
                    <a:pt x="93" y="182"/>
                    <a:pt x="93" y="182"/>
                  </a:cubicBezTo>
                  <a:cubicBezTo>
                    <a:pt x="110" y="182"/>
                    <a:pt x="110" y="182"/>
                    <a:pt x="110" y="182"/>
                  </a:cubicBezTo>
                  <a:cubicBezTo>
                    <a:pt x="138" y="182"/>
                    <a:pt x="161" y="158"/>
                    <a:pt x="161" y="130"/>
                  </a:cubicBezTo>
                  <a:cubicBezTo>
                    <a:pt x="161" y="88"/>
                    <a:pt x="161" y="88"/>
                    <a:pt x="161" y="88"/>
                  </a:cubicBezTo>
                  <a:cubicBezTo>
                    <a:pt x="128" y="88"/>
                    <a:pt x="128" y="88"/>
                    <a:pt x="128" y="88"/>
                  </a:cubicBezTo>
                  <a:cubicBezTo>
                    <a:pt x="128" y="14"/>
                    <a:pt x="128" y="14"/>
                    <a:pt x="128" y="14"/>
                  </a:cubicBezTo>
                  <a:cubicBezTo>
                    <a:pt x="128" y="6"/>
                    <a:pt x="122" y="0"/>
                    <a:pt x="114" y="0"/>
                  </a:cubicBezTo>
                  <a:cubicBezTo>
                    <a:pt x="106" y="0"/>
                    <a:pt x="100" y="6"/>
                    <a:pt x="100" y="14"/>
                  </a:cubicBezTo>
                  <a:cubicBezTo>
                    <a:pt x="100" y="88"/>
                    <a:pt x="100" y="88"/>
                    <a:pt x="100" y="88"/>
                  </a:cubicBezTo>
                  <a:cubicBezTo>
                    <a:pt x="62" y="88"/>
                    <a:pt x="62" y="88"/>
                    <a:pt x="62" y="88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62" y="6"/>
                    <a:pt x="56" y="0"/>
                    <a:pt x="48" y="0"/>
                  </a:cubicBezTo>
                  <a:cubicBezTo>
                    <a:pt x="40" y="0"/>
                    <a:pt x="34" y="6"/>
                    <a:pt x="34" y="14"/>
                  </a:cubicBezTo>
                  <a:cubicBezTo>
                    <a:pt x="34" y="88"/>
                    <a:pt x="34" y="88"/>
                    <a:pt x="34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158"/>
                    <a:pt x="23" y="182"/>
                    <a:pt x="52" y="182"/>
                  </a:cubicBezTo>
                  <a:cubicBezTo>
                    <a:pt x="67" y="182"/>
                    <a:pt x="67" y="182"/>
                    <a:pt x="67" y="182"/>
                  </a:cubicBezTo>
                  <a:cubicBezTo>
                    <a:pt x="67" y="205"/>
                    <a:pt x="67" y="205"/>
                    <a:pt x="67" y="205"/>
                  </a:cubicBezTo>
                  <a:cubicBezTo>
                    <a:pt x="67" y="252"/>
                    <a:pt x="106" y="291"/>
                    <a:pt x="153" y="291"/>
                  </a:cubicBezTo>
                  <a:cubicBezTo>
                    <a:pt x="171" y="291"/>
                    <a:pt x="189" y="285"/>
                    <a:pt x="203" y="275"/>
                  </a:cubicBezTo>
                  <a:cubicBezTo>
                    <a:pt x="203" y="256"/>
                    <a:pt x="203" y="256"/>
                    <a:pt x="203" y="256"/>
                  </a:cubicBezTo>
                  <a:cubicBezTo>
                    <a:pt x="203" y="301"/>
                    <a:pt x="239" y="338"/>
                    <a:pt x="285" y="338"/>
                  </a:cubicBezTo>
                  <a:cubicBezTo>
                    <a:pt x="642" y="338"/>
                    <a:pt x="642" y="338"/>
                    <a:pt x="642" y="338"/>
                  </a:cubicBezTo>
                  <a:cubicBezTo>
                    <a:pt x="687" y="338"/>
                    <a:pt x="724" y="301"/>
                    <a:pt x="724" y="256"/>
                  </a:cubicBezTo>
                  <a:cubicBezTo>
                    <a:pt x="724" y="159"/>
                    <a:pt x="724" y="159"/>
                    <a:pt x="724" y="159"/>
                  </a:cubicBezTo>
                  <a:cubicBezTo>
                    <a:pt x="531" y="159"/>
                    <a:pt x="531" y="159"/>
                    <a:pt x="531" y="159"/>
                  </a:cubicBezTo>
                  <a:lnTo>
                    <a:pt x="531" y="124"/>
                  </a:lnTo>
                  <a:close/>
                  <a:moveTo>
                    <a:pt x="634" y="193"/>
                  </a:moveTo>
                  <a:cubicBezTo>
                    <a:pt x="690" y="193"/>
                    <a:pt x="690" y="193"/>
                    <a:pt x="690" y="193"/>
                  </a:cubicBezTo>
                  <a:cubicBezTo>
                    <a:pt x="690" y="231"/>
                    <a:pt x="690" y="231"/>
                    <a:pt x="690" y="231"/>
                  </a:cubicBezTo>
                  <a:cubicBezTo>
                    <a:pt x="634" y="231"/>
                    <a:pt x="634" y="231"/>
                    <a:pt x="634" y="231"/>
                  </a:cubicBezTo>
                  <a:lnTo>
                    <a:pt x="634" y="193"/>
                  </a:lnTo>
                  <a:close/>
                  <a:moveTo>
                    <a:pt x="608" y="193"/>
                  </a:moveTo>
                  <a:cubicBezTo>
                    <a:pt x="608" y="231"/>
                    <a:pt x="608" y="231"/>
                    <a:pt x="608" y="231"/>
                  </a:cubicBezTo>
                  <a:cubicBezTo>
                    <a:pt x="491" y="231"/>
                    <a:pt x="491" y="231"/>
                    <a:pt x="491" y="231"/>
                  </a:cubicBezTo>
                  <a:cubicBezTo>
                    <a:pt x="491" y="193"/>
                    <a:pt x="491" y="193"/>
                    <a:pt x="491" y="193"/>
                  </a:cubicBezTo>
                  <a:lnTo>
                    <a:pt x="608" y="19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181" name="组合 2180"/>
            <p:cNvGrpSpPr/>
            <p:nvPr/>
          </p:nvGrpSpPr>
          <p:grpSpPr>
            <a:xfrm>
              <a:off x="8850371" y="2197273"/>
              <a:ext cx="655522" cy="499754"/>
              <a:chOff x="8834438" y="2105025"/>
              <a:chExt cx="801687" cy="611188"/>
            </a:xfrm>
          </p:grpSpPr>
          <p:sp>
            <p:nvSpPr>
              <p:cNvPr id="2134" name="Freeform 95"/>
              <p:cNvSpPr>
                <a:spLocks noEditPoints="1"/>
              </p:cNvSpPr>
              <p:nvPr/>
            </p:nvSpPr>
            <p:spPr bwMode="auto">
              <a:xfrm>
                <a:off x="8834438" y="2105025"/>
                <a:ext cx="555625" cy="339725"/>
              </a:xfrm>
              <a:custGeom>
                <a:avLst/>
                <a:gdLst>
                  <a:gd name="T0" fmla="*/ 177 w 381"/>
                  <a:gd name="T1" fmla="*/ 221 h 233"/>
                  <a:gd name="T2" fmla="*/ 197 w 381"/>
                  <a:gd name="T3" fmla="*/ 233 h 233"/>
                  <a:gd name="T4" fmla="*/ 209 w 381"/>
                  <a:gd name="T5" fmla="*/ 230 h 233"/>
                  <a:gd name="T6" fmla="*/ 217 w 381"/>
                  <a:gd name="T7" fmla="*/ 198 h 233"/>
                  <a:gd name="T8" fmla="*/ 191 w 381"/>
                  <a:gd name="T9" fmla="*/ 154 h 233"/>
                  <a:gd name="T10" fmla="*/ 338 w 381"/>
                  <a:gd name="T11" fmla="*/ 154 h 233"/>
                  <a:gd name="T12" fmla="*/ 358 w 381"/>
                  <a:gd name="T13" fmla="*/ 133 h 233"/>
                  <a:gd name="T14" fmla="*/ 349 w 381"/>
                  <a:gd name="T15" fmla="*/ 116 h 233"/>
                  <a:gd name="T16" fmla="*/ 361 w 381"/>
                  <a:gd name="T17" fmla="*/ 116 h 233"/>
                  <a:gd name="T18" fmla="*/ 381 w 381"/>
                  <a:gd name="T19" fmla="*/ 96 h 233"/>
                  <a:gd name="T20" fmla="*/ 361 w 381"/>
                  <a:gd name="T21" fmla="*/ 76 h 233"/>
                  <a:gd name="T22" fmla="*/ 356 w 381"/>
                  <a:gd name="T23" fmla="*/ 76 h 233"/>
                  <a:gd name="T24" fmla="*/ 365 w 381"/>
                  <a:gd name="T25" fmla="*/ 59 h 233"/>
                  <a:gd name="T26" fmla="*/ 345 w 381"/>
                  <a:gd name="T27" fmla="*/ 39 h 233"/>
                  <a:gd name="T28" fmla="*/ 320 w 381"/>
                  <a:gd name="T29" fmla="*/ 39 h 233"/>
                  <a:gd name="T30" fmla="*/ 326 w 381"/>
                  <a:gd name="T31" fmla="*/ 24 h 233"/>
                  <a:gd name="T32" fmla="*/ 305 w 381"/>
                  <a:gd name="T33" fmla="*/ 4 h 233"/>
                  <a:gd name="T34" fmla="*/ 123 w 381"/>
                  <a:gd name="T35" fmla="*/ 4 h 233"/>
                  <a:gd name="T36" fmla="*/ 103 w 381"/>
                  <a:gd name="T37" fmla="*/ 24 h 233"/>
                  <a:gd name="T38" fmla="*/ 60 w 381"/>
                  <a:gd name="T39" fmla="*/ 24 h 233"/>
                  <a:gd name="T40" fmla="*/ 60 w 381"/>
                  <a:gd name="T41" fmla="*/ 0 h 233"/>
                  <a:gd name="T42" fmla="*/ 0 w 381"/>
                  <a:gd name="T43" fmla="*/ 0 h 233"/>
                  <a:gd name="T44" fmla="*/ 0 w 381"/>
                  <a:gd name="T45" fmla="*/ 158 h 233"/>
                  <a:gd name="T46" fmla="*/ 60 w 381"/>
                  <a:gd name="T47" fmla="*/ 158 h 233"/>
                  <a:gd name="T48" fmla="*/ 60 w 381"/>
                  <a:gd name="T49" fmla="*/ 133 h 233"/>
                  <a:gd name="T50" fmla="*/ 103 w 381"/>
                  <a:gd name="T51" fmla="*/ 133 h 233"/>
                  <a:gd name="T52" fmla="*/ 103 w 381"/>
                  <a:gd name="T53" fmla="*/ 133 h 233"/>
                  <a:gd name="T54" fmla="*/ 123 w 381"/>
                  <a:gd name="T55" fmla="*/ 154 h 233"/>
                  <a:gd name="T56" fmla="*/ 137 w 381"/>
                  <a:gd name="T57" fmla="*/ 154 h 233"/>
                  <a:gd name="T58" fmla="*/ 177 w 381"/>
                  <a:gd name="T59" fmla="*/ 221 h 233"/>
                  <a:gd name="T60" fmla="*/ 43 w 381"/>
                  <a:gd name="T61" fmla="*/ 140 h 233"/>
                  <a:gd name="T62" fmla="*/ 17 w 381"/>
                  <a:gd name="T63" fmla="*/ 140 h 233"/>
                  <a:gd name="T64" fmla="*/ 17 w 381"/>
                  <a:gd name="T65" fmla="*/ 17 h 233"/>
                  <a:gd name="T66" fmla="*/ 43 w 381"/>
                  <a:gd name="T67" fmla="*/ 17 h 233"/>
                  <a:gd name="T68" fmla="*/ 43 w 381"/>
                  <a:gd name="T69" fmla="*/ 140 h 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81" h="233">
                    <a:moveTo>
                      <a:pt x="177" y="221"/>
                    </a:moveTo>
                    <a:cubicBezTo>
                      <a:pt x="182" y="229"/>
                      <a:pt x="189" y="233"/>
                      <a:pt x="197" y="233"/>
                    </a:cubicBezTo>
                    <a:cubicBezTo>
                      <a:pt x="201" y="233"/>
                      <a:pt x="205" y="232"/>
                      <a:pt x="209" y="230"/>
                    </a:cubicBezTo>
                    <a:cubicBezTo>
                      <a:pt x="220" y="223"/>
                      <a:pt x="224" y="209"/>
                      <a:pt x="217" y="198"/>
                    </a:cubicBezTo>
                    <a:cubicBezTo>
                      <a:pt x="191" y="154"/>
                      <a:pt x="191" y="154"/>
                      <a:pt x="191" y="154"/>
                    </a:cubicBezTo>
                    <a:cubicBezTo>
                      <a:pt x="338" y="154"/>
                      <a:pt x="338" y="154"/>
                      <a:pt x="338" y="154"/>
                    </a:cubicBezTo>
                    <a:cubicBezTo>
                      <a:pt x="349" y="154"/>
                      <a:pt x="358" y="144"/>
                      <a:pt x="358" y="133"/>
                    </a:cubicBezTo>
                    <a:cubicBezTo>
                      <a:pt x="358" y="126"/>
                      <a:pt x="355" y="120"/>
                      <a:pt x="349" y="116"/>
                    </a:cubicBezTo>
                    <a:cubicBezTo>
                      <a:pt x="361" y="116"/>
                      <a:pt x="361" y="116"/>
                      <a:pt x="361" y="116"/>
                    </a:cubicBezTo>
                    <a:cubicBezTo>
                      <a:pt x="372" y="116"/>
                      <a:pt x="381" y="107"/>
                      <a:pt x="381" y="96"/>
                    </a:cubicBezTo>
                    <a:cubicBezTo>
                      <a:pt x="381" y="85"/>
                      <a:pt x="372" y="76"/>
                      <a:pt x="361" y="76"/>
                    </a:cubicBezTo>
                    <a:cubicBezTo>
                      <a:pt x="356" y="76"/>
                      <a:pt x="356" y="76"/>
                      <a:pt x="356" y="76"/>
                    </a:cubicBezTo>
                    <a:cubicBezTo>
                      <a:pt x="362" y="72"/>
                      <a:pt x="365" y="66"/>
                      <a:pt x="365" y="59"/>
                    </a:cubicBezTo>
                    <a:cubicBezTo>
                      <a:pt x="365" y="48"/>
                      <a:pt x="356" y="39"/>
                      <a:pt x="345" y="39"/>
                    </a:cubicBezTo>
                    <a:cubicBezTo>
                      <a:pt x="320" y="39"/>
                      <a:pt x="320" y="39"/>
                      <a:pt x="320" y="39"/>
                    </a:cubicBezTo>
                    <a:cubicBezTo>
                      <a:pt x="323" y="35"/>
                      <a:pt x="326" y="30"/>
                      <a:pt x="326" y="24"/>
                    </a:cubicBezTo>
                    <a:cubicBezTo>
                      <a:pt x="326" y="13"/>
                      <a:pt x="317" y="4"/>
                      <a:pt x="305" y="4"/>
                    </a:cubicBezTo>
                    <a:cubicBezTo>
                      <a:pt x="123" y="4"/>
                      <a:pt x="123" y="4"/>
                      <a:pt x="123" y="4"/>
                    </a:cubicBezTo>
                    <a:cubicBezTo>
                      <a:pt x="112" y="4"/>
                      <a:pt x="103" y="13"/>
                      <a:pt x="103" y="24"/>
                    </a:cubicBezTo>
                    <a:cubicBezTo>
                      <a:pt x="60" y="24"/>
                      <a:pt x="60" y="24"/>
                      <a:pt x="60" y="24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58"/>
                      <a:pt x="0" y="158"/>
                      <a:pt x="0" y="158"/>
                    </a:cubicBezTo>
                    <a:cubicBezTo>
                      <a:pt x="60" y="158"/>
                      <a:pt x="60" y="158"/>
                      <a:pt x="60" y="158"/>
                    </a:cubicBezTo>
                    <a:cubicBezTo>
                      <a:pt x="60" y="133"/>
                      <a:pt x="60" y="133"/>
                      <a:pt x="60" y="133"/>
                    </a:cubicBezTo>
                    <a:cubicBezTo>
                      <a:pt x="103" y="133"/>
                      <a:pt x="103" y="133"/>
                      <a:pt x="103" y="133"/>
                    </a:cubicBezTo>
                    <a:cubicBezTo>
                      <a:pt x="103" y="133"/>
                      <a:pt x="103" y="133"/>
                      <a:pt x="103" y="133"/>
                    </a:cubicBezTo>
                    <a:cubicBezTo>
                      <a:pt x="103" y="144"/>
                      <a:pt x="112" y="154"/>
                      <a:pt x="123" y="154"/>
                    </a:cubicBezTo>
                    <a:cubicBezTo>
                      <a:pt x="137" y="154"/>
                      <a:pt x="137" y="154"/>
                      <a:pt x="137" y="154"/>
                    </a:cubicBezTo>
                    <a:lnTo>
                      <a:pt x="177" y="221"/>
                    </a:lnTo>
                    <a:close/>
                    <a:moveTo>
                      <a:pt x="43" y="140"/>
                    </a:moveTo>
                    <a:cubicBezTo>
                      <a:pt x="17" y="140"/>
                      <a:pt x="17" y="140"/>
                      <a:pt x="17" y="140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43" y="17"/>
                      <a:pt x="43" y="17"/>
                      <a:pt x="43" y="17"/>
                    </a:cubicBezTo>
                    <a:lnTo>
                      <a:pt x="43" y="14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35" name="Freeform 96"/>
              <p:cNvSpPr>
                <a:spLocks noEditPoints="1"/>
              </p:cNvSpPr>
              <p:nvPr/>
            </p:nvSpPr>
            <p:spPr bwMode="auto">
              <a:xfrm>
                <a:off x="9078913" y="2371725"/>
                <a:ext cx="557212" cy="344488"/>
              </a:xfrm>
              <a:custGeom>
                <a:avLst/>
                <a:gdLst>
                  <a:gd name="T0" fmla="*/ 321 w 381"/>
                  <a:gd name="T1" fmla="*/ 79 h 236"/>
                  <a:gd name="T2" fmla="*/ 321 w 381"/>
                  <a:gd name="T3" fmla="*/ 103 h 236"/>
                  <a:gd name="T4" fmla="*/ 278 w 381"/>
                  <a:gd name="T5" fmla="*/ 103 h 236"/>
                  <a:gd name="T6" fmla="*/ 258 w 381"/>
                  <a:gd name="T7" fmla="*/ 83 h 236"/>
                  <a:gd name="T8" fmla="*/ 244 w 381"/>
                  <a:gd name="T9" fmla="*/ 83 h 236"/>
                  <a:gd name="T10" fmla="*/ 204 w 381"/>
                  <a:gd name="T11" fmla="*/ 15 h 236"/>
                  <a:gd name="T12" fmla="*/ 172 w 381"/>
                  <a:gd name="T13" fmla="*/ 7 h 236"/>
                  <a:gd name="T14" fmla="*/ 164 w 381"/>
                  <a:gd name="T15" fmla="*/ 38 h 236"/>
                  <a:gd name="T16" fmla="*/ 190 w 381"/>
                  <a:gd name="T17" fmla="*/ 83 h 236"/>
                  <a:gd name="T18" fmla="*/ 43 w 381"/>
                  <a:gd name="T19" fmla="*/ 83 h 236"/>
                  <a:gd name="T20" fmla="*/ 23 w 381"/>
                  <a:gd name="T21" fmla="*/ 103 h 236"/>
                  <a:gd name="T22" fmla="*/ 32 w 381"/>
                  <a:gd name="T23" fmla="*/ 120 h 236"/>
                  <a:gd name="T24" fmla="*/ 20 w 381"/>
                  <a:gd name="T25" fmla="*/ 120 h 236"/>
                  <a:gd name="T26" fmla="*/ 0 w 381"/>
                  <a:gd name="T27" fmla="*/ 140 h 236"/>
                  <a:gd name="T28" fmla="*/ 20 w 381"/>
                  <a:gd name="T29" fmla="*/ 160 h 236"/>
                  <a:gd name="T30" fmla="*/ 25 w 381"/>
                  <a:gd name="T31" fmla="*/ 160 h 236"/>
                  <a:gd name="T32" fmla="*/ 16 w 381"/>
                  <a:gd name="T33" fmla="*/ 177 h 236"/>
                  <a:gd name="T34" fmla="*/ 36 w 381"/>
                  <a:gd name="T35" fmla="*/ 197 h 236"/>
                  <a:gd name="T36" fmla="*/ 61 w 381"/>
                  <a:gd name="T37" fmla="*/ 197 h 236"/>
                  <a:gd name="T38" fmla="*/ 55 w 381"/>
                  <a:gd name="T39" fmla="*/ 212 h 236"/>
                  <a:gd name="T40" fmla="*/ 76 w 381"/>
                  <a:gd name="T41" fmla="*/ 232 h 236"/>
                  <a:gd name="T42" fmla="*/ 258 w 381"/>
                  <a:gd name="T43" fmla="*/ 232 h 236"/>
                  <a:gd name="T44" fmla="*/ 278 w 381"/>
                  <a:gd name="T45" fmla="*/ 212 h 236"/>
                  <a:gd name="T46" fmla="*/ 321 w 381"/>
                  <a:gd name="T47" fmla="*/ 212 h 236"/>
                  <a:gd name="T48" fmla="*/ 321 w 381"/>
                  <a:gd name="T49" fmla="*/ 236 h 236"/>
                  <a:gd name="T50" fmla="*/ 381 w 381"/>
                  <a:gd name="T51" fmla="*/ 236 h 236"/>
                  <a:gd name="T52" fmla="*/ 381 w 381"/>
                  <a:gd name="T53" fmla="*/ 79 h 236"/>
                  <a:gd name="T54" fmla="*/ 321 w 381"/>
                  <a:gd name="T55" fmla="*/ 79 h 236"/>
                  <a:gd name="T56" fmla="*/ 364 w 381"/>
                  <a:gd name="T57" fmla="*/ 219 h 236"/>
                  <a:gd name="T58" fmla="*/ 339 w 381"/>
                  <a:gd name="T59" fmla="*/ 219 h 236"/>
                  <a:gd name="T60" fmla="*/ 339 w 381"/>
                  <a:gd name="T61" fmla="*/ 96 h 236"/>
                  <a:gd name="T62" fmla="*/ 364 w 381"/>
                  <a:gd name="T63" fmla="*/ 96 h 236"/>
                  <a:gd name="T64" fmla="*/ 364 w 381"/>
                  <a:gd name="T65" fmla="*/ 219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81" h="236">
                    <a:moveTo>
                      <a:pt x="321" y="79"/>
                    </a:moveTo>
                    <a:cubicBezTo>
                      <a:pt x="321" y="103"/>
                      <a:pt x="321" y="103"/>
                      <a:pt x="321" y="103"/>
                    </a:cubicBezTo>
                    <a:cubicBezTo>
                      <a:pt x="278" y="103"/>
                      <a:pt x="278" y="103"/>
                      <a:pt x="278" y="103"/>
                    </a:cubicBezTo>
                    <a:cubicBezTo>
                      <a:pt x="278" y="92"/>
                      <a:pt x="269" y="83"/>
                      <a:pt x="258" y="83"/>
                    </a:cubicBezTo>
                    <a:cubicBezTo>
                      <a:pt x="244" y="83"/>
                      <a:pt x="244" y="83"/>
                      <a:pt x="244" y="83"/>
                    </a:cubicBezTo>
                    <a:cubicBezTo>
                      <a:pt x="204" y="15"/>
                      <a:pt x="204" y="15"/>
                      <a:pt x="204" y="15"/>
                    </a:cubicBezTo>
                    <a:cubicBezTo>
                      <a:pt x="198" y="4"/>
                      <a:pt x="183" y="0"/>
                      <a:pt x="172" y="7"/>
                    </a:cubicBezTo>
                    <a:cubicBezTo>
                      <a:pt x="161" y="13"/>
                      <a:pt x="157" y="27"/>
                      <a:pt x="164" y="38"/>
                    </a:cubicBezTo>
                    <a:cubicBezTo>
                      <a:pt x="190" y="83"/>
                      <a:pt x="190" y="83"/>
                      <a:pt x="190" y="83"/>
                    </a:cubicBezTo>
                    <a:cubicBezTo>
                      <a:pt x="43" y="83"/>
                      <a:pt x="43" y="83"/>
                      <a:pt x="43" y="83"/>
                    </a:cubicBezTo>
                    <a:cubicBezTo>
                      <a:pt x="32" y="83"/>
                      <a:pt x="23" y="92"/>
                      <a:pt x="23" y="103"/>
                    </a:cubicBezTo>
                    <a:cubicBezTo>
                      <a:pt x="23" y="110"/>
                      <a:pt x="26" y="116"/>
                      <a:pt x="32" y="120"/>
                    </a:cubicBezTo>
                    <a:cubicBezTo>
                      <a:pt x="20" y="120"/>
                      <a:pt x="20" y="120"/>
                      <a:pt x="20" y="120"/>
                    </a:cubicBezTo>
                    <a:cubicBezTo>
                      <a:pt x="9" y="120"/>
                      <a:pt x="0" y="129"/>
                      <a:pt x="0" y="140"/>
                    </a:cubicBezTo>
                    <a:cubicBezTo>
                      <a:pt x="0" y="151"/>
                      <a:pt x="9" y="160"/>
                      <a:pt x="20" y="160"/>
                    </a:cubicBezTo>
                    <a:cubicBezTo>
                      <a:pt x="25" y="160"/>
                      <a:pt x="25" y="160"/>
                      <a:pt x="25" y="160"/>
                    </a:cubicBezTo>
                    <a:cubicBezTo>
                      <a:pt x="20" y="164"/>
                      <a:pt x="16" y="170"/>
                      <a:pt x="16" y="177"/>
                    </a:cubicBezTo>
                    <a:cubicBezTo>
                      <a:pt x="16" y="188"/>
                      <a:pt x="25" y="197"/>
                      <a:pt x="36" y="197"/>
                    </a:cubicBezTo>
                    <a:cubicBezTo>
                      <a:pt x="61" y="197"/>
                      <a:pt x="61" y="197"/>
                      <a:pt x="61" y="197"/>
                    </a:cubicBezTo>
                    <a:cubicBezTo>
                      <a:pt x="58" y="201"/>
                      <a:pt x="55" y="206"/>
                      <a:pt x="55" y="212"/>
                    </a:cubicBezTo>
                    <a:cubicBezTo>
                      <a:pt x="55" y="223"/>
                      <a:pt x="65" y="232"/>
                      <a:pt x="76" y="232"/>
                    </a:cubicBezTo>
                    <a:cubicBezTo>
                      <a:pt x="258" y="232"/>
                      <a:pt x="258" y="232"/>
                      <a:pt x="258" y="232"/>
                    </a:cubicBezTo>
                    <a:cubicBezTo>
                      <a:pt x="269" y="232"/>
                      <a:pt x="278" y="223"/>
                      <a:pt x="278" y="212"/>
                    </a:cubicBezTo>
                    <a:cubicBezTo>
                      <a:pt x="321" y="212"/>
                      <a:pt x="321" y="212"/>
                      <a:pt x="321" y="212"/>
                    </a:cubicBezTo>
                    <a:cubicBezTo>
                      <a:pt x="321" y="236"/>
                      <a:pt x="321" y="236"/>
                      <a:pt x="321" y="236"/>
                    </a:cubicBezTo>
                    <a:cubicBezTo>
                      <a:pt x="381" y="236"/>
                      <a:pt x="381" y="236"/>
                      <a:pt x="381" y="236"/>
                    </a:cubicBezTo>
                    <a:cubicBezTo>
                      <a:pt x="381" y="79"/>
                      <a:pt x="381" y="79"/>
                      <a:pt x="381" y="79"/>
                    </a:cubicBezTo>
                    <a:lnTo>
                      <a:pt x="321" y="79"/>
                    </a:lnTo>
                    <a:close/>
                    <a:moveTo>
                      <a:pt x="364" y="219"/>
                    </a:moveTo>
                    <a:cubicBezTo>
                      <a:pt x="339" y="219"/>
                      <a:pt x="339" y="219"/>
                      <a:pt x="339" y="219"/>
                    </a:cubicBezTo>
                    <a:cubicBezTo>
                      <a:pt x="339" y="96"/>
                      <a:pt x="339" y="96"/>
                      <a:pt x="339" y="96"/>
                    </a:cubicBezTo>
                    <a:cubicBezTo>
                      <a:pt x="364" y="96"/>
                      <a:pt x="364" y="96"/>
                      <a:pt x="364" y="96"/>
                    </a:cubicBezTo>
                    <a:lnTo>
                      <a:pt x="364" y="21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180" name="组合 2179"/>
            <p:cNvGrpSpPr/>
            <p:nvPr/>
          </p:nvGrpSpPr>
          <p:grpSpPr>
            <a:xfrm>
              <a:off x="6892070" y="2194028"/>
              <a:ext cx="504948" cy="506244"/>
              <a:chOff x="6892925" y="2101850"/>
              <a:chExt cx="617538" cy="619125"/>
            </a:xfrm>
          </p:grpSpPr>
          <p:sp>
            <p:nvSpPr>
              <p:cNvPr id="2136" name="Freeform 97"/>
              <p:cNvSpPr>
                <a:spLocks noEditPoints="1"/>
              </p:cNvSpPr>
              <p:nvPr/>
            </p:nvSpPr>
            <p:spPr bwMode="auto">
              <a:xfrm>
                <a:off x="6892925" y="2101850"/>
                <a:ext cx="336550" cy="619125"/>
              </a:xfrm>
              <a:custGeom>
                <a:avLst/>
                <a:gdLst>
                  <a:gd name="T0" fmla="*/ 230 w 230"/>
                  <a:gd name="T1" fmla="*/ 48 h 424"/>
                  <a:gd name="T2" fmla="*/ 215 w 230"/>
                  <a:gd name="T3" fmla="*/ 33 h 424"/>
                  <a:gd name="T4" fmla="*/ 159 w 230"/>
                  <a:gd name="T5" fmla="*/ 33 h 424"/>
                  <a:gd name="T6" fmla="*/ 159 w 230"/>
                  <a:gd name="T7" fmla="*/ 18 h 424"/>
                  <a:gd name="T8" fmla="*/ 140 w 230"/>
                  <a:gd name="T9" fmla="*/ 0 h 424"/>
                  <a:gd name="T10" fmla="*/ 89 w 230"/>
                  <a:gd name="T11" fmla="*/ 0 h 424"/>
                  <a:gd name="T12" fmla="*/ 70 w 230"/>
                  <a:gd name="T13" fmla="*/ 18 h 424"/>
                  <a:gd name="T14" fmla="*/ 70 w 230"/>
                  <a:gd name="T15" fmla="*/ 33 h 424"/>
                  <a:gd name="T16" fmla="*/ 14 w 230"/>
                  <a:gd name="T17" fmla="*/ 33 h 424"/>
                  <a:gd name="T18" fmla="*/ 0 w 230"/>
                  <a:gd name="T19" fmla="*/ 48 h 424"/>
                  <a:gd name="T20" fmla="*/ 14 w 230"/>
                  <a:gd name="T21" fmla="*/ 62 h 424"/>
                  <a:gd name="T22" fmla="*/ 14 w 230"/>
                  <a:gd name="T23" fmla="*/ 62 h 424"/>
                  <a:gd name="T24" fmla="*/ 14 w 230"/>
                  <a:gd name="T25" fmla="*/ 361 h 424"/>
                  <a:gd name="T26" fmla="*/ 14 w 230"/>
                  <a:gd name="T27" fmla="*/ 361 h 424"/>
                  <a:gd name="T28" fmla="*/ 0 w 230"/>
                  <a:gd name="T29" fmla="*/ 376 h 424"/>
                  <a:gd name="T30" fmla="*/ 14 w 230"/>
                  <a:gd name="T31" fmla="*/ 390 h 424"/>
                  <a:gd name="T32" fmla="*/ 70 w 230"/>
                  <a:gd name="T33" fmla="*/ 390 h 424"/>
                  <a:gd name="T34" fmla="*/ 70 w 230"/>
                  <a:gd name="T35" fmla="*/ 405 h 424"/>
                  <a:gd name="T36" fmla="*/ 89 w 230"/>
                  <a:gd name="T37" fmla="*/ 424 h 424"/>
                  <a:gd name="T38" fmla="*/ 140 w 230"/>
                  <a:gd name="T39" fmla="*/ 424 h 424"/>
                  <a:gd name="T40" fmla="*/ 159 w 230"/>
                  <a:gd name="T41" fmla="*/ 405 h 424"/>
                  <a:gd name="T42" fmla="*/ 159 w 230"/>
                  <a:gd name="T43" fmla="*/ 390 h 424"/>
                  <a:gd name="T44" fmla="*/ 215 w 230"/>
                  <a:gd name="T45" fmla="*/ 390 h 424"/>
                  <a:gd name="T46" fmla="*/ 230 w 230"/>
                  <a:gd name="T47" fmla="*/ 376 h 424"/>
                  <a:gd name="T48" fmla="*/ 215 w 230"/>
                  <a:gd name="T49" fmla="*/ 361 h 424"/>
                  <a:gd name="T50" fmla="*/ 215 w 230"/>
                  <a:gd name="T51" fmla="*/ 62 h 424"/>
                  <a:gd name="T52" fmla="*/ 230 w 230"/>
                  <a:gd name="T53" fmla="*/ 48 h 424"/>
                  <a:gd name="T54" fmla="*/ 70 w 230"/>
                  <a:gd name="T55" fmla="*/ 349 h 424"/>
                  <a:gd name="T56" fmla="*/ 36 w 230"/>
                  <a:gd name="T57" fmla="*/ 349 h 424"/>
                  <a:gd name="T58" fmla="*/ 36 w 230"/>
                  <a:gd name="T59" fmla="*/ 74 h 424"/>
                  <a:gd name="T60" fmla="*/ 70 w 230"/>
                  <a:gd name="T61" fmla="*/ 74 h 424"/>
                  <a:gd name="T62" fmla="*/ 70 w 230"/>
                  <a:gd name="T63" fmla="*/ 349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30" h="424">
                    <a:moveTo>
                      <a:pt x="230" y="48"/>
                    </a:moveTo>
                    <a:cubicBezTo>
                      <a:pt x="230" y="40"/>
                      <a:pt x="223" y="33"/>
                      <a:pt x="215" y="33"/>
                    </a:cubicBezTo>
                    <a:cubicBezTo>
                      <a:pt x="159" y="33"/>
                      <a:pt x="159" y="33"/>
                      <a:pt x="159" y="33"/>
                    </a:cubicBezTo>
                    <a:cubicBezTo>
                      <a:pt x="159" y="18"/>
                      <a:pt x="159" y="18"/>
                      <a:pt x="159" y="18"/>
                    </a:cubicBezTo>
                    <a:cubicBezTo>
                      <a:pt x="159" y="8"/>
                      <a:pt x="151" y="0"/>
                      <a:pt x="140" y="0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79" y="0"/>
                      <a:pt x="70" y="8"/>
                      <a:pt x="70" y="18"/>
                    </a:cubicBezTo>
                    <a:cubicBezTo>
                      <a:pt x="70" y="33"/>
                      <a:pt x="70" y="33"/>
                      <a:pt x="70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6" y="33"/>
                      <a:pt x="0" y="40"/>
                      <a:pt x="0" y="48"/>
                    </a:cubicBezTo>
                    <a:cubicBezTo>
                      <a:pt x="0" y="56"/>
                      <a:pt x="6" y="62"/>
                      <a:pt x="14" y="62"/>
                    </a:cubicBezTo>
                    <a:cubicBezTo>
                      <a:pt x="14" y="62"/>
                      <a:pt x="14" y="62"/>
                      <a:pt x="14" y="62"/>
                    </a:cubicBezTo>
                    <a:cubicBezTo>
                      <a:pt x="14" y="361"/>
                      <a:pt x="14" y="361"/>
                      <a:pt x="14" y="361"/>
                    </a:cubicBezTo>
                    <a:cubicBezTo>
                      <a:pt x="14" y="361"/>
                      <a:pt x="14" y="361"/>
                      <a:pt x="14" y="361"/>
                    </a:cubicBezTo>
                    <a:cubicBezTo>
                      <a:pt x="6" y="361"/>
                      <a:pt x="0" y="368"/>
                      <a:pt x="0" y="376"/>
                    </a:cubicBezTo>
                    <a:cubicBezTo>
                      <a:pt x="0" y="384"/>
                      <a:pt x="6" y="390"/>
                      <a:pt x="14" y="390"/>
                    </a:cubicBezTo>
                    <a:cubicBezTo>
                      <a:pt x="70" y="390"/>
                      <a:pt x="70" y="390"/>
                      <a:pt x="70" y="390"/>
                    </a:cubicBezTo>
                    <a:cubicBezTo>
                      <a:pt x="70" y="405"/>
                      <a:pt x="70" y="405"/>
                      <a:pt x="70" y="405"/>
                    </a:cubicBezTo>
                    <a:cubicBezTo>
                      <a:pt x="70" y="415"/>
                      <a:pt x="79" y="424"/>
                      <a:pt x="89" y="424"/>
                    </a:cubicBezTo>
                    <a:cubicBezTo>
                      <a:pt x="140" y="424"/>
                      <a:pt x="140" y="424"/>
                      <a:pt x="140" y="424"/>
                    </a:cubicBezTo>
                    <a:cubicBezTo>
                      <a:pt x="151" y="424"/>
                      <a:pt x="159" y="415"/>
                      <a:pt x="159" y="405"/>
                    </a:cubicBezTo>
                    <a:cubicBezTo>
                      <a:pt x="159" y="390"/>
                      <a:pt x="159" y="390"/>
                      <a:pt x="159" y="390"/>
                    </a:cubicBezTo>
                    <a:cubicBezTo>
                      <a:pt x="215" y="390"/>
                      <a:pt x="215" y="390"/>
                      <a:pt x="215" y="390"/>
                    </a:cubicBezTo>
                    <a:cubicBezTo>
                      <a:pt x="223" y="390"/>
                      <a:pt x="230" y="384"/>
                      <a:pt x="230" y="376"/>
                    </a:cubicBezTo>
                    <a:cubicBezTo>
                      <a:pt x="230" y="368"/>
                      <a:pt x="223" y="361"/>
                      <a:pt x="215" y="361"/>
                    </a:cubicBezTo>
                    <a:cubicBezTo>
                      <a:pt x="215" y="62"/>
                      <a:pt x="215" y="62"/>
                      <a:pt x="215" y="62"/>
                    </a:cubicBezTo>
                    <a:cubicBezTo>
                      <a:pt x="223" y="62"/>
                      <a:pt x="230" y="56"/>
                      <a:pt x="230" y="48"/>
                    </a:cubicBezTo>
                    <a:close/>
                    <a:moveTo>
                      <a:pt x="70" y="349"/>
                    </a:moveTo>
                    <a:cubicBezTo>
                      <a:pt x="36" y="349"/>
                      <a:pt x="36" y="349"/>
                      <a:pt x="36" y="349"/>
                    </a:cubicBezTo>
                    <a:cubicBezTo>
                      <a:pt x="36" y="74"/>
                      <a:pt x="36" y="74"/>
                      <a:pt x="36" y="74"/>
                    </a:cubicBezTo>
                    <a:cubicBezTo>
                      <a:pt x="70" y="74"/>
                      <a:pt x="70" y="74"/>
                      <a:pt x="70" y="74"/>
                    </a:cubicBezTo>
                    <a:lnTo>
                      <a:pt x="70" y="34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37" name="Freeform 98"/>
              <p:cNvSpPr>
                <a:spLocks noEditPoints="1"/>
              </p:cNvSpPr>
              <p:nvPr/>
            </p:nvSpPr>
            <p:spPr bwMode="auto">
              <a:xfrm>
                <a:off x="7253288" y="2214563"/>
                <a:ext cx="257175" cy="398463"/>
              </a:xfrm>
              <a:custGeom>
                <a:avLst/>
                <a:gdLst>
                  <a:gd name="T0" fmla="*/ 0 w 177"/>
                  <a:gd name="T1" fmla="*/ 0 h 274"/>
                  <a:gd name="T2" fmla="*/ 0 w 177"/>
                  <a:gd name="T3" fmla="*/ 274 h 274"/>
                  <a:gd name="T4" fmla="*/ 80 w 177"/>
                  <a:gd name="T5" fmla="*/ 274 h 274"/>
                  <a:gd name="T6" fmla="*/ 83 w 177"/>
                  <a:gd name="T7" fmla="*/ 211 h 274"/>
                  <a:gd name="T8" fmla="*/ 177 w 177"/>
                  <a:gd name="T9" fmla="*/ 122 h 274"/>
                  <a:gd name="T10" fmla="*/ 177 w 177"/>
                  <a:gd name="T11" fmla="*/ 0 h 274"/>
                  <a:gd name="T12" fmla="*/ 0 w 177"/>
                  <a:gd name="T13" fmla="*/ 0 h 274"/>
                  <a:gd name="T14" fmla="*/ 56 w 177"/>
                  <a:gd name="T15" fmla="*/ 258 h 274"/>
                  <a:gd name="T16" fmla="*/ 23 w 177"/>
                  <a:gd name="T17" fmla="*/ 258 h 274"/>
                  <a:gd name="T18" fmla="*/ 23 w 177"/>
                  <a:gd name="T19" fmla="*/ 226 h 274"/>
                  <a:gd name="T20" fmla="*/ 56 w 177"/>
                  <a:gd name="T21" fmla="*/ 226 h 274"/>
                  <a:gd name="T22" fmla="*/ 56 w 177"/>
                  <a:gd name="T23" fmla="*/ 258 h 274"/>
                  <a:gd name="T24" fmla="*/ 56 w 177"/>
                  <a:gd name="T25" fmla="*/ 49 h 274"/>
                  <a:gd name="T26" fmla="*/ 23 w 177"/>
                  <a:gd name="T27" fmla="*/ 49 h 274"/>
                  <a:gd name="T28" fmla="*/ 23 w 177"/>
                  <a:gd name="T29" fmla="*/ 17 h 274"/>
                  <a:gd name="T30" fmla="*/ 56 w 177"/>
                  <a:gd name="T31" fmla="*/ 17 h 274"/>
                  <a:gd name="T32" fmla="*/ 56 w 177"/>
                  <a:gd name="T33" fmla="*/ 49 h 274"/>
                  <a:gd name="T34" fmla="*/ 107 w 177"/>
                  <a:gd name="T35" fmla="*/ 49 h 274"/>
                  <a:gd name="T36" fmla="*/ 74 w 177"/>
                  <a:gd name="T37" fmla="*/ 49 h 274"/>
                  <a:gd name="T38" fmla="*/ 74 w 177"/>
                  <a:gd name="T39" fmla="*/ 17 h 274"/>
                  <a:gd name="T40" fmla="*/ 107 w 177"/>
                  <a:gd name="T41" fmla="*/ 17 h 274"/>
                  <a:gd name="T42" fmla="*/ 107 w 177"/>
                  <a:gd name="T43" fmla="*/ 49 h 274"/>
                  <a:gd name="T44" fmla="*/ 158 w 177"/>
                  <a:gd name="T45" fmla="*/ 49 h 274"/>
                  <a:gd name="T46" fmla="*/ 126 w 177"/>
                  <a:gd name="T47" fmla="*/ 49 h 274"/>
                  <a:gd name="T48" fmla="*/ 126 w 177"/>
                  <a:gd name="T49" fmla="*/ 17 h 274"/>
                  <a:gd name="T50" fmla="*/ 158 w 177"/>
                  <a:gd name="T51" fmla="*/ 17 h 274"/>
                  <a:gd name="T52" fmla="*/ 158 w 177"/>
                  <a:gd name="T53" fmla="*/ 49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77" h="274">
                    <a:moveTo>
                      <a:pt x="0" y="0"/>
                    </a:moveTo>
                    <a:cubicBezTo>
                      <a:pt x="0" y="274"/>
                      <a:pt x="0" y="274"/>
                      <a:pt x="0" y="274"/>
                    </a:cubicBezTo>
                    <a:cubicBezTo>
                      <a:pt x="80" y="274"/>
                      <a:pt x="80" y="274"/>
                      <a:pt x="80" y="274"/>
                    </a:cubicBezTo>
                    <a:cubicBezTo>
                      <a:pt x="83" y="211"/>
                      <a:pt x="83" y="211"/>
                      <a:pt x="83" y="211"/>
                    </a:cubicBezTo>
                    <a:cubicBezTo>
                      <a:pt x="86" y="161"/>
                      <a:pt x="127" y="122"/>
                      <a:pt x="177" y="122"/>
                    </a:cubicBezTo>
                    <a:cubicBezTo>
                      <a:pt x="177" y="0"/>
                      <a:pt x="177" y="0"/>
                      <a:pt x="177" y="0"/>
                    </a:cubicBezTo>
                    <a:lnTo>
                      <a:pt x="0" y="0"/>
                    </a:lnTo>
                    <a:close/>
                    <a:moveTo>
                      <a:pt x="56" y="258"/>
                    </a:moveTo>
                    <a:cubicBezTo>
                      <a:pt x="23" y="258"/>
                      <a:pt x="23" y="258"/>
                      <a:pt x="23" y="258"/>
                    </a:cubicBezTo>
                    <a:cubicBezTo>
                      <a:pt x="23" y="226"/>
                      <a:pt x="23" y="226"/>
                      <a:pt x="23" y="226"/>
                    </a:cubicBezTo>
                    <a:cubicBezTo>
                      <a:pt x="56" y="226"/>
                      <a:pt x="56" y="226"/>
                      <a:pt x="56" y="226"/>
                    </a:cubicBezTo>
                    <a:lnTo>
                      <a:pt x="56" y="258"/>
                    </a:lnTo>
                    <a:close/>
                    <a:moveTo>
                      <a:pt x="56" y="49"/>
                    </a:moveTo>
                    <a:cubicBezTo>
                      <a:pt x="23" y="49"/>
                      <a:pt x="23" y="49"/>
                      <a:pt x="23" y="49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56" y="17"/>
                      <a:pt x="56" y="17"/>
                      <a:pt x="56" y="17"/>
                    </a:cubicBezTo>
                    <a:lnTo>
                      <a:pt x="56" y="49"/>
                    </a:lnTo>
                    <a:close/>
                    <a:moveTo>
                      <a:pt x="107" y="49"/>
                    </a:moveTo>
                    <a:cubicBezTo>
                      <a:pt x="74" y="49"/>
                      <a:pt x="74" y="49"/>
                      <a:pt x="74" y="49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107" y="17"/>
                      <a:pt x="107" y="17"/>
                      <a:pt x="107" y="17"/>
                    </a:cubicBezTo>
                    <a:lnTo>
                      <a:pt x="107" y="49"/>
                    </a:lnTo>
                    <a:close/>
                    <a:moveTo>
                      <a:pt x="158" y="49"/>
                    </a:moveTo>
                    <a:cubicBezTo>
                      <a:pt x="126" y="49"/>
                      <a:pt x="126" y="49"/>
                      <a:pt x="126" y="49"/>
                    </a:cubicBezTo>
                    <a:cubicBezTo>
                      <a:pt x="126" y="17"/>
                      <a:pt x="126" y="17"/>
                      <a:pt x="126" y="17"/>
                    </a:cubicBezTo>
                    <a:cubicBezTo>
                      <a:pt x="158" y="17"/>
                      <a:pt x="158" y="17"/>
                      <a:pt x="158" y="17"/>
                    </a:cubicBezTo>
                    <a:lnTo>
                      <a:pt x="158" y="4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138" name="Freeform 99"/>
            <p:cNvSpPr>
              <a:spLocks noEditPoints="1"/>
            </p:cNvSpPr>
            <p:nvPr/>
          </p:nvSpPr>
          <p:spPr bwMode="auto">
            <a:xfrm>
              <a:off x="6916164" y="3140655"/>
              <a:ext cx="478986" cy="700954"/>
            </a:xfrm>
            <a:custGeom>
              <a:avLst/>
              <a:gdLst>
                <a:gd name="T0" fmla="*/ 255 w 401"/>
                <a:gd name="T1" fmla="*/ 173 h 588"/>
                <a:gd name="T2" fmla="*/ 216 w 401"/>
                <a:gd name="T3" fmla="*/ 164 h 588"/>
                <a:gd name="T4" fmla="*/ 233 w 401"/>
                <a:gd name="T5" fmla="*/ 134 h 588"/>
                <a:gd name="T6" fmla="*/ 240 w 401"/>
                <a:gd name="T7" fmla="*/ 104 h 588"/>
                <a:gd name="T8" fmla="*/ 270 w 401"/>
                <a:gd name="T9" fmla="*/ 104 h 588"/>
                <a:gd name="T10" fmla="*/ 276 w 401"/>
                <a:gd name="T11" fmla="*/ 120 h 588"/>
                <a:gd name="T12" fmla="*/ 346 w 401"/>
                <a:gd name="T13" fmla="*/ 211 h 588"/>
                <a:gd name="T14" fmla="*/ 360 w 401"/>
                <a:gd name="T15" fmla="*/ 187 h 588"/>
                <a:gd name="T16" fmla="*/ 284 w 401"/>
                <a:gd name="T17" fmla="*/ 96 h 588"/>
                <a:gd name="T18" fmla="*/ 270 w 401"/>
                <a:gd name="T19" fmla="*/ 72 h 588"/>
                <a:gd name="T20" fmla="*/ 270 w 401"/>
                <a:gd name="T21" fmla="*/ 16 h 588"/>
                <a:gd name="T22" fmla="*/ 147 w 401"/>
                <a:gd name="T23" fmla="*/ 0 h 588"/>
                <a:gd name="T24" fmla="*/ 131 w 401"/>
                <a:gd name="T25" fmla="*/ 72 h 588"/>
                <a:gd name="T26" fmla="*/ 115 w 401"/>
                <a:gd name="T27" fmla="*/ 88 h 588"/>
                <a:gd name="T28" fmla="*/ 147 w 401"/>
                <a:gd name="T29" fmla="*/ 104 h 588"/>
                <a:gd name="T30" fmla="*/ 152 w 401"/>
                <a:gd name="T31" fmla="*/ 118 h 588"/>
                <a:gd name="T32" fmla="*/ 185 w 401"/>
                <a:gd name="T33" fmla="*/ 134 h 588"/>
                <a:gd name="T34" fmla="*/ 161 w 401"/>
                <a:gd name="T35" fmla="*/ 164 h 588"/>
                <a:gd name="T36" fmla="*/ 3 w 401"/>
                <a:gd name="T37" fmla="*/ 500 h 588"/>
                <a:gd name="T38" fmla="*/ 18 w 401"/>
                <a:gd name="T39" fmla="*/ 523 h 588"/>
                <a:gd name="T40" fmla="*/ 76 w 401"/>
                <a:gd name="T41" fmla="*/ 413 h 588"/>
                <a:gd name="T42" fmla="*/ 185 w 401"/>
                <a:gd name="T43" fmla="*/ 572 h 588"/>
                <a:gd name="T44" fmla="*/ 216 w 401"/>
                <a:gd name="T45" fmla="*/ 572 h 588"/>
                <a:gd name="T46" fmla="*/ 325 w 401"/>
                <a:gd name="T47" fmla="*/ 413 h 588"/>
                <a:gd name="T48" fmla="*/ 389 w 401"/>
                <a:gd name="T49" fmla="*/ 521 h 588"/>
                <a:gd name="T50" fmla="*/ 163 w 401"/>
                <a:gd name="T51" fmla="*/ 32 h 588"/>
                <a:gd name="T52" fmla="*/ 238 w 401"/>
                <a:gd name="T53" fmla="*/ 72 h 588"/>
                <a:gd name="T54" fmla="*/ 163 w 401"/>
                <a:gd name="T55" fmla="*/ 32 h 588"/>
                <a:gd name="T56" fmla="*/ 171 w 401"/>
                <a:gd name="T57" fmla="*/ 196 h 588"/>
                <a:gd name="T58" fmla="*/ 185 w 401"/>
                <a:gd name="T59" fmla="*/ 442 h 588"/>
                <a:gd name="T60" fmla="*/ 216 w 401"/>
                <a:gd name="T61" fmla="*/ 442 h 588"/>
                <a:gd name="T62" fmla="*/ 230 w 401"/>
                <a:gd name="T63" fmla="*/ 196 h 588"/>
                <a:gd name="T64" fmla="*/ 216 w 401"/>
                <a:gd name="T65" fmla="*/ 442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1" h="588">
                  <a:moveTo>
                    <a:pt x="398" y="500"/>
                  </a:moveTo>
                  <a:cubicBezTo>
                    <a:pt x="255" y="173"/>
                    <a:pt x="255" y="173"/>
                    <a:pt x="255" y="173"/>
                  </a:cubicBezTo>
                  <a:cubicBezTo>
                    <a:pt x="252" y="168"/>
                    <a:pt x="246" y="164"/>
                    <a:pt x="240" y="164"/>
                  </a:cubicBezTo>
                  <a:cubicBezTo>
                    <a:pt x="216" y="164"/>
                    <a:pt x="216" y="164"/>
                    <a:pt x="216" y="164"/>
                  </a:cubicBezTo>
                  <a:cubicBezTo>
                    <a:pt x="216" y="134"/>
                    <a:pt x="216" y="134"/>
                    <a:pt x="216" y="134"/>
                  </a:cubicBezTo>
                  <a:cubicBezTo>
                    <a:pt x="233" y="134"/>
                    <a:pt x="233" y="134"/>
                    <a:pt x="233" y="134"/>
                  </a:cubicBezTo>
                  <a:cubicBezTo>
                    <a:pt x="242" y="134"/>
                    <a:pt x="249" y="127"/>
                    <a:pt x="249" y="118"/>
                  </a:cubicBezTo>
                  <a:cubicBezTo>
                    <a:pt x="249" y="111"/>
                    <a:pt x="245" y="106"/>
                    <a:pt x="240" y="104"/>
                  </a:cubicBezTo>
                  <a:cubicBezTo>
                    <a:pt x="254" y="104"/>
                    <a:pt x="254" y="104"/>
                    <a:pt x="254" y="104"/>
                  </a:cubicBezTo>
                  <a:cubicBezTo>
                    <a:pt x="270" y="104"/>
                    <a:pt x="270" y="104"/>
                    <a:pt x="270" y="104"/>
                  </a:cubicBezTo>
                  <a:cubicBezTo>
                    <a:pt x="272" y="104"/>
                    <a:pt x="274" y="103"/>
                    <a:pt x="276" y="102"/>
                  </a:cubicBezTo>
                  <a:cubicBezTo>
                    <a:pt x="273" y="108"/>
                    <a:pt x="273" y="114"/>
                    <a:pt x="276" y="120"/>
                  </a:cubicBezTo>
                  <a:cubicBezTo>
                    <a:pt x="333" y="204"/>
                    <a:pt x="333" y="204"/>
                    <a:pt x="333" y="204"/>
                  </a:cubicBezTo>
                  <a:cubicBezTo>
                    <a:pt x="336" y="209"/>
                    <a:pt x="341" y="211"/>
                    <a:pt x="346" y="211"/>
                  </a:cubicBezTo>
                  <a:cubicBezTo>
                    <a:pt x="350" y="211"/>
                    <a:pt x="353" y="210"/>
                    <a:pt x="355" y="209"/>
                  </a:cubicBezTo>
                  <a:cubicBezTo>
                    <a:pt x="363" y="204"/>
                    <a:pt x="365" y="194"/>
                    <a:pt x="360" y="187"/>
                  </a:cubicBezTo>
                  <a:cubicBezTo>
                    <a:pt x="302" y="102"/>
                    <a:pt x="302" y="102"/>
                    <a:pt x="302" y="102"/>
                  </a:cubicBezTo>
                  <a:cubicBezTo>
                    <a:pt x="298" y="96"/>
                    <a:pt x="291" y="93"/>
                    <a:pt x="284" y="96"/>
                  </a:cubicBezTo>
                  <a:cubicBezTo>
                    <a:pt x="285" y="94"/>
                    <a:pt x="286" y="91"/>
                    <a:pt x="286" y="88"/>
                  </a:cubicBezTo>
                  <a:cubicBezTo>
                    <a:pt x="286" y="79"/>
                    <a:pt x="279" y="72"/>
                    <a:pt x="270" y="72"/>
                  </a:cubicBezTo>
                  <a:cubicBezTo>
                    <a:pt x="270" y="72"/>
                    <a:pt x="270" y="72"/>
                    <a:pt x="270" y="72"/>
                  </a:cubicBezTo>
                  <a:cubicBezTo>
                    <a:pt x="270" y="16"/>
                    <a:pt x="270" y="16"/>
                    <a:pt x="270" y="16"/>
                  </a:cubicBezTo>
                  <a:cubicBezTo>
                    <a:pt x="270" y="7"/>
                    <a:pt x="263" y="0"/>
                    <a:pt x="254" y="0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38" y="0"/>
                    <a:pt x="131" y="7"/>
                    <a:pt x="131" y="16"/>
                  </a:cubicBezTo>
                  <a:cubicBezTo>
                    <a:pt x="131" y="72"/>
                    <a:pt x="131" y="72"/>
                    <a:pt x="131" y="72"/>
                  </a:cubicBezTo>
                  <a:cubicBezTo>
                    <a:pt x="130" y="72"/>
                    <a:pt x="130" y="72"/>
                    <a:pt x="130" y="72"/>
                  </a:cubicBezTo>
                  <a:cubicBezTo>
                    <a:pt x="122" y="72"/>
                    <a:pt x="115" y="79"/>
                    <a:pt x="115" y="88"/>
                  </a:cubicBezTo>
                  <a:cubicBezTo>
                    <a:pt x="115" y="96"/>
                    <a:pt x="122" y="104"/>
                    <a:pt x="130" y="104"/>
                  </a:cubicBezTo>
                  <a:cubicBezTo>
                    <a:pt x="147" y="104"/>
                    <a:pt x="147" y="104"/>
                    <a:pt x="147" y="104"/>
                  </a:cubicBezTo>
                  <a:cubicBezTo>
                    <a:pt x="161" y="104"/>
                    <a:pt x="161" y="104"/>
                    <a:pt x="161" y="104"/>
                  </a:cubicBezTo>
                  <a:cubicBezTo>
                    <a:pt x="156" y="106"/>
                    <a:pt x="152" y="111"/>
                    <a:pt x="152" y="118"/>
                  </a:cubicBezTo>
                  <a:cubicBezTo>
                    <a:pt x="152" y="127"/>
                    <a:pt x="159" y="134"/>
                    <a:pt x="168" y="134"/>
                  </a:cubicBezTo>
                  <a:cubicBezTo>
                    <a:pt x="185" y="134"/>
                    <a:pt x="185" y="134"/>
                    <a:pt x="185" y="134"/>
                  </a:cubicBezTo>
                  <a:cubicBezTo>
                    <a:pt x="185" y="164"/>
                    <a:pt x="185" y="164"/>
                    <a:pt x="185" y="164"/>
                  </a:cubicBezTo>
                  <a:cubicBezTo>
                    <a:pt x="161" y="164"/>
                    <a:pt x="161" y="164"/>
                    <a:pt x="161" y="164"/>
                  </a:cubicBezTo>
                  <a:cubicBezTo>
                    <a:pt x="154" y="164"/>
                    <a:pt x="149" y="168"/>
                    <a:pt x="146" y="173"/>
                  </a:cubicBezTo>
                  <a:cubicBezTo>
                    <a:pt x="3" y="500"/>
                    <a:pt x="3" y="500"/>
                    <a:pt x="3" y="500"/>
                  </a:cubicBezTo>
                  <a:cubicBezTo>
                    <a:pt x="0" y="508"/>
                    <a:pt x="3" y="518"/>
                    <a:pt x="11" y="521"/>
                  </a:cubicBezTo>
                  <a:cubicBezTo>
                    <a:pt x="14" y="522"/>
                    <a:pt x="16" y="523"/>
                    <a:pt x="18" y="523"/>
                  </a:cubicBezTo>
                  <a:cubicBezTo>
                    <a:pt x="24" y="523"/>
                    <a:pt x="30" y="519"/>
                    <a:pt x="32" y="513"/>
                  </a:cubicBezTo>
                  <a:cubicBezTo>
                    <a:pt x="76" y="413"/>
                    <a:pt x="76" y="413"/>
                    <a:pt x="76" y="413"/>
                  </a:cubicBezTo>
                  <a:cubicBezTo>
                    <a:pt x="185" y="479"/>
                    <a:pt x="185" y="479"/>
                    <a:pt x="185" y="479"/>
                  </a:cubicBezTo>
                  <a:cubicBezTo>
                    <a:pt x="185" y="572"/>
                    <a:pt x="185" y="572"/>
                    <a:pt x="185" y="572"/>
                  </a:cubicBezTo>
                  <a:cubicBezTo>
                    <a:pt x="185" y="581"/>
                    <a:pt x="192" y="588"/>
                    <a:pt x="200" y="588"/>
                  </a:cubicBezTo>
                  <a:cubicBezTo>
                    <a:pt x="209" y="588"/>
                    <a:pt x="216" y="581"/>
                    <a:pt x="216" y="572"/>
                  </a:cubicBezTo>
                  <a:cubicBezTo>
                    <a:pt x="216" y="479"/>
                    <a:pt x="216" y="479"/>
                    <a:pt x="216" y="479"/>
                  </a:cubicBezTo>
                  <a:cubicBezTo>
                    <a:pt x="325" y="413"/>
                    <a:pt x="325" y="413"/>
                    <a:pt x="325" y="413"/>
                  </a:cubicBezTo>
                  <a:cubicBezTo>
                    <a:pt x="368" y="513"/>
                    <a:pt x="368" y="513"/>
                    <a:pt x="368" y="513"/>
                  </a:cubicBezTo>
                  <a:cubicBezTo>
                    <a:pt x="372" y="521"/>
                    <a:pt x="381" y="525"/>
                    <a:pt x="389" y="521"/>
                  </a:cubicBezTo>
                  <a:cubicBezTo>
                    <a:pt x="397" y="518"/>
                    <a:pt x="401" y="508"/>
                    <a:pt x="398" y="500"/>
                  </a:cubicBezTo>
                  <a:close/>
                  <a:moveTo>
                    <a:pt x="163" y="32"/>
                  </a:moveTo>
                  <a:cubicBezTo>
                    <a:pt x="238" y="32"/>
                    <a:pt x="238" y="32"/>
                    <a:pt x="238" y="32"/>
                  </a:cubicBezTo>
                  <a:cubicBezTo>
                    <a:pt x="238" y="72"/>
                    <a:pt x="238" y="72"/>
                    <a:pt x="238" y="72"/>
                  </a:cubicBezTo>
                  <a:cubicBezTo>
                    <a:pt x="163" y="72"/>
                    <a:pt x="163" y="72"/>
                    <a:pt x="163" y="72"/>
                  </a:cubicBezTo>
                  <a:lnTo>
                    <a:pt x="163" y="32"/>
                  </a:lnTo>
                  <a:close/>
                  <a:moveTo>
                    <a:pt x="89" y="383"/>
                  </a:moveTo>
                  <a:cubicBezTo>
                    <a:pt x="171" y="196"/>
                    <a:pt x="171" y="196"/>
                    <a:pt x="171" y="196"/>
                  </a:cubicBezTo>
                  <a:cubicBezTo>
                    <a:pt x="185" y="196"/>
                    <a:pt x="185" y="196"/>
                    <a:pt x="185" y="196"/>
                  </a:cubicBezTo>
                  <a:cubicBezTo>
                    <a:pt x="185" y="442"/>
                    <a:pt x="185" y="442"/>
                    <a:pt x="185" y="442"/>
                  </a:cubicBezTo>
                  <a:lnTo>
                    <a:pt x="89" y="383"/>
                  </a:lnTo>
                  <a:close/>
                  <a:moveTo>
                    <a:pt x="216" y="442"/>
                  </a:moveTo>
                  <a:cubicBezTo>
                    <a:pt x="216" y="196"/>
                    <a:pt x="216" y="196"/>
                    <a:pt x="216" y="196"/>
                  </a:cubicBezTo>
                  <a:cubicBezTo>
                    <a:pt x="230" y="196"/>
                    <a:pt x="230" y="196"/>
                    <a:pt x="230" y="196"/>
                  </a:cubicBezTo>
                  <a:cubicBezTo>
                    <a:pt x="312" y="383"/>
                    <a:pt x="312" y="383"/>
                    <a:pt x="312" y="383"/>
                  </a:cubicBezTo>
                  <a:lnTo>
                    <a:pt x="216" y="4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182" name="组合 2181"/>
            <p:cNvGrpSpPr/>
            <p:nvPr/>
          </p:nvGrpSpPr>
          <p:grpSpPr>
            <a:xfrm>
              <a:off x="8894505" y="3214645"/>
              <a:ext cx="567254" cy="552974"/>
              <a:chOff x="8888413" y="3160713"/>
              <a:chExt cx="693737" cy="676275"/>
            </a:xfrm>
          </p:grpSpPr>
          <p:sp>
            <p:nvSpPr>
              <p:cNvPr id="2139" name="Freeform 100"/>
              <p:cNvSpPr>
                <a:spLocks noEditPoints="1"/>
              </p:cNvSpPr>
              <p:nvPr/>
            </p:nvSpPr>
            <p:spPr bwMode="auto">
              <a:xfrm>
                <a:off x="8888413" y="3160713"/>
                <a:ext cx="693737" cy="676275"/>
              </a:xfrm>
              <a:custGeom>
                <a:avLst/>
                <a:gdLst>
                  <a:gd name="T0" fmla="*/ 459 w 475"/>
                  <a:gd name="T1" fmla="*/ 0 h 464"/>
                  <a:gd name="T2" fmla="*/ 113 w 475"/>
                  <a:gd name="T3" fmla="*/ 0 h 464"/>
                  <a:gd name="T4" fmla="*/ 98 w 475"/>
                  <a:gd name="T5" fmla="*/ 16 h 464"/>
                  <a:gd name="T6" fmla="*/ 98 w 475"/>
                  <a:gd name="T7" fmla="*/ 92 h 464"/>
                  <a:gd name="T8" fmla="*/ 16 w 475"/>
                  <a:gd name="T9" fmla="*/ 92 h 464"/>
                  <a:gd name="T10" fmla="*/ 0 w 475"/>
                  <a:gd name="T11" fmla="*/ 108 h 464"/>
                  <a:gd name="T12" fmla="*/ 0 w 475"/>
                  <a:gd name="T13" fmla="*/ 448 h 464"/>
                  <a:gd name="T14" fmla="*/ 16 w 475"/>
                  <a:gd name="T15" fmla="*/ 464 h 464"/>
                  <a:gd name="T16" fmla="*/ 362 w 475"/>
                  <a:gd name="T17" fmla="*/ 464 h 464"/>
                  <a:gd name="T18" fmla="*/ 378 w 475"/>
                  <a:gd name="T19" fmla="*/ 448 h 464"/>
                  <a:gd name="T20" fmla="*/ 378 w 475"/>
                  <a:gd name="T21" fmla="*/ 372 h 464"/>
                  <a:gd name="T22" fmla="*/ 459 w 475"/>
                  <a:gd name="T23" fmla="*/ 372 h 464"/>
                  <a:gd name="T24" fmla="*/ 475 w 475"/>
                  <a:gd name="T25" fmla="*/ 356 h 464"/>
                  <a:gd name="T26" fmla="*/ 475 w 475"/>
                  <a:gd name="T27" fmla="*/ 16 h 464"/>
                  <a:gd name="T28" fmla="*/ 459 w 475"/>
                  <a:gd name="T29" fmla="*/ 0 h 464"/>
                  <a:gd name="T30" fmla="*/ 346 w 475"/>
                  <a:gd name="T31" fmla="*/ 124 h 464"/>
                  <a:gd name="T32" fmla="*/ 346 w 475"/>
                  <a:gd name="T33" fmla="*/ 353 h 464"/>
                  <a:gd name="T34" fmla="*/ 32 w 475"/>
                  <a:gd name="T35" fmla="*/ 353 h 464"/>
                  <a:gd name="T36" fmla="*/ 32 w 475"/>
                  <a:gd name="T37" fmla="*/ 124 h 464"/>
                  <a:gd name="T38" fmla="*/ 346 w 475"/>
                  <a:gd name="T39" fmla="*/ 124 h 464"/>
                  <a:gd name="T40" fmla="*/ 443 w 475"/>
                  <a:gd name="T41" fmla="*/ 262 h 464"/>
                  <a:gd name="T42" fmla="*/ 378 w 475"/>
                  <a:gd name="T43" fmla="*/ 262 h 464"/>
                  <a:gd name="T44" fmla="*/ 378 w 475"/>
                  <a:gd name="T45" fmla="*/ 108 h 464"/>
                  <a:gd name="T46" fmla="*/ 362 w 475"/>
                  <a:gd name="T47" fmla="*/ 92 h 464"/>
                  <a:gd name="T48" fmla="*/ 129 w 475"/>
                  <a:gd name="T49" fmla="*/ 92 h 464"/>
                  <a:gd name="T50" fmla="*/ 129 w 475"/>
                  <a:gd name="T51" fmla="*/ 32 h 464"/>
                  <a:gd name="T52" fmla="*/ 443 w 475"/>
                  <a:gd name="T53" fmla="*/ 32 h 464"/>
                  <a:gd name="T54" fmla="*/ 443 w 475"/>
                  <a:gd name="T55" fmla="*/ 262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5" h="464">
                    <a:moveTo>
                      <a:pt x="459" y="0"/>
                    </a:moveTo>
                    <a:cubicBezTo>
                      <a:pt x="113" y="0"/>
                      <a:pt x="113" y="0"/>
                      <a:pt x="113" y="0"/>
                    </a:cubicBezTo>
                    <a:cubicBezTo>
                      <a:pt x="105" y="0"/>
                      <a:pt x="98" y="7"/>
                      <a:pt x="98" y="16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16" y="92"/>
                      <a:pt x="16" y="92"/>
                      <a:pt x="16" y="92"/>
                    </a:cubicBezTo>
                    <a:cubicBezTo>
                      <a:pt x="7" y="92"/>
                      <a:pt x="0" y="99"/>
                      <a:pt x="0" y="108"/>
                    </a:cubicBezTo>
                    <a:cubicBezTo>
                      <a:pt x="0" y="448"/>
                      <a:pt x="0" y="448"/>
                      <a:pt x="0" y="448"/>
                    </a:cubicBezTo>
                    <a:cubicBezTo>
                      <a:pt x="0" y="457"/>
                      <a:pt x="7" y="464"/>
                      <a:pt x="16" y="464"/>
                    </a:cubicBezTo>
                    <a:cubicBezTo>
                      <a:pt x="362" y="464"/>
                      <a:pt x="362" y="464"/>
                      <a:pt x="362" y="464"/>
                    </a:cubicBezTo>
                    <a:cubicBezTo>
                      <a:pt x="371" y="464"/>
                      <a:pt x="378" y="457"/>
                      <a:pt x="378" y="448"/>
                    </a:cubicBezTo>
                    <a:cubicBezTo>
                      <a:pt x="378" y="372"/>
                      <a:pt x="378" y="372"/>
                      <a:pt x="378" y="372"/>
                    </a:cubicBezTo>
                    <a:cubicBezTo>
                      <a:pt x="459" y="372"/>
                      <a:pt x="459" y="372"/>
                      <a:pt x="459" y="372"/>
                    </a:cubicBezTo>
                    <a:cubicBezTo>
                      <a:pt x="468" y="372"/>
                      <a:pt x="475" y="365"/>
                      <a:pt x="475" y="356"/>
                    </a:cubicBezTo>
                    <a:cubicBezTo>
                      <a:pt x="475" y="16"/>
                      <a:pt x="475" y="16"/>
                      <a:pt x="475" y="16"/>
                    </a:cubicBezTo>
                    <a:cubicBezTo>
                      <a:pt x="475" y="7"/>
                      <a:pt x="468" y="0"/>
                      <a:pt x="459" y="0"/>
                    </a:cubicBezTo>
                    <a:close/>
                    <a:moveTo>
                      <a:pt x="346" y="124"/>
                    </a:moveTo>
                    <a:cubicBezTo>
                      <a:pt x="346" y="353"/>
                      <a:pt x="346" y="353"/>
                      <a:pt x="346" y="353"/>
                    </a:cubicBezTo>
                    <a:cubicBezTo>
                      <a:pt x="32" y="353"/>
                      <a:pt x="32" y="353"/>
                      <a:pt x="32" y="353"/>
                    </a:cubicBezTo>
                    <a:cubicBezTo>
                      <a:pt x="32" y="124"/>
                      <a:pt x="32" y="124"/>
                      <a:pt x="32" y="124"/>
                    </a:cubicBezTo>
                    <a:lnTo>
                      <a:pt x="346" y="124"/>
                    </a:lnTo>
                    <a:close/>
                    <a:moveTo>
                      <a:pt x="443" y="262"/>
                    </a:moveTo>
                    <a:cubicBezTo>
                      <a:pt x="378" y="262"/>
                      <a:pt x="378" y="262"/>
                      <a:pt x="378" y="262"/>
                    </a:cubicBezTo>
                    <a:cubicBezTo>
                      <a:pt x="378" y="108"/>
                      <a:pt x="378" y="108"/>
                      <a:pt x="378" y="108"/>
                    </a:cubicBezTo>
                    <a:cubicBezTo>
                      <a:pt x="378" y="99"/>
                      <a:pt x="371" y="92"/>
                      <a:pt x="362" y="92"/>
                    </a:cubicBezTo>
                    <a:cubicBezTo>
                      <a:pt x="129" y="92"/>
                      <a:pt x="129" y="92"/>
                      <a:pt x="129" y="92"/>
                    </a:cubicBezTo>
                    <a:cubicBezTo>
                      <a:pt x="129" y="32"/>
                      <a:pt x="129" y="32"/>
                      <a:pt x="129" y="32"/>
                    </a:cubicBezTo>
                    <a:cubicBezTo>
                      <a:pt x="443" y="32"/>
                      <a:pt x="443" y="32"/>
                      <a:pt x="443" y="32"/>
                    </a:cubicBezTo>
                    <a:lnTo>
                      <a:pt x="443" y="26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40" name="Freeform 101"/>
              <p:cNvSpPr>
                <a:spLocks/>
              </p:cNvSpPr>
              <p:nvPr/>
            </p:nvSpPr>
            <p:spPr bwMode="auto">
              <a:xfrm>
                <a:off x="8963025" y="3427413"/>
                <a:ext cx="401637" cy="217488"/>
              </a:xfrm>
              <a:custGeom>
                <a:avLst/>
                <a:gdLst>
                  <a:gd name="T0" fmla="*/ 253 w 253"/>
                  <a:gd name="T1" fmla="*/ 87 h 137"/>
                  <a:gd name="T2" fmla="*/ 193 w 253"/>
                  <a:gd name="T3" fmla="*/ 107 h 137"/>
                  <a:gd name="T4" fmla="*/ 133 w 253"/>
                  <a:gd name="T5" fmla="*/ 53 h 137"/>
                  <a:gd name="T6" fmla="*/ 87 w 253"/>
                  <a:gd name="T7" fmla="*/ 49 h 137"/>
                  <a:gd name="T8" fmla="*/ 45 w 253"/>
                  <a:gd name="T9" fmla="*/ 0 h 137"/>
                  <a:gd name="T10" fmla="*/ 0 w 253"/>
                  <a:gd name="T11" fmla="*/ 87 h 137"/>
                  <a:gd name="T12" fmla="*/ 0 w 253"/>
                  <a:gd name="T13" fmla="*/ 137 h 137"/>
                  <a:gd name="T14" fmla="*/ 253 w 253"/>
                  <a:gd name="T15" fmla="*/ 137 h 137"/>
                  <a:gd name="T16" fmla="*/ 253 w 253"/>
                  <a:gd name="T17" fmla="*/ 87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3" h="137">
                    <a:moveTo>
                      <a:pt x="253" y="87"/>
                    </a:moveTo>
                    <a:lnTo>
                      <a:pt x="193" y="107"/>
                    </a:lnTo>
                    <a:lnTo>
                      <a:pt x="133" y="53"/>
                    </a:lnTo>
                    <a:lnTo>
                      <a:pt x="87" y="49"/>
                    </a:lnTo>
                    <a:lnTo>
                      <a:pt x="45" y="0"/>
                    </a:lnTo>
                    <a:lnTo>
                      <a:pt x="0" y="87"/>
                    </a:lnTo>
                    <a:lnTo>
                      <a:pt x="0" y="137"/>
                    </a:lnTo>
                    <a:lnTo>
                      <a:pt x="253" y="137"/>
                    </a:lnTo>
                    <a:lnTo>
                      <a:pt x="253" y="8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41" name="Freeform 102"/>
              <p:cNvSpPr>
                <a:spLocks/>
              </p:cNvSpPr>
              <p:nvPr/>
            </p:nvSpPr>
            <p:spPr bwMode="auto">
              <a:xfrm>
                <a:off x="9245600" y="3370263"/>
                <a:ext cx="115887" cy="115888"/>
              </a:xfrm>
              <a:custGeom>
                <a:avLst/>
                <a:gdLst>
                  <a:gd name="T0" fmla="*/ 79 w 79"/>
                  <a:gd name="T1" fmla="*/ 79 h 79"/>
                  <a:gd name="T2" fmla="*/ 79 w 79"/>
                  <a:gd name="T3" fmla="*/ 0 h 79"/>
                  <a:gd name="T4" fmla="*/ 0 w 79"/>
                  <a:gd name="T5" fmla="*/ 0 h 79"/>
                  <a:gd name="T6" fmla="*/ 79 w 79"/>
                  <a:gd name="T7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9" h="79">
                    <a:moveTo>
                      <a:pt x="79" y="79"/>
                    </a:moveTo>
                    <a:cubicBezTo>
                      <a:pt x="79" y="0"/>
                      <a:pt x="79" y="0"/>
                      <a:pt x="7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3"/>
                      <a:pt x="35" y="79"/>
                      <a:pt x="79" y="7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142" name="Freeform 103"/>
            <p:cNvSpPr>
              <a:spLocks noEditPoints="1"/>
            </p:cNvSpPr>
            <p:nvPr/>
          </p:nvSpPr>
          <p:spPr bwMode="auto">
            <a:xfrm>
              <a:off x="7914122" y="3156231"/>
              <a:ext cx="473794" cy="669802"/>
            </a:xfrm>
            <a:custGeom>
              <a:avLst/>
              <a:gdLst>
                <a:gd name="T0" fmla="*/ 393 w 397"/>
                <a:gd name="T1" fmla="*/ 532 h 562"/>
                <a:gd name="T2" fmla="*/ 339 w 397"/>
                <a:gd name="T3" fmla="*/ 418 h 562"/>
                <a:gd name="T4" fmla="*/ 355 w 397"/>
                <a:gd name="T5" fmla="*/ 408 h 562"/>
                <a:gd name="T6" fmla="*/ 359 w 397"/>
                <a:gd name="T7" fmla="*/ 392 h 562"/>
                <a:gd name="T8" fmla="*/ 342 w 397"/>
                <a:gd name="T9" fmla="*/ 388 h 562"/>
                <a:gd name="T10" fmla="*/ 328 w 397"/>
                <a:gd name="T11" fmla="*/ 396 h 562"/>
                <a:gd name="T12" fmla="*/ 275 w 397"/>
                <a:gd name="T13" fmla="*/ 284 h 562"/>
                <a:gd name="T14" fmla="*/ 258 w 397"/>
                <a:gd name="T15" fmla="*/ 273 h 562"/>
                <a:gd name="T16" fmla="*/ 244 w 397"/>
                <a:gd name="T17" fmla="*/ 273 h 562"/>
                <a:gd name="T18" fmla="*/ 244 w 397"/>
                <a:gd name="T19" fmla="*/ 197 h 562"/>
                <a:gd name="T20" fmla="*/ 285 w 397"/>
                <a:gd name="T21" fmla="*/ 148 h 562"/>
                <a:gd name="T22" fmla="*/ 235 w 397"/>
                <a:gd name="T23" fmla="*/ 99 h 562"/>
                <a:gd name="T24" fmla="*/ 203 w 397"/>
                <a:gd name="T25" fmla="*/ 99 h 562"/>
                <a:gd name="T26" fmla="*/ 44 w 397"/>
                <a:gd name="T27" fmla="*/ 23 h 562"/>
                <a:gd name="T28" fmla="*/ 44 w 397"/>
                <a:gd name="T29" fmla="*/ 22 h 562"/>
                <a:gd name="T30" fmla="*/ 22 w 397"/>
                <a:gd name="T31" fmla="*/ 0 h 562"/>
                <a:gd name="T32" fmla="*/ 0 w 397"/>
                <a:gd name="T33" fmla="*/ 22 h 562"/>
                <a:gd name="T34" fmla="*/ 0 w 397"/>
                <a:gd name="T35" fmla="*/ 275 h 562"/>
                <a:gd name="T36" fmla="*/ 22 w 397"/>
                <a:gd name="T37" fmla="*/ 297 h 562"/>
                <a:gd name="T38" fmla="*/ 44 w 397"/>
                <a:gd name="T39" fmla="*/ 275 h 562"/>
                <a:gd name="T40" fmla="*/ 44 w 397"/>
                <a:gd name="T41" fmla="*/ 274 h 562"/>
                <a:gd name="T42" fmla="*/ 203 w 397"/>
                <a:gd name="T43" fmla="*/ 198 h 562"/>
                <a:gd name="T44" fmla="*/ 206 w 397"/>
                <a:gd name="T45" fmla="*/ 198 h 562"/>
                <a:gd name="T46" fmla="*/ 206 w 397"/>
                <a:gd name="T47" fmla="*/ 273 h 562"/>
                <a:gd name="T48" fmla="*/ 191 w 397"/>
                <a:gd name="T49" fmla="*/ 273 h 562"/>
                <a:gd name="T50" fmla="*/ 174 w 397"/>
                <a:gd name="T51" fmla="*/ 284 h 562"/>
                <a:gd name="T52" fmla="*/ 121 w 397"/>
                <a:gd name="T53" fmla="*/ 396 h 562"/>
                <a:gd name="T54" fmla="*/ 107 w 397"/>
                <a:gd name="T55" fmla="*/ 388 h 562"/>
                <a:gd name="T56" fmla="*/ 91 w 397"/>
                <a:gd name="T57" fmla="*/ 392 h 562"/>
                <a:gd name="T58" fmla="*/ 95 w 397"/>
                <a:gd name="T59" fmla="*/ 408 h 562"/>
                <a:gd name="T60" fmla="*/ 111 w 397"/>
                <a:gd name="T61" fmla="*/ 418 h 562"/>
                <a:gd name="T62" fmla="*/ 57 w 397"/>
                <a:gd name="T63" fmla="*/ 532 h 562"/>
                <a:gd name="T64" fmla="*/ 66 w 397"/>
                <a:gd name="T65" fmla="*/ 557 h 562"/>
                <a:gd name="T66" fmla="*/ 91 w 397"/>
                <a:gd name="T67" fmla="*/ 548 h 562"/>
                <a:gd name="T68" fmla="*/ 143 w 397"/>
                <a:gd name="T69" fmla="*/ 438 h 562"/>
                <a:gd name="T70" fmla="*/ 218 w 397"/>
                <a:gd name="T71" fmla="*/ 484 h 562"/>
                <a:gd name="T72" fmla="*/ 225 w 397"/>
                <a:gd name="T73" fmla="*/ 486 h 562"/>
                <a:gd name="T74" fmla="*/ 231 w 397"/>
                <a:gd name="T75" fmla="*/ 484 h 562"/>
                <a:gd name="T76" fmla="*/ 306 w 397"/>
                <a:gd name="T77" fmla="*/ 438 h 562"/>
                <a:gd name="T78" fmla="*/ 358 w 397"/>
                <a:gd name="T79" fmla="*/ 548 h 562"/>
                <a:gd name="T80" fmla="*/ 376 w 397"/>
                <a:gd name="T81" fmla="*/ 559 h 562"/>
                <a:gd name="T82" fmla="*/ 384 w 397"/>
                <a:gd name="T83" fmla="*/ 557 h 562"/>
                <a:gd name="T84" fmla="*/ 393 w 397"/>
                <a:gd name="T85" fmla="*/ 532 h 562"/>
                <a:gd name="T86" fmla="*/ 235 w 397"/>
                <a:gd name="T87" fmla="*/ 122 h 562"/>
                <a:gd name="T88" fmla="*/ 262 w 397"/>
                <a:gd name="T89" fmla="*/ 148 h 562"/>
                <a:gd name="T90" fmla="*/ 235 w 397"/>
                <a:gd name="T91" fmla="*/ 175 h 562"/>
                <a:gd name="T92" fmla="*/ 214 w 397"/>
                <a:gd name="T93" fmla="*/ 175 h 562"/>
                <a:gd name="T94" fmla="*/ 219 w 397"/>
                <a:gd name="T95" fmla="*/ 148 h 562"/>
                <a:gd name="T96" fmla="*/ 214 w 397"/>
                <a:gd name="T97" fmla="*/ 122 h 562"/>
                <a:gd name="T98" fmla="*/ 235 w 397"/>
                <a:gd name="T99" fmla="*/ 122 h 562"/>
                <a:gd name="T100" fmla="*/ 203 w 397"/>
                <a:gd name="T101" fmla="*/ 311 h 562"/>
                <a:gd name="T102" fmla="*/ 206 w 397"/>
                <a:gd name="T103" fmla="*/ 311 h 562"/>
                <a:gd name="T104" fmla="*/ 206 w 397"/>
                <a:gd name="T105" fmla="*/ 443 h 562"/>
                <a:gd name="T106" fmla="*/ 207 w 397"/>
                <a:gd name="T107" fmla="*/ 448 h 562"/>
                <a:gd name="T108" fmla="*/ 154 w 397"/>
                <a:gd name="T109" fmla="*/ 416 h 562"/>
                <a:gd name="T110" fmla="*/ 203 w 397"/>
                <a:gd name="T111" fmla="*/ 311 h 562"/>
                <a:gd name="T112" fmla="*/ 243 w 397"/>
                <a:gd name="T113" fmla="*/ 448 h 562"/>
                <a:gd name="T114" fmla="*/ 244 w 397"/>
                <a:gd name="T115" fmla="*/ 443 h 562"/>
                <a:gd name="T116" fmla="*/ 244 w 397"/>
                <a:gd name="T117" fmla="*/ 311 h 562"/>
                <a:gd name="T118" fmla="*/ 246 w 397"/>
                <a:gd name="T119" fmla="*/ 311 h 562"/>
                <a:gd name="T120" fmla="*/ 296 w 397"/>
                <a:gd name="T121" fmla="*/ 416 h 562"/>
                <a:gd name="T122" fmla="*/ 243 w 397"/>
                <a:gd name="T123" fmla="*/ 448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97" h="562">
                  <a:moveTo>
                    <a:pt x="393" y="532"/>
                  </a:moveTo>
                  <a:cubicBezTo>
                    <a:pt x="339" y="418"/>
                    <a:pt x="339" y="418"/>
                    <a:pt x="339" y="418"/>
                  </a:cubicBezTo>
                  <a:cubicBezTo>
                    <a:pt x="355" y="408"/>
                    <a:pt x="355" y="408"/>
                    <a:pt x="355" y="408"/>
                  </a:cubicBezTo>
                  <a:cubicBezTo>
                    <a:pt x="361" y="405"/>
                    <a:pt x="362" y="397"/>
                    <a:pt x="359" y="392"/>
                  </a:cubicBezTo>
                  <a:cubicBezTo>
                    <a:pt x="355" y="386"/>
                    <a:pt x="348" y="384"/>
                    <a:pt x="342" y="388"/>
                  </a:cubicBezTo>
                  <a:cubicBezTo>
                    <a:pt x="328" y="396"/>
                    <a:pt x="328" y="396"/>
                    <a:pt x="328" y="396"/>
                  </a:cubicBezTo>
                  <a:cubicBezTo>
                    <a:pt x="275" y="284"/>
                    <a:pt x="275" y="284"/>
                    <a:pt x="275" y="284"/>
                  </a:cubicBezTo>
                  <a:cubicBezTo>
                    <a:pt x="272" y="278"/>
                    <a:pt x="265" y="273"/>
                    <a:pt x="258" y="273"/>
                  </a:cubicBezTo>
                  <a:cubicBezTo>
                    <a:pt x="244" y="273"/>
                    <a:pt x="244" y="273"/>
                    <a:pt x="244" y="273"/>
                  </a:cubicBezTo>
                  <a:cubicBezTo>
                    <a:pt x="244" y="197"/>
                    <a:pt x="244" y="197"/>
                    <a:pt x="244" y="197"/>
                  </a:cubicBezTo>
                  <a:cubicBezTo>
                    <a:pt x="267" y="193"/>
                    <a:pt x="285" y="173"/>
                    <a:pt x="285" y="148"/>
                  </a:cubicBezTo>
                  <a:cubicBezTo>
                    <a:pt x="285" y="121"/>
                    <a:pt x="263" y="99"/>
                    <a:pt x="235" y="99"/>
                  </a:cubicBezTo>
                  <a:cubicBezTo>
                    <a:pt x="203" y="99"/>
                    <a:pt x="203" y="99"/>
                    <a:pt x="203" y="99"/>
                  </a:cubicBezTo>
                  <a:cubicBezTo>
                    <a:pt x="175" y="58"/>
                    <a:pt x="116" y="28"/>
                    <a:pt x="44" y="23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275"/>
                    <a:pt x="0" y="275"/>
                    <a:pt x="0" y="275"/>
                  </a:cubicBezTo>
                  <a:cubicBezTo>
                    <a:pt x="0" y="287"/>
                    <a:pt x="10" y="297"/>
                    <a:pt x="22" y="297"/>
                  </a:cubicBezTo>
                  <a:cubicBezTo>
                    <a:pt x="34" y="297"/>
                    <a:pt x="44" y="287"/>
                    <a:pt x="44" y="275"/>
                  </a:cubicBezTo>
                  <a:cubicBezTo>
                    <a:pt x="44" y="274"/>
                    <a:pt x="44" y="274"/>
                    <a:pt x="44" y="274"/>
                  </a:cubicBezTo>
                  <a:cubicBezTo>
                    <a:pt x="116" y="269"/>
                    <a:pt x="175" y="239"/>
                    <a:pt x="203" y="198"/>
                  </a:cubicBezTo>
                  <a:cubicBezTo>
                    <a:pt x="206" y="198"/>
                    <a:pt x="206" y="198"/>
                    <a:pt x="206" y="198"/>
                  </a:cubicBezTo>
                  <a:cubicBezTo>
                    <a:pt x="206" y="273"/>
                    <a:pt x="206" y="273"/>
                    <a:pt x="206" y="273"/>
                  </a:cubicBezTo>
                  <a:cubicBezTo>
                    <a:pt x="191" y="273"/>
                    <a:pt x="191" y="273"/>
                    <a:pt x="191" y="273"/>
                  </a:cubicBezTo>
                  <a:cubicBezTo>
                    <a:pt x="184" y="273"/>
                    <a:pt x="177" y="278"/>
                    <a:pt x="174" y="284"/>
                  </a:cubicBezTo>
                  <a:cubicBezTo>
                    <a:pt x="121" y="396"/>
                    <a:pt x="121" y="396"/>
                    <a:pt x="121" y="396"/>
                  </a:cubicBezTo>
                  <a:cubicBezTo>
                    <a:pt x="107" y="388"/>
                    <a:pt x="107" y="388"/>
                    <a:pt x="107" y="388"/>
                  </a:cubicBezTo>
                  <a:cubicBezTo>
                    <a:pt x="101" y="384"/>
                    <a:pt x="94" y="386"/>
                    <a:pt x="91" y="392"/>
                  </a:cubicBezTo>
                  <a:cubicBezTo>
                    <a:pt x="87" y="397"/>
                    <a:pt x="89" y="405"/>
                    <a:pt x="95" y="408"/>
                  </a:cubicBezTo>
                  <a:cubicBezTo>
                    <a:pt x="111" y="418"/>
                    <a:pt x="111" y="418"/>
                    <a:pt x="111" y="418"/>
                  </a:cubicBezTo>
                  <a:cubicBezTo>
                    <a:pt x="57" y="532"/>
                    <a:pt x="57" y="532"/>
                    <a:pt x="57" y="532"/>
                  </a:cubicBezTo>
                  <a:cubicBezTo>
                    <a:pt x="52" y="541"/>
                    <a:pt x="56" y="553"/>
                    <a:pt x="66" y="557"/>
                  </a:cubicBezTo>
                  <a:cubicBezTo>
                    <a:pt x="75" y="562"/>
                    <a:pt x="87" y="558"/>
                    <a:pt x="91" y="548"/>
                  </a:cubicBezTo>
                  <a:cubicBezTo>
                    <a:pt x="143" y="438"/>
                    <a:pt x="143" y="438"/>
                    <a:pt x="143" y="438"/>
                  </a:cubicBezTo>
                  <a:cubicBezTo>
                    <a:pt x="218" y="484"/>
                    <a:pt x="218" y="484"/>
                    <a:pt x="218" y="484"/>
                  </a:cubicBezTo>
                  <a:cubicBezTo>
                    <a:pt x="220" y="485"/>
                    <a:pt x="223" y="486"/>
                    <a:pt x="225" y="486"/>
                  </a:cubicBezTo>
                  <a:cubicBezTo>
                    <a:pt x="227" y="486"/>
                    <a:pt x="229" y="485"/>
                    <a:pt x="231" y="484"/>
                  </a:cubicBezTo>
                  <a:cubicBezTo>
                    <a:pt x="306" y="438"/>
                    <a:pt x="306" y="438"/>
                    <a:pt x="306" y="438"/>
                  </a:cubicBezTo>
                  <a:cubicBezTo>
                    <a:pt x="358" y="548"/>
                    <a:pt x="358" y="548"/>
                    <a:pt x="358" y="548"/>
                  </a:cubicBezTo>
                  <a:cubicBezTo>
                    <a:pt x="362" y="555"/>
                    <a:pt x="368" y="559"/>
                    <a:pt x="376" y="559"/>
                  </a:cubicBezTo>
                  <a:cubicBezTo>
                    <a:pt x="378" y="559"/>
                    <a:pt x="381" y="558"/>
                    <a:pt x="384" y="557"/>
                  </a:cubicBezTo>
                  <a:cubicBezTo>
                    <a:pt x="393" y="553"/>
                    <a:pt x="397" y="541"/>
                    <a:pt x="393" y="532"/>
                  </a:cubicBezTo>
                  <a:close/>
                  <a:moveTo>
                    <a:pt x="235" y="122"/>
                  </a:moveTo>
                  <a:cubicBezTo>
                    <a:pt x="250" y="122"/>
                    <a:pt x="262" y="134"/>
                    <a:pt x="262" y="148"/>
                  </a:cubicBezTo>
                  <a:cubicBezTo>
                    <a:pt x="262" y="163"/>
                    <a:pt x="250" y="175"/>
                    <a:pt x="235" y="175"/>
                  </a:cubicBezTo>
                  <a:cubicBezTo>
                    <a:pt x="214" y="175"/>
                    <a:pt x="214" y="175"/>
                    <a:pt x="214" y="175"/>
                  </a:cubicBezTo>
                  <a:cubicBezTo>
                    <a:pt x="217" y="166"/>
                    <a:pt x="219" y="158"/>
                    <a:pt x="219" y="148"/>
                  </a:cubicBezTo>
                  <a:cubicBezTo>
                    <a:pt x="219" y="139"/>
                    <a:pt x="217" y="130"/>
                    <a:pt x="214" y="122"/>
                  </a:cubicBezTo>
                  <a:lnTo>
                    <a:pt x="235" y="122"/>
                  </a:lnTo>
                  <a:close/>
                  <a:moveTo>
                    <a:pt x="203" y="311"/>
                  </a:moveTo>
                  <a:cubicBezTo>
                    <a:pt x="206" y="311"/>
                    <a:pt x="206" y="311"/>
                    <a:pt x="206" y="311"/>
                  </a:cubicBezTo>
                  <a:cubicBezTo>
                    <a:pt x="206" y="443"/>
                    <a:pt x="206" y="443"/>
                    <a:pt x="206" y="443"/>
                  </a:cubicBezTo>
                  <a:cubicBezTo>
                    <a:pt x="206" y="445"/>
                    <a:pt x="206" y="447"/>
                    <a:pt x="207" y="448"/>
                  </a:cubicBezTo>
                  <a:cubicBezTo>
                    <a:pt x="154" y="416"/>
                    <a:pt x="154" y="416"/>
                    <a:pt x="154" y="416"/>
                  </a:cubicBezTo>
                  <a:lnTo>
                    <a:pt x="203" y="311"/>
                  </a:lnTo>
                  <a:close/>
                  <a:moveTo>
                    <a:pt x="243" y="448"/>
                  </a:moveTo>
                  <a:cubicBezTo>
                    <a:pt x="243" y="447"/>
                    <a:pt x="244" y="445"/>
                    <a:pt x="244" y="443"/>
                  </a:cubicBezTo>
                  <a:cubicBezTo>
                    <a:pt x="244" y="311"/>
                    <a:pt x="244" y="311"/>
                    <a:pt x="244" y="311"/>
                  </a:cubicBezTo>
                  <a:cubicBezTo>
                    <a:pt x="246" y="311"/>
                    <a:pt x="246" y="311"/>
                    <a:pt x="246" y="311"/>
                  </a:cubicBezTo>
                  <a:cubicBezTo>
                    <a:pt x="296" y="416"/>
                    <a:pt x="296" y="416"/>
                    <a:pt x="296" y="416"/>
                  </a:cubicBezTo>
                  <a:lnTo>
                    <a:pt x="243" y="4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3" name="Freeform 104"/>
            <p:cNvSpPr>
              <a:spLocks noEditPoints="1"/>
            </p:cNvSpPr>
            <p:nvPr/>
          </p:nvSpPr>
          <p:spPr bwMode="auto">
            <a:xfrm>
              <a:off x="6942410" y="4186887"/>
              <a:ext cx="415380" cy="547782"/>
            </a:xfrm>
            <a:custGeom>
              <a:avLst/>
              <a:gdLst>
                <a:gd name="T0" fmla="*/ 318 w 348"/>
                <a:gd name="T1" fmla="*/ 260 h 459"/>
                <a:gd name="T2" fmla="*/ 318 w 348"/>
                <a:gd name="T3" fmla="*/ 137 h 459"/>
                <a:gd name="T4" fmla="*/ 348 w 348"/>
                <a:gd name="T5" fmla="*/ 137 h 459"/>
                <a:gd name="T6" fmla="*/ 348 w 348"/>
                <a:gd name="T7" fmla="*/ 17 h 459"/>
                <a:gd name="T8" fmla="*/ 331 w 348"/>
                <a:gd name="T9" fmla="*/ 0 h 459"/>
                <a:gd name="T10" fmla="*/ 92 w 348"/>
                <a:gd name="T11" fmla="*/ 0 h 459"/>
                <a:gd name="T12" fmla="*/ 69 w 348"/>
                <a:gd name="T13" fmla="*/ 10 h 459"/>
                <a:gd name="T14" fmla="*/ 9 w 348"/>
                <a:gd name="T15" fmla="*/ 74 h 459"/>
                <a:gd name="T16" fmla="*/ 0 w 348"/>
                <a:gd name="T17" fmla="*/ 95 h 459"/>
                <a:gd name="T18" fmla="*/ 0 w 348"/>
                <a:gd name="T19" fmla="*/ 137 h 459"/>
                <a:gd name="T20" fmla="*/ 31 w 348"/>
                <a:gd name="T21" fmla="*/ 137 h 459"/>
                <a:gd name="T22" fmla="*/ 31 w 348"/>
                <a:gd name="T23" fmla="*/ 192 h 459"/>
                <a:gd name="T24" fmla="*/ 0 w 348"/>
                <a:gd name="T25" fmla="*/ 192 h 459"/>
                <a:gd name="T26" fmla="*/ 0 w 348"/>
                <a:gd name="T27" fmla="*/ 442 h 459"/>
                <a:gd name="T28" fmla="*/ 17 w 348"/>
                <a:gd name="T29" fmla="*/ 459 h 459"/>
                <a:gd name="T30" fmla="*/ 331 w 348"/>
                <a:gd name="T31" fmla="*/ 459 h 459"/>
                <a:gd name="T32" fmla="*/ 348 w 348"/>
                <a:gd name="T33" fmla="*/ 442 h 459"/>
                <a:gd name="T34" fmla="*/ 348 w 348"/>
                <a:gd name="T35" fmla="*/ 260 h 459"/>
                <a:gd name="T36" fmla="*/ 318 w 348"/>
                <a:gd name="T37" fmla="*/ 260 h 459"/>
                <a:gd name="T38" fmla="*/ 244 w 348"/>
                <a:gd name="T39" fmla="*/ 19 h 459"/>
                <a:gd name="T40" fmla="*/ 274 w 348"/>
                <a:gd name="T41" fmla="*/ 19 h 459"/>
                <a:gd name="T42" fmla="*/ 274 w 348"/>
                <a:gd name="T43" fmla="*/ 74 h 459"/>
                <a:gd name="T44" fmla="*/ 244 w 348"/>
                <a:gd name="T45" fmla="*/ 74 h 459"/>
                <a:gd name="T46" fmla="*/ 244 w 348"/>
                <a:gd name="T47" fmla="*/ 19 h 459"/>
                <a:gd name="T48" fmla="*/ 193 w 348"/>
                <a:gd name="T49" fmla="*/ 19 h 459"/>
                <a:gd name="T50" fmla="*/ 223 w 348"/>
                <a:gd name="T51" fmla="*/ 19 h 459"/>
                <a:gd name="T52" fmla="*/ 223 w 348"/>
                <a:gd name="T53" fmla="*/ 74 h 459"/>
                <a:gd name="T54" fmla="*/ 193 w 348"/>
                <a:gd name="T55" fmla="*/ 74 h 459"/>
                <a:gd name="T56" fmla="*/ 193 w 348"/>
                <a:gd name="T57" fmla="*/ 19 h 459"/>
                <a:gd name="T58" fmla="*/ 141 w 348"/>
                <a:gd name="T59" fmla="*/ 19 h 459"/>
                <a:gd name="T60" fmla="*/ 171 w 348"/>
                <a:gd name="T61" fmla="*/ 19 h 459"/>
                <a:gd name="T62" fmla="*/ 171 w 348"/>
                <a:gd name="T63" fmla="*/ 74 h 459"/>
                <a:gd name="T64" fmla="*/ 141 w 348"/>
                <a:gd name="T65" fmla="*/ 74 h 459"/>
                <a:gd name="T66" fmla="*/ 141 w 348"/>
                <a:gd name="T67" fmla="*/ 19 h 459"/>
                <a:gd name="T68" fmla="*/ 223 w 348"/>
                <a:gd name="T69" fmla="*/ 365 h 459"/>
                <a:gd name="T70" fmla="*/ 234 w 348"/>
                <a:gd name="T71" fmla="*/ 377 h 459"/>
                <a:gd name="T72" fmla="*/ 223 w 348"/>
                <a:gd name="T73" fmla="*/ 388 h 459"/>
                <a:gd name="T74" fmla="*/ 125 w 348"/>
                <a:gd name="T75" fmla="*/ 388 h 459"/>
                <a:gd name="T76" fmla="*/ 114 w 348"/>
                <a:gd name="T77" fmla="*/ 377 h 459"/>
                <a:gd name="T78" fmla="*/ 125 w 348"/>
                <a:gd name="T79" fmla="*/ 365 h 459"/>
                <a:gd name="T80" fmla="*/ 223 w 348"/>
                <a:gd name="T81" fmla="*/ 365 h 459"/>
                <a:gd name="T82" fmla="*/ 90 w 348"/>
                <a:gd name="T83" fmla="*/ 19 h 459"/>
                <a:gd name="T84" fmla="*/ 120 w 348"/>
                <a:gd name="T85" fmla="*/ 19 h 459"/>
                <a:gd name="T86" fmla="*/ 120 w 348"/>
                <a:gd name="T87" fmla="*/ 74 h 459"/>
                <a:gd name="T88" fmla="*/ 90 w 348"/>
                <a:gd name="T89" fmla="*/ 74 h 459"/>
                <a:gd name="T90" fmla="*/ 90 w 348"/>
                <a:gd name="T91" fmla="*/ 19 h 459"/>
                <a:gd name="T92" fmla="*/ 42 w 348"/>
                <a:gd name="T93" fmla="*/ 56 h 459"/>
                <a:gd name="T94" fmla="*/ 72 w 348"/>
                <a:gd name="T95" fmla="*/ 56 h 459"/>
                <a:gd name="T96" fmla="*/ 72 w 348"/>
                <a:gd name="T97" fmla="*/ 111 h 459"/>
                <a:gd name="T98" fmla="*/ 42 w 348"/>
                <a:gd name="T99" fmla="*/ 111 h 459"/>
                <a:gd name="T100" fmla="*/ 42 w 348"/>
                <a:gd name="T101" fmla="*/ 56 h 459"/>
                <a:gd name="T102" fmla="*/ 272 w 348"/>
                <a:gd name="T103" fmla="*/ 429 h 459"/>
                <a:gd name="T104" fmla="*/ 76 w 348"/>
                <a:gd name="T105" fmla="*/ 429 h 459"/>
                <a:gd name="T106" fmla="*/ 65 w 348"/>
                <a:gd name="T107" fmla="*/ 418 h 459"/>
                <a:gd name="T108" fmla="*/ 76 w 348"/>
                <a:gd name="T109" fmla="*/ 407 h 459"/>
                <a:gd name="T110" fmla="*/ 272 w 348"/>
                <a:gd name="T111" fmla="*/ 407 h 459"/>
                <a:gd name="T112" fmla="*/ 283 w 348"/>
                <a:gd name="T113" fmla="*/ 418 h 459"/>
                <a:gd name="T114" fmla="*/ 272 w 348"/>
                <a:gd name="T115" fmla="*/ 429 h 459"/>
                <a:gd name="T116" fmla="*/ 296 w 348"/>
                <a:gd name="T117" fmla="*/ 19 h 459"/>
                <a:gd name="T118" fmla="*/ 326 w 348"/>
                <a:gd name="T119" fmla="*/ 19 h 459"/>
                <a:gd name="T120" fmla="*/ 326 w 348"/>
                <a:gd name="T121" fmla="*/ 74 h 459"/>
                <a:gd name="T122" fmla="*/ 296 w 348"/>
                <a:gd name="T123" fmla="*/ 74 h 459"/>
                <a:gd name="T124" fmla="*/ 296 w 348"/>
                <a:gd name="T125" fmla="*/ 19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48" h="459">
                  <a:moveTo>
                    <a:pt x="318" y="260"/>
                  </a:moveTo>
                  <a:cubicBezTo>
                    <a:pt x="318" y="137"/>
                    <a:pt x="318" y="137"/>
                    <a:pt x="318" y="137"/>
                  </a:cubicBezTo>
                  <a:cubicBezTo>
                    <a:pt x="348" y="137"/>
                    <a:pt x="348" y="137"/>
                    <a:pt x="348" y="137"/>
                  </a:cubicBezTo>
                  <a:cubicBezTo>
                    <a:pt x="348" y="17"/>
                    <a:pt x="348" y="17"/>
                    <a:pt x="348" y="17"/>
                  </a:cubicBezTo>
                  <a:cubicBezTo>
                    <a:pt x="348" y="8"/>
                    <a:pt x="341" y="0"/>
                    <a:pt x="331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83" y="0"/>
                    <a:pt x="75" y="4"/>
                    <a:pt x="69" y="10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3" y="80"/>
                    <a:pt x="0" y="87"/>
                    <a:pt x="0" y="95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31" y="137"/>
                    <a:pt x="31" y="137"/>
                    <a:pt x="31" y="137"/>
                  </a:cubicBezTo>
                  <a:cubicBezTo>
                    <a:pt x="31" y="192"/>
                    <a:pt x="31" y="192"/>
                    <a:pt x="31" y="192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442"/>
                    <a:pt x="0" y="442"/>
                    <a:pt x="0" y="442"/>
                  </a:cubicBezTo>
                  <a:cubicBezTo>
                    <a:pt x="0" y="452"/>
                    <a:pt x="8" y="459"/>
                    <a:pt x="17" y="459"/>
                  </a:cubicBezTo>
                  <a:cubicBezTo>
                    <a:pt x="331" y="459"/>
                    <a:pt x="331" y="459"/>
                    <a:pt x="331" y="459"/>
                  </a:cubicBezTo>
                  <a:cubicBezTo>
                    <a:pt x="341" y="459"/>
                    <a:pt x="348" y="452"/>
                    <a:pt x="348" y="442"/>
                  </a:cubicBezTo>
                  <a:cubicBezTo>
                    <a:pt x="348" y="260"/>
                    <a:pt x="348" y="260"/>
                    <a:pt x="348" y="260"/>
                  </a:cubicBezTo>
                  <a:lnTo>
                    <a:pt x="318" y="260"/>
                  </a:lnTo>
                  <a:close/>
                  <a:moveTo>
                    <a:pt x="244" y="19"/>
                  </a:moveTo>
                  <a:cubicBezTo>
                    <a:pt x="274" y="19"/>
                    <a:pt x="274" y="19"/>
                    <a:pt x="274" y="19"/>
                  </a:cubicBezTo>
                  <a:cubicBezTo>
                    <a:pt x="274" y="74"/>
                    <a:pt x="274" y="74"/>
                    <a:pt x="274" y="74"/>
                  </a:cubicBezTo>
                  <a:cubicBezTo>
                    <a:pt x="244" y="74"/>
                    <a:pt x="244" y="74"/>
                    <a:pt x="244" y="74"/>
                  </a:cubicBezTo>
                  <a:lnTo>
                    <a:pt x="244" y="19"/>
                  </a:lnTo>
                  <a:close/>
                  <a:moveTo>
                    <a:pt x="193" y="19"/>
                  </a:moveTo>
                  <a:cubicBezTo>
                    <a:pt x="223" y="19"/>
                    <a:pt x="223" y="19"/>
                    <a:pt x="223" y="19"/>
                  </a:cubicBezTo>
                  <a:cubicBezTo>
                    <a:pt x="223" y="74"/>
                    <a:pt x="223" y="74"/>
                    <a:pt x="223" y="74"/>
                  </a:cubicBezTo>
                  <a:cubicBezTo>
                    <a:pt x="193" y="74"/>
                    <a:pt x="193" y="74"/>
                    <a:pt x="193" y="74"/>
                  </a:cubicBezTo>
                  <a:lnTo>
                    <a:pt x="193" y="19"/>
                  </a:lnTo>
                  <a:close/>
                  <a:moveTo>
                    <a:pt x="141" y="19"/>
                  </a:moveTo>
                  <a:cubicBezTo>
                    <a:pt x="171" y="19"/>
                    <a:pt x="171" y="19"/>
                    <a:pt x="171" y="19"/>
                  </a:cubicBezTo>
                  <a:cubicBezTo>
                    <a:pt x="171" y="74"/>
                    <a:pt x="171" y="74"/>
                    <a:pt x="171" y="74"/>
                  </a:cubicBezTo>
                  <a:cubicBezTo>
                    <a:pt x="141" y="74"/>
                    <a:pt x="141" y="74"/>
                    <a:pt x="141" y="74"/>
                  </a:cubicBezTo>
                  <a:lnTo>
                    <a:pt x="141" y="19"/>
                  </a:lnTo>
                  <a:close/>
                  <a:moveTo>
                    <a:pt x="223" y="365"/>
                  </a:moveTo>
                  <a:cubicBezTo>
                    <a:pt x="229" y="365"/>
                    <a:pt x="234" y="370"/>
                    <a:pt x="234" y="377"/>
                  </a:cubicBezTo>
                  <a:cubicBezTo>
                    <a:pt x="234" y="383"/>
                    <a:pt x="229" y="388"/>
                    <a:pt x="223" y="388"/>
                  </a:cubicBezTo>
                  <a:cubicBezTo>
                    <a:pt x="125" y="388"/>
                    <a:pt x="125" y="388"/>
                    <a:pt x="125" y="388"/>
                  </a:cubicBezTo>
                  <a:cubicBezTo>
                    <a:pt x="119" y="388"/>
                    <a:pt x="114" y="383"/>
                    <a:pt x="114" y="377"/>
                  </a:cubicBezTo>
                  <a:cubicBezTo>
                    <a:pt x="114" y="370"/>
                    <a:pt x="119" y="365"/>
                    <a:pt x="125" y="365"/>
                  </a:cubicBezTo>
                  <a:lnTo>
                    <a:pt x="223" y="365"/>
                  </a:lnTo>
                  <a:close/>
                  <a:moveTo>
                    <a:pt x="90" y="19"/>
                  </a:moveTo>
                  <a:cubicBezTo>
                    <a:pt x="120" y="19"/>
                    <a:pt x="120" y="19"/>
                    <a:pt x="120" y="19"/>
                  </a:cubicBezTo>
                  <a:cubicBezTo>
                    <a:pt x="120" y="74"/>
                    <a:pt x="120" y="74"/>
                    <a:pt x="120" y="74"/>
                  </a:cubicBezTo>
                  <a:cubicBezTo>
                    <a:pt x="90" y="74"/>
                    <a:pt x="90" y="74"/>
                    <a:pt x="90" y="74"/>
                  </a:cubicBezTo>
                  <a:lnTo>
                    <a:pt x="90" y="19"/>
                  </a:lnTo>
                  <a:close/>
                  <a:moveTo>
                    <a:pt x="42" y="56"/>
                  </a:moveTo>
                  <a:cubicBezTo>
                    <a:pt x="72" y="56"/>
                    <a:pt x="72" y="56"/>
                    <a:pt x="72" y="56"/>
                  </a:cubicBezTo>
                  <a:cubicBezTo>
                    <a:pt x="72" y="111"/>
                    <a:pt x="72" y="111"/>
                    <a:pt x="72" y="111"/>
                  </a:cubicBezTo>
                  <a:cubicBezTo>
                    <a:pt x="42" y="111"/>
                    <a:pt x="42" y="111"/>
                    <a:pt x="42" y="111"/>
                  </a:cubicBezTo>
                  <a:lnTo>
                    <a:pt x="42" y="56"/>
                  </a:lnTo>
                  <a:close/>
                  <a:moveTo>
                    <a:pt x="272" y="429"/>
                  </a:moveTo>
                  <a:cubicBezTo>
                    <a:pt x="76" y="429"/>
                    <a:pt x="76" y="429"/>
                    <a:pt x="76" y="429"/>
                  </a:cubicBezTo>
                  <a:cubicBezTo>
                    <a:pt x="70" y="429"/>
                    <a:pt x="65" y="424"/>
                    <a:pt x="65" y="418"/>
                  </a:cubicBezTo>
                  <a:cubicBezTo>
                    <a:pt x="65" y="412"/>
                    <a:pt x="70" y="407"/>
                    <a:pt x="76" y="407"/>
                  </a:cubicBezTo>
                  <a:cubicBezTo>
                    <a:pt x="272" y="407"/>
                    <a:pt x="272" y="407"/>
                    <a:pt x="272" y="407"/>
                  </a:cubicBezTo>
                  <a:cubicBezTo>
                    <a:pt x="279" y="407"/>
                    <a:pt x="283" y="412"/>
                    <a:pt x="283" y="418"/>
                  </a:cubicBezTo>
                  <a:cubicBezTo>
                    <a:pt x="283" y="424"/>
                    <a:pt x="279" y="429"/>
                    <a:pt x="272" y="429"/>
                  </a:cubicBezTo>
                  <a:close/>
                  <a:moveTo>
                    <a:pt x="296" y="19"/>
                  </a:moveTo>
                  <a:cubicBezTo>
                    <a:pt x="326" y="19"/>
                    <a:pt x="326" y="19"/>
                    <a:pt x="326" y="19"/>
                  </a:cubicBezTo>
                  <a:cubicBezTo>
                    <a:pt x="326" y="74"/>
                    <a:pt x="326" y="74"/>
                    <a:pt x="326" y="74"/>
                  </a:cubicBezTo>
                  <a:cubicBezTo>
                    <a:pt x="296" y="74"/>
                    <a:pt x="296" y="74"/>
                    <a:pt x="296" y="74"/>
                  </a:cubicBezTo>
                  <a:lnTo>
                    <a:pt x="296" y="1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174" name="组合 2173"/>
            <p:cNvGrpSpPr/>
            <p:nvPr/>
          </p:nvGrpSpPr>
          <p:grpSpPr>
            <a:xfrm>
              <a:off x="8827299" y="5215131"/>
              <a:ext cx="719128" cy="476388"/>
              <a:chOff x="8804275" y="5227638"/>
              <a:chExt cx="879475" cy="582613"/>
            </a:xfrm>
          </p:grpSpPr>
          <p:sp>
            <p:nvSpPr>
              <p:cNvPr id="2144" name="Freeform 105"/>
              <p:cNvSpPr>
                <a:spLocks/>
              </p:cNvSpPr>
              <p:nvPr/>
            </p:nvSpPr>
            <p:spPr bwMode="auto">
              <a:xfrm>
                <a:off x="8804275" y="5465763"/>
                <a:ext cx="69850" cy="284163"/>
              </a:xfrm>
              <a:custGeom>
                <a:avLst/>
                <a:gdLst>
                  <a:gd name="T0" fmla="*/ 35 w 48"/>
                  <a:gd name="T1" fmla="*/ 0 h 195"/>
                  <a:gd name="T2" fmla="*/ 13 w 48"/>
                  <a:gd name="T3" fmla="*/ 0 h 195"/>
                  <a:gd name="T4" fmla="*/ 0 w 48"/>
                  <a:gd name="T5" fmla="*/ 14 h 195"/>
                  <a:gd name="T6" fmla="*/ 0 w 48"/>
                  <a:gd name="T7" fmla="*/ 182 h 195"/>
                  <a:gd name="T8" fmla="*/ 13 w 48"/>
                  <a:gd name="T9" fmla="*/ 195 h 195"/>
                  <a:gd name="T10" fmla="*/ 35 w 48"/>
                  <a:gd name="T11" fmla="*/ 195 h 195"/>
                  <a:gd name="T12" fmla="*/ 48 w 48"/>
                  <a:gd name="T13" fmla="*/ 182 h 195"/>
                  <a:gd name="T14" fmla="*/ 48 w 48"/>
                  <a:gd name="T15" fmla="*/ 14 h 195"/>
                  <a:gd name="T16" fmla="*/ 35 w 48"/>
                  <a:gd name="T17" fmla="*/ 0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95">
                    <a:moveTo>
                      <a:pt x="35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182"/>
                      <a:pt x="0" y="182"/>
                      <a:pt x="0" y="182"/>
                    </a:cubicBezTo>
                    <a:cubicBezTo>
                      <a:pt x="0" y="189"/>
                      <a:pt x="6" y="195"/>
                      <a:pt x="13" y="195"/>
                    </a:cubicBezTo>
                    <a:cubicBezTo>
                      <a:pt x="35" y="195"/>
                      <a:pt x="35" y="195"/>
                      <a:pt x="35" y="195"/>
                    </a:cubicBezTo>
                    <a:cubicBezTo>
                      <a:pt x="42" y="195"/>
                      <a:pt x="48" y="189"/>
                      <a:pt x="48" y="182"/>
                    </a:cubicBezTo>
                    <a:cubicBezTo>
                      <a:pt x="48" y="14"/>
                      <a:pt x="48" y="14"/>
                      <a:pt x="48" y="14"/>
                    </a:cubicBezTo>
                    <a:cubicBezTo>
                      <a:pt x="48" y="6"/>
                      <a:pt x="42" y="0"/>
                      <a:pt x="3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45" name="Freeform 106"/>
              <p:cNvSpPr>
                <a:spLocks noEditPoints="1"/>
              </p:cNvSpPr>
              <p:nvPr/>
            </p:nvSpPr>
            <p:spPr bwMode="auto">
              <a:xfrm>
                <a:off x="8897938" y="5227638"/>
                <a:ext cx="785812" cy="582613"/>
              </a:xfrm>
              <a:custGeom>
                <a:avLst/>
                <a:gdLst>
                  <a:gd name="T0" fmla="*/ 526 w 538"/>
                  <a:gd name="T1" fmla="*/ 151 h 399"/>
                  <a:gd name="T2" fmla="*/ 513 w 538"/>
                  <a:gd name="T3" fmla="*/ 163 h 399"/>
                  <a:gd name="T4" fmla="*/ 466 w 538"/>
                  <a:gd name="T5" fmla="*/ 163 h 399"/>
                  <a:gd name="T6" fmla="*/ 466 w 538"/>
                  <a:gd name="T7" fmla="*/ 150 h 399"/>
                  <a:gd name="T8" fmla="*/ 438 w 538"/>
                  <a:gd name="T9" fmla="*/ 122 h 399"/>
                  <a:gd name="T10" fmla="*/ 257 w 538"/>
                  <a:gd name="T11" fmla="*/ 122 h 399"/>
                  <a:gd name="T12" fmla="*/ 301 w 538"/>
                  <a:gd name="T13" fmla="*/ 45 h 399"/>
                  <a:gd name="T14" fmla="*/ 416 w 538"/>
                  <a:gd name="T15" fmla="*/ 45 h 399"/>
                  <a:gd name="T16" fmla="*/ 438 w 538"/>
                  <a:gd name="T17" fmla="*/ 23 h 399"/>
                  <a:gd name="T18" fmla="*/ 416 w 538"/>
                  <a:gd name="T19" fmla="*/ 0 h 399"/>
                  <a:gd name="T20" fmla="*/ 280 w 538"/>
                  <a:gd name="T21" fmla="*/ 0 h 399"/>
                  <a:gd name="T22" fmla="*/ 219 w 538"/>
                  <a:gd name="T23" fmla="*/ 35 h 399"/>
                  <a:gd name="T24" fmla="*/ 169 w 538"/>
                  <a:gd name="T25" fmla="*/ 122 h 399"/>
                  <a:gd name="T26" fmla="*/ 126 w 538"/>
                  <a:gd name="T27" fmla="*/ 122 h 399"/>
                  <a:gd name="T28" fmla="*/ 98 w 538"/>
                  <a:gd name="T29" fmla="*/ 150 h 399"/>
                  <a:gd name="T30" fmla="*/ 98 w 538"/>
                  <a:gd name="T31" fmla="*/ 192 h 399"/>
                  <a:gd name="T32" fmla="*/ 17 w 538"/>
                  <a:gd name="T33" fmla="*/ 168 h 399"/>
                  <a:gd name="T34" fmla="*/ 5 w 538"/>
                  <a:gd name="T35" fmla="*/ 170 h 399"/>
                  <a:gd name="T36" fmla="*/ 0 w 538"/>
                  <a:gd name="T37" fmla="*/ 181 h 399"/>
                  <a:gd name="T38" fmla="*/ 0 w 538"/>
                  <a:gd name="T39" fmla="*/ 340 h 399"/>
                  <a:gd name="T40" fmla="*/ 5 w 538"/>
                  <a:gd name="T41" fmla="*/ 351 h 399"/>
                  <a:gd name="T42" fmla="*/ 17 w 538"/>
                  <a:gd name="T43" fmla="*/ 353 h 399"/>
                  <a:gd name="T44" fmla="*/ 98 w 538"/>
                  <a:gd name="T45" fmla="*/ 329 h 399"/>
                  <a:gd name="T46" fmla="*/ 98 w 538"/>
                  <a:gd name="T47" fmla="*/ 371 h 399"/>
                  <a:gd name="T48" fmla="*/ 126 w 538"/>
                  <a:gd name="T49" fmla="*/ 399 h 399"/>
                  <a:gd name="T50" fmla="*/ 438 w 538"/>
                  <a:gd name="T51" fmla="*/ 399 h 399"/>
                  <a:gd name="T52" fmla="*/ 466 w 538"/>
                  <a:gd name="T53" fmla="*/ 371 h 399"/>
                  <a:gd name="T54" fmla="*/ 466 w 538"/>
                  <a:gd name="T55" fmla="*/ 245 h 399"/>
                  <a:gd name="T56" fmla="*/ 513 w 538"/>
                  <a:gd name="T57" fmla="*/ 245 h 399"/>
                  <a:gd name="T58" fmla="*/ 526 w 538"/>
                  <a:gd name="T59" fmla="*/ 257 h 399"/>
                  <a:gd name="T60" fmla="*/ 538 w 538"/>
                  <a:gd name="T61" fmla="*/ 245 h 399"/>
                  <a:gd name="T62" fmla="*/ 538 w 538"/>
                  <a:gd name="T63" fmla="*/ 163 h 399"/>
                  <a:gd name="T64" fmla="*/ 526 w 538"/>
                  <a:gd name="T65" fmla="*/ 151 h 399"/>
                  <a:gd name="T66" fmla="*/ 311 w 538"/>
                  <a:gd name="T67" fmla="*/ 351 h 399"/>
                  <a:gd name="T68" fmla="*/ 293 w 538"/>
                  <a:gd name="T69" fmla="*/ 333 h 399"/>
                  <a:gd name="T70" fmla="*/ 311 w 538"/>
                  <a:gd name="T71" fmla="*/ 315 h 399"/>
                  <a:gd name="T72" fmla="*/ 329 w 538"/>
                  <a:gd name="T73" fmla="*/ 333 h 399"/>
                  <a:gd name="T74" fmla="*/ 311 w 538"/>
                  <a:gd name="T75" fmla="*/ 351 h 399"/>
                  <a:gd name="T76" fmla="*/ 387 w 538"/>
                  <a:gd name="T77" fmla="*/ 358 h 399"/>
                  <a:gd name="T78" fmla="*/ 363 w 538"/>
                  <a:gd name="T79" fmla="*/ 333 h 399"/>
                  <a:gd name="T80" fmla="*/ 387 w 538"/>
                  <a:gd name="T81" fmla="*/ 308 h 399"/>
                  <a:gd name="T82" fmla="*/ 412 w 538"/>
                  <a:gd name="T83" fmla="*/ 333 h 399"/>
                  <a:gd name="T84" fmla="*/ 387 w 538"/>
                  <a:gd name="T85" fmla="*/ 358 h 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38" h="399">
                    <a:moveTo>
                      <a:pt x="526" y="151"/>
                    </a:moveTo>
                    <a:cubicBezTo>
                      <a:pt x="519" y="151"/>
                      <a:pt x="513" y="156"/>
                      <a:pt x="513" y="163"/>
                    </a:cubicBezTo>
                    <a:cubicBezTo>
                      <a:pt x="466" y="163"/>
                      <a:pt x="466" y="163"/>
                      <a:pt x="466" y="163"/>
                    </a:cubicBezTo>
                    <a:cubicBezTo>
                      <a:pt x="466" y="150"/>
                      <a:pt x="466" y="150"/>
                      <a:pt x="466" y="150"/>
                    </a:cubicBezTo>
                    <a:cubicBezTo>
                      <a:pt x="466" y="135"/>
                      <a:pt x="454" y="122"/>
                      <a:pt x="438" y="122"/>
                    </a:cubicBezTo>
                    <a:cubicBezTo>
                      <a:pt x="257" y="122"/>
                      <a:pt x="257" y="122"/>
                      <a:pt x="257" y="122"/>
                    </a:cubicBezTo>
                    <a:cubicBezTo>
                      <a:pt x="301" y="45"/>
                      <a:pt x="301" y="45"/>
                      <a:pt x="301" y="45"/>
                    </a:cubicBezTo>
                    <a:cubicBezTo>
                      <a:pt x="416" y="45"/>
                      <a:pt x="416" y="45"/>
                      <a:pt x="416" y="45"/>
                    </a:cubicBezTo>
                    <a:cubicBezTo>
                      <a:pt x="428" y="45"/>
                      <a:pt x="438" y="35"/>
                      <a:pt x="438" y="23"/>
                    </a:cubicBezTo>
                    <a:cubicBezTo>
                      <a:pt x="438" y="10"/>
                      <a:pt x="428" y="0"/>
                      <a:pt x="416" y="0"/>
                    </a:cubicBezTo>
                    <a:cubicBezTo>
                      <a:pt x="280" y="0"/>
                      <a:pt x="280" y="0"/>
                      <a:pt x="280" y="0"/>
                    </a:cubicBezTo>
                    <a:cubicBezTo>
                      <a:pt x="255" y="0"/>
                      <a:pt x="232" y="14"/>
                      <a:pt x="219" y="35"/>
                    </a:cubicBezTo>
                    <a:cubicBezTo>
                      <a:pt x="169" y="122"/>
                      <a:pt x="169" y="122"/>
                      <a:pt x="169" y="122"/>
                    </a:cubicBezTo>
                    <a:cubicBezTo>
                      <a:pt x="126" y="122"/>
                      <a:pt x="126" y="122"/>
                      <a:pt x="126" y="122"/>
                    </a:cubicBezTo>
                    <a:cubicBezTo>
                      <a:pt x="110" y="122"/>
                      <a:pt x="98" y="135"/>
                      <a:pt x="98" y="150"/>
                    </a:cubicBezTo>
                    <a:cubicBezTo>
                      <a:pt x="98" y="192"/>
                      <a:pt x="98" y="192"/>
                      <a:pt x="98" y="192"/>
                    </a:cubicBezTo>
                    <a:cubicBezTo>
                      <a:pt x="17" y="168"/>
                      <a:pt x="17" y="168"/>
                      <a:pt x="17" y="168"/>
                    </a:cubicBezTo>
                    <a:cubicBezTo>
                      <a:pt x="13" y="167"/>
                      <a:pt x="9" y="168"/>
                      <a:pt x="5" y="170"/>
                    </a:cubicBezTo>
                    <a:cubicBezTo>
                      <a:pt x="2" y="173"/>
                      <a:pt x="0" y="177"/>
                      <a:pt x="0" y="181"/>
                    </a:cubicBezTo>
                    <a:cubicBezTo>
                      <a:pt x="0" y="340"/>
                      <a:pt x="0" y="340"/>
                      <a:pt x="0" y="340"/>
                    </a:cubicBezTo>
                    <a:cubicBezTo>
                      <a:pt x="0" y="345"/>
                      <a:pt x="2" y="348"/>
                      <a:pt x="5" y="351"/>
                    </a:cubicBezTo>
                    <a:cubicBezTo>
                      <a:pt x="9" y="353"/>
                      <a:pt x="13" y="354"/>
                      <a:pt x="17" y="353"/>
                    </a:cubicBezTo>
                    <a:cubicBezTo>
                      <a:pt x="98" y="329"/>
                      <a:pt x="98" y="329"/>
                      <a:pt x="98" y="329"/>
                    </a:cubicBezTo>
                    <a:cubicBezTo>
                      <a:pt x="98" y="371"/>
                      <a:pt x="98" y="371"/>
                      <a:pt x="98" y="371"/>
                    </a:cubicBezTo>
                    <a:cubicBezTo>
                      <a:pt x="98" y="387"/>
                      <a:pt x="110" y="399"/>
                      <a:pt x="126" y="399"/>
                    </a:cubicBezTo>
                    <a:cubicBezTo>
                      <a:pt x="438" y="399"/>
                      <a:pt x="438" y="399"/>
                      <a:pt x="438" y="399"/>
                    </a:cubicBezTo>
                    <a:cubicBezTo>
                      <a:pt x="454" y="399"/>
                      <a:pt x="466" y="387"/>
                      <a:pt x="466" y="371"/>
                    </a:cubicBezTo>
                    <a:cubicBezTo>
                      <a:pt x="466" y="245"/>
                      <a:pt x="466" y="245"/>
                      <a:pt x="466" y="245"/>
                    </a:cubicBezTo>
                    <a:cubicBezTo>
                      <a:pt x="513" y="245"/>
                      <a:pt x="513" y="245"/>
                      <a:pt x="513" y="245"/>
                    </a:cubicBezTo>
                    <a:cubicBezTo>
                      <a:pt x="513" y="252"/>
                      <a:pt x="519" y="257"/>
                      <a:pt x="526" y="257"/>
                    </a:cubicBezTo>
                    <a:cubicBezTo>
                      <a:pt x="533" y="257"/>
                      <a:pt x="538" y="252"/>
                      <a:pt x="538" y="245"/>
                    </a:cubicBezTo>
                    <a:cubicBezTo>
                      <a:pt x="538" y="163"/>
                      <a:pt x="538" y="163"/>
                      <a:pt x="538" y="163"/>
                    </a:cubicBezTo>
                    <a:cubicBezTo>
                      <a:pt x="538" y="156"/>
                      <a:pt x="533" y="151"/>
                      <a:pt x="526" y="151"/>
                    </a:cubicBezTo>
                    <a:close/>
                    <a:moveTo>
                      <a:pt x="311" y="351"/>
                    </a:moveTo>
                    <a:cubicBezTo>
                      <a:pt x="301" y="351"/>
                      <a:pt x="293" y="343"/>
                      <a:pt x="293" y="333"/>
                    </a:cubicBezTo>
                    <a:cubicBezTo>
                      <a:pt x="293" y="323"/>
                      <a:pt x="301" y="315"/>
                      <a:pt x="311" y="315"/>
                    </a:cubicBezTo>
                    <a:cubicBezTo>
                      <a:pt x="321" y="315"/>
                      <a:pt x="329" y="323"/>
                      <a:pt x="329" y="333"/>
                    </a:cubicBezTo>
                    <a:cubicBezTo>
                      <a:pt x="329" y="343"/>
                      <a:pt x="321" y="351"/>
                      <a:pt x="311" y="351"/>
                    </a:cubicBezTo>
                    <a:close/>
                    <a:moveTo>
                      <a:pt x="387" y="358"/>
                    </a:moveTo>
                    <a:cubicBezTo>
                      <a:pt x="374" y="358"/>
                      <a:pt x="363" y="346"/>
                      <a:pt x="363" y="333"/>
                    </a:cubicBezTo>
                    <a:cubicBezTo>
                      <a:pt x="363" y="319"/>
                      <a:pt x="374" y="308"/>
                      <a:pt x="387" y="308"/>
                    </a:cubicBezTo>
                    <a:cubicBezTo>
                      <a:pt x="401" y="308"/>
                      <a:pt x="412" y="319"/>
                      <a:pt x="412" y="333"/>
                    </a:cubicBezTo>
                    <a:cubicBezTo>
                      <a:pt x="412" y="346"/>
                      <a:pt x="401" y="358"/>
                      <a:pt x="387" y="35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173" name="组合 2172"/>
            <p:cNvGrpSpPr/>
            <p:nvPr/>
          </p:nvGrpSpPr>
          <p:grpSpPr>
            <a:xfrm>
              <a:off x="8930851" y="4214146"/>
              <a:ext cx="494562" cy="493264"/>
              <a:chOff x="8932863" y="4240213"/>
              <a:chExt cx="604837" cy="603250"/>
            </a:xfrm>
          </p:grpSpPr>
          <p:sp>
            <p:nvSpPr>
              <p:cNvPr id="2146" name="Freeform 107"/>
              <p:cNvSpPr>
                <a:spLocks/>
              </p:cNvSpPr>
              <p:nvPr/>
            </p:nvSpPr>
            <p:spPr bwMode="auto">
              <a:xfrm>
                <a:off x="8932863" y="4240213"/>
                <a:ext cx="161925" cy="161925"/>
              </a:xfrm>
              <a:custGeom>
                <a:avLst/>
                <a:gdLst>
                  <a:gd name="T0" fmla="*/ 25 w 102"/>
                  <a:gd name="T1" fmla="*/ 25 h 102"/>
                  <a:gd name="T2" fmla="*/ 102 w 102"/>
                  <a:gd name="T3" fmla="*/ 25 h 102"/>
                  <a:gd name="T4" fmla="*/ 102 w 102"/>
                  <a:gd name="T5" fmla="*/ 0 h 102"/>
                  <a:gd name="T6" fmla="*/ 0 w 102"/>
                  <a:gd name="T7" fmla="*/ 0 h 102"/>
                  <a:gd name="T8" fmla="*/ 0 w 102"/>
                  <a:gd name="T9" fmla="*/ 102 h 102"/>
                  <a:gd name="T10" fmla="*/ 25 w 102"/>
                  <a:gd name="T11" fmla="*/ 102 h 102"/>
                  <a:gd name="T12" fmla="*/ 25 w 102"/>
                  <a:gd name="T13" fmla="*/ 25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2" h="102">
                    <a:moveTo>
                      <a:pt x="25" y="25"/>
                    </a:moveTo>
                    <a:lnTo>
                      <a:pt x="102" y="25"/>
                    </a:lnTo>
                    <a:lnTo>
                      <a:pt x="102" y="0"/>
                    </a:lnTo>
                    <a:lnTo>
                      <a:pt x="0" y="0"/>
                    </a:lnTo>
                    <a:lnTo>
                      <a:pt x="0" y="102"/>
                    </a:lnTo>
                    <a:lnTo>
                      <a:pt x="25" y="102"/>
                    </a:lnTo>
                    <a:lnTo>
                      <a:pt x="25" y="2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47" name="Freeform 108"/>
              <p:cNvSpPr>
                <a:spLocks/>
              </p:cNvSpPr>
              <p:nvPr/>
            </p:nvSpPr>
            <p:spPr bwMode="auto">
              <a:xfrm>
                <a:off x="9374188" y="4240213"/>
                <a:ext cx="163512" cy="161925"/>
              </a:xfrm>
              <a:custGeom>
                <a:avLst/>
                <a:gdLst>
                  <a:gd name="T0" fmla="*/ 0 w 103"/>
                  <a:gd name="T1" fmla="*/ 0 h 102"/>
                  <a:gd name="T2" fmla="*/ 0 w 103"/>
                  <a:gd name="T3" fmla="*/ 25 h 102"/>
                  <a:gd name="T4" fmla="*/ 77 w 103"/>
                  <a:gd name="T5" fmla="*/ 25 h 102"/>
                  <a:gd name="T6" fmla="*/ 77 w 103"/>
                  <a:gd name="T7" fmla="*/ 102 h 102"/>
                  <a:gd name="T8" fmla="*/ 103 w 103"/>
                  <a:gd name="T9" fmla="*/ 102 h 102"/>
                  <a:gd name="T10" fmla="*/ 103 w 103"/>
                  <a:gd name="T11" fmla="*/ 0 h 102"/>
                  <a:gd name="T12" fmla="*/ 0 w 103"/>
                  <a:gd name="T13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3" h="102">
                    <a:moveTo>
                      <a:pt x="0" y="0"/>
                    </a:moveTo>
                    <a:lnTo>
                      <a:pt x="0" y="25"/>
                    </a:lnTo>
                    <a:lnTo>
                      <a:pt x="77" y="25"/>
                    </a:lnTo>
                    <a:lnTo>
                      <a:pt x="77" y="102"/>
                    </a:lnTo>
                    <a:lnTo>
                      <a:pt x="103" y="102"/>
                    </a:lnTo>
                    <a:lnTo>
                      <a:pt x="10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48" name="Freeform 109"/>
              <p:cNvSpPr>
                <a:spLocks/>
              </p:cNvSpPr>
              <p:nvPr/>
            </p:nvSpPr>
            <p:spPr bwMode="auto">
              <a:xfrm>
                <a:off x="9374188" y="4679950"/>
                <a:ext cx="163512" cy="163513"/>
              </a:xfrm>
              <a:custGeom>
                <a:avLst/>
                <a:gdLst>
                  <a:gd name="T0" fmla="*/ 77 w 103"/>
                  <a:gd name="T1" fmla="*/ 77 h 103"/>
                  <a:gd name="T2" fmla="*/ 0 w 103"/>
                  <a:gd name="T3" fmla="*/ 77 h 103"/>
                  <a:gd name="T4" fmla="*/ 0 w 103"/>
                  <a:gd name="T5" fmla="*/ 103 h 103"/>
                  <a:gd name="T6" fmla="*/ 103 w 103"/>
                  <a:gd name="T7" fmla="*/ 103 h 103"/>
                  <a:gd name="T8" fmla="*/ 103 w 103"/>
                  <a:gd name="T9" fmla="*/ 0 h 103"/>
                  <a:gd name="T10" fmla="*/ 77 w 103"/>
                  <a:gd name="T11" fmla="*/ 0 h 103"/>
                  <a:gd name="T12" fmla="*/ 77 w 103"/>
                  <a:gd name="T13" fmla="*/ 77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3" h="103">
                    <a:moveTo>
                      <a:pt x="77" y="77"/>
                    </a:moveTo>
                    <a:lnTo>
                      <a:pt x="0" y="77"/>
                    </a:lnTo>
                    <a:lnTo>
                      <a:pt x="0" y="103"/>
                    </a:lnTo>
                    <a:lnTo>
                      <a:pt x="103" y="103"/>
                    </a:lnTo>
                    <a:lnTo>
                      <a:pt x="103" y="0"/>
                    </a:lnTo>
                    <a:lnTo>
                      <a:pt x="77" y="0"/>
                    </a:lnTo>
                    <a:lnTo>
                      <a:pt x="77" y="7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49" name="Freeform 110"/>
              <p:cNvSpPr>
                <a:spLocks/>
              </p:cNvSpPr>
              <p:nvPr/>
            </p:nvSpPr>
            <p:spPr bwMode="auto">
              <a:xfrm>
                <a:off x="8932863" y="4679950"/>
                <a:ext cx="161925" cy="163513"/>
              </a:xfrm>
              <a:custGeom>
                <a:avLst/>
                <a:gdLst>
                  <a:gd name="T0" fmla="*/ 25 w 102"/>
                  <a:gd name="T1" fmla="*/ 0 h 103"/>
                  <a:gd name="T2" fmla="*/ 0 w 102"/>
                  <a:gd name="T3" fmla="*/ 0 h 103"/>
                  <a:gd name="T4" fmla="*/ 0 w 102"/>
                  <a:gd name="T5" fmla="*/ 103 h 103"/>
                  <a:gd name="T6" fmla="*/ 102 w 102"/>
                  <a:gd name="T7" fmla="*/ 103 h 103"/>
                  <a:gd name="T8" fmla="*/ 102 w 102"/>
                  <a:gd name="T9" fmla="*/ 77 h 103"/>
                  <a:gd name="T10" fmla="*/ 25 w 102"/>
                  <a:gd name="T11" fmla="*/ 77 h 103"/>
                  <a:gd name="T12" fmla="*/ 25 w 102"/>
                  <a:gd name="T13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2" h="103">
                    <a:moveTo>
                      <a:pt x="25" y="0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102" y="103"/>
                    </a:lnTo>
                    <a:lnTo>
                      <a:pt x="102" y="77"/>
                    </a:lnTo>
                    <a:lnTo>
                      <a:pt x="25" y="77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0" name="Freeform 111"/>
              <p:cNvSpPr>
                <a:spLocks/>
              </p:cNvSpPr>
              <p:nvPr/>
            </p:nvSpPr>
            <p:spPr bwMode="auto">
              <a:xfrm>
                <a:off x="9059863" y="4365625"/>
                <a:ext cx="349250" cy="155575"/>
              </a:xfrm>
              <a:custGeom>
                <a:avLst/>
                <a:gdLst>
                  <a:gd name="T0" fmla="*/ 27 w 239"/>
                  <a:gd name="T1" fmla="*/ 107 h 107"/>
                  <a:gd name="T2" fmla="*/ 120 w 239"/>
                  <a:gd name="T3" fmla="*/ 27 h 107"/>
                  <a:gd name="T4" fmla="*/ 212 w 239"/>
                  <a:gd name="T5" fmla="*/ 107 h 107"/>
                  <a:gd name="T6" fmla="*/ 239 w 239"/>
                  <a:gd name="T7" fmla="*/ 107 h 107"/>
                  <a:gd name="T8" fmla="*/ 120 w 239"/>
                  <a:gd name="T9" fmla="*/ 0 h 107"/>
                  <a:gd name="T10" fmla="*/ 0 w 239"/>
                  <a:gd name="T11" fmla="*/ 107 h 107"/>
                  <a:gd name="T12" fmla="*/ 27 w 239"/>
                  <a:gd name="T13" fmla="*/ 107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9" h="107">
                    <a:moveTo>
                      <a:pt x="27" y="107"/>
                    </a:moveTo>
                    <a:cubicBezTo>
                      <a:pt x="34" y="62"/>
                      <a:pt x="73" y="27"/>
                      <a:pt x="120" y="27"/>
                    </a:cubicBezTo>
                    <a:cubicBezTo>
                      <a:pt x="166" y="27"/>
                      <a:pt x="205" y="62"/>
                      <a:pt x="212" y="107"/>
                    </a:cubicBezTo>
                    <a:cubicBezTo>
                      <a:pt x="239" y="107"/>
                      <a:pt x="239" y="107"/>
                      <a:pt x="239" y="107"/>
                    </a:cubicBezTo>
                    <a:cubicBezTo>
                      <a:pt x="233" y="47"/>
                      <a:pt x="182" y="0"/>
                      <a:pt x="120" y="0"/>
                    </a:cubicBezTo>
                    <a:cubicBezTo>
                      <a:pt x="58" y="0"/>
                      <a:pt x="7" y="47"/>
                      <a:pt x="0" y="107"/>
                    </a:cubicBezTo>
                    <a:lnTo>
                      <a:pt x="27" y="10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1" name="Freeform 112"/>
              <p:cNvSpPr>
                <a:spLocks/>
              </p:cNvSpPr>
              <p:nvPr/>
            </p:nvSpPr>
            <p:spPr bwMode="auto">
              <a:xfrm>
                <a:off x="9059863" y="4562475"/>
                <a:ext cx="349250" cy="153988"/>
              </a:xfrm>
              <a:custGeom>
                <a:avLst/>
                <a:gdLst>
                  <a:gd name="T0" fmla="*/ 212 w 239"/>
                  <a:gd name="T1" fmla="*/ 0 h 106"/>
                  <a:gd name="T2" fmla="*/ 120 w 239"/>
                  <a:gd name="T3" fmla="*/ 79 h 106"/>
                  <a:gd name="T4" fmla="*/ 27 w 239"/>
                  <a:gd name="T5" fmla="*/ 0 h 106"/>
                  <a:gd name="T6" fmla="*/ 0 w 239"/>
                  <a:gd name="T7" fmla="*/ 0 h 106"/>
                  <a:gd name="T8" fmla="*/ 120 w 239"/>
                  <a:gd name="T9" fmla="*/ 106 h 106"/>
                  <a:gd name="T10" fmla="*/ 239 w 239"/>
                  <a:gd name="T11" fmla="*/ 0 h 106"/>
                  <a:gd name="T12" fmla="*/ 212 w 239"/>
                  <a:gd name="T13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9" h="106">
                    <a:moveTo>
                      <a:pt x="212" y="0"/>
                    </a:moveTo>
                    <a:cubicBezTo>
                      <a:pt x="205" y="45"/>
                      <a:pt x="166" y="79"/>
                      <a:pt x="120" y="79"/>
                    </a:cubicBezTo>
                    <a:cubicBezTo>
                      <a:pt x="73" y="79"/>
                      <a:pt x="34" y="45"/>
                      <a:pt x="2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7" y="60"/>
                      <a:pt x="58" y="106"/>
                      <a:pt x="120" y="106"/>
                    </a:cubicBezTo>
                    <a:cubicBezTo>
                      <a:pt x="182" y="106"/>
                      <a:pt x="233" y="60"/>
                      <a:pt x="239" y="0"/>
                    </a:cubicBez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2" name="Oval 113"/>
              <p:cNvSpPr>
                <a:spLocks noChangeArrowheads="1"/>
              </p:cNvSpPr>
              <p:nvPr/>
            </p:nvSpPr>
            <p:spPr bwMode="auto">
              <a:xfrm>
                <a:off x="9153525" y="4459288"/>
                <a:ext cx="161925" cy="161925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153" name="Freeform 114"/>
            <p:cNvSpPr>
              <a:spLocks noEditPoints="1"/>
            </p:cNvSpPr>
            <p:nvPr/>
          </p:nvSpPr>
          <p:spPr bwMode="auto">
            <a:xfrm>
              <a:off x="7912969" y="5214481"/>
              <a:ext cx="477688" cy="477688"/>
            </a:xfrm>
            <a:custGeom>
              <a:avLst/>
              <a:gdLst>
                <a:gd name="T0" fmla="*/ 200 w 400"/>
                <a:gd name="T1" fmla="*/ 0 h 400"/>
                <a:gd name="T2" fmla="*/ 0 w 400"/>
                <a:gd name="T3" fmla="*/ 200 h 400"/>
                <a:gd name="T4" fmla="*/ 200 w 400"/>
                <a:gd name="T5" fmla="*/ 400 h 400"/>
                <a:gd name="T6" fmla="*/ 400 w 400"/>
                <a:gd name="T7" fmla="*/ 200 h 400"/>
                <a:gd name="T8" fmla="*/ 200 w 400"/>
                <a:gd name="T9" fmla="*/ 0 h 400"/>
                <a:gd name="T10" fmla="*/ 261 w 400"/>
                <a:gd name="T11" fmla="*/ 131 h 400"/>
                <a:gd name="T12" fmla="*/ 357 w 400"/>
                <a:gd name="T13" fmla="*/ 131 h 400"/>
                <a:gd name="T14" fmla="*/ 371 w 400"/>
                <a:gd name="T15" fmla="*/ 200 h 400"/>
                <a:gd name="T16" fmla="*/ 349 w 400"/>
                <a:gd name="T17" fmla="*/ 284 h 400"/>
                <a:gd name="T18" fmla="*/ 261 w 400"/>
                <a:gd name="T19" fmla="*/ 131 h 400"/>
                <a:gd name="T20" fmla="*/ 347 w 400"/>
                <a:gd name="T21" fmla="*/ 113 h 400"/>
                <a:gd name="T22" fmla="*/ 171 w 400"/>
                <a:gd name="T23" fmla="*/ 113 h 400"/>
                <a:gd name="T24" fmla="*/ 218 w 400"/>
                <a:gd name="T25" fmla="*/ 29 h 400"/>
                <a:gd name="T26" fmla="*/ 347 w 400"/>
                <a:gd name="T27" fmla="*/ 113 h 400"/>
                <a:gd name="T28" fmla="*/ 197 w 400"/>
                <a:gd name="T29" fmla="*/ 29 h 400"/>
                <a:gd name="T30" fmla="*/ 110 w 400"/>
                <a:gd name="T31" fmla="*/ 182 h 400"/>
                <a:gd name="T32" fmla="*/ 62 w 400"/>
                <a:gd name="T33" fmla="*/ 99 h 400"/>
                <a:gd name="T34" fmla="*/ 197 w 400"/>
                <a:gd name="T35" fmla="*/ 29 h 400"/>
                <a:gd name="T36" fmla="*/ 50 w 400"/>
                <a:gd name="T37" fmla="*/ 116 h 400"/>
                <a:gd name="T38" fmla="*/ 139 w 400"/>
                <a:gd name="T39" fmla="*/ 269 h 400"/>
                <a:gd name="T40" fmla="*/ 43 w 400"/>
                <a:gd name="T41" fmla="*/ 269 h 400"/>
                <a:gd name="T42" fmla="*/ 28 w 400"/>
                <a:gd name="T43" fmla="*/ 200 h 400"/>
                <a:gd name="T44" fmla="*/ 50 w 400"/>
                <a:gd name="T45" fmla="*/ 116 h 400"/>
                <a:gd name="T46" fmla="*/ 52 w 400"/>
                <a:gd name="T47" fmla="*/ 287 h 400"/>
                <a:gd name="T48" fmla="*/ 229 w 400"/>
                <a:gd name="T49" fmla="*/ 287 h 400"/>
                <a:gd name="T50" fmla="*/ 182 w 400"/>
                <a:gd name="T51" fmla="*/ 370 h 400"/>
                <a:gd name="T52" fmla="*/ 52 w 400"/>
                <a:gd name="T53" fmla="*/ 287 h 400"/>
                <a:gd name="T54" fmla="*/ 202 w 400"/>
                <a:gd name="T55" fmla="*/ 371 h 400"/>
                <a:gd name="T56" fmla="*/ 290 w 400"/>
                <a:gd name="T57" fmla="*/ 218 h 400"/>
                <a:gd name="T58" fmla="*/ 338 w 400"/>
                <a:gd name="T59" fmla="*/ 301 h 400"/>
                <a:gd name="T60" fmla="*/ 202 w 400"/>
                <a:gd name="T61" fmla="*/ 371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00" h="400">
                  <a:moveTo>
                    <a:pt x="200" y="0"/>
                  </a:moveTo>
                  <a:cubicBezTo>
                    <a:pt x="90" y="0"/>
                    <a:pt x="0" y="90"/>
                    <a:pt x="0" y="200"/>
                  </a:cubicBezTo>
                  <a:cubicBezTo>
                    <a:pt x="0" y="310"/>
                    <a:pt x="90" y="400"/>
                    <a:pt x="200" y="400"/>
                  </a:cubicBezTo>
                  <a:cubicBezTo>
                    <a:pt x="310" y="400"/>
                    <a:pt x="400" y="310"/>
                    <a:pt x="400" y="200"/>
                  </a:cubicBezTo>
                  <a:cubicBezTo>
                    <a:pt x="400" y="90"/>
                    <a:pt x="310" y="0"/>
                    <a:pt x="200" y="0"/>
                  </a:cubicBezTo>
                  <a:close/>
                  <a:moveTo>
                    <a:pt x="261" y="131"/>
                  </a:moveTo>
                  <a:cubicBezTo>
                    <a:pt x="357" y="131"/>
                    <a:pt x="357" y="131"/>
                    <a:pt x="357" y="131"/>
                  </a:cubicBezTo>
                  <a:cubicBezTo>
                    <a:pt x="366" y="152"/>
                    <a:pt x="371" y="176"/>
                    <a:pt x="371" y="200"/>
                  </a:cubicBezTo>
                  <a:cubicBezTo>
                    <a:pt x="371" y="230"/>
                    <a:pt x="363" y="259"/>
                    <a:pt x="349" y="284"/>
                  </a:cubicBezTo>
                  <a:lnTo>
                    <a:pt x="261" y="131"/>
                  </a:lnTo>
                  <a:close/>
                  <a:moveTo>
                    <a:pt x="347" y="113"/>
                  </a:moveTo>
                  <a:cubicBezTo>
                    <a:pt x="171" y="113"/>
                    <a:pt x="171" y="113"/>
                    <a:pt x="171" y="113"/>
                  </a:cubicBezTo>
                  <a:cubicBezTo>
                    <a:pt x="218" y="29"/>
                    <a:pt x="218" y="29"/>
                    <a:pt x="218" y="29"/>
                  </a:cubicBezTo>
                  <a:cubicBezTo>
                    <a:pt x="273" y="35"/>
                    <a:pt x="320" y="67"/>
                    <a:pt x="347" y="113"/>
                  </a:cubicBezTo>
                  <a:close/>
                  <a:moveTo>
                    <a:pt x="197" y="29"/>
                  </a:moveTo>
                  <a:cubicBezTo>
                    <a:pt x="110" y="182"/>
                    <a:pt x="110" y="182"/>
                    <a:pt x="110" y="182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92" y="57"/>
                    <a:pt x="142" y="29"/>
                    <a:pt x="197" y="29"/>
                  </a:cubicBezTo>
                  <a:close/>
                  <a:moveTo>
                    <a:pt x="50" y="116"/>
                  </a:moveTo>
                  <a:cubicBezTo>
                    <a:pt x="139" y="269"/>
                    <a:pt x="139" y="269"/>
                    <a:pt x="139" y="269"/>
                  </a:cubicBezTo>
                  <a:cubicBezTo>
                    <a:pt x="43" y="269"/>
                    <a:pt x="43" y="269"/>
                    <a:pt x="43" y="269"/>
                  </a:cubicBezTo>
                  <a:cubicBezTo>
                    <a:pt x="34" y="247"/>
                    <a:pt x="28" y="224"/>
                    <a:pt x="28" y="200"/>
                  </a:cubicBezTo>
                  <a:cubicBezTo>
                    <a:pt x="28" y="170"/>
                    <a:pt x="36" y="141"/>
                    <a:pt x="50" y="116"/>
                  </a:cubicBezTo>
                  <a:close/>
                  <a:moveTo>
                    <a:pt x="52" y="287"/>
                  </a:moveTo>
                  <a:cubicBezTo>
                    <a:pt x="229" y="287"/>
                    <a:pt x="229" y="287"/>
                    <a:pt x="229" y="287"/>
                  </a:cubicBezTo>
                  <a:cubicBezTo>
                    <a:pt x="182" y="370"/>
                    <a:pt x="182" y="370"/>
                    <a:pt x="182" y="370"/>
                  </a:cubicBezTo>
                  <a:cubicBezTo>
                    <a:pt x="127" y="365"/>
                    <a:pt x="79" y="333"/>
                    <a:pt x="52" y="287"/>
                  </a:cubicBezTo>
                  <a:close/>
                  <a:moveTo>
                    <a:pt x="202" y="371"/>
                  </a:moveTo>
                  <a:cubicBezTo>
                    <a:pt x="290" y="218"/>
                    <a:pt x="290" y="218"/>
                    <a:pt x="290" y="218"/>
                  </a:cubicBezTo>
                  <a:cubicBezTo>
                    <a:pt x="338" y="301"/>
                    <a:pt x="338" y="301"/>
                    <a:pt x="338" y="301"/>
                  </a:cubicBezTo>
                  <a:cubicBezTo>
                    <a:pt x="307" y="343"/>
                    <a:pt x="258" y="370"/>
                    <a:pt x="202" y="37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179" name="组合 2178"/>
            <p:cNvGrpSpPr/>
            <p:nvPr/>
          </p:nvGrpSpPr>
          <p:grpSpPr>
            <a:xfrm>
              <a:off x="5811114" y="2114196"/>
              <a:ext cx="463410" cy="665908"/>
              <a:chOff x="5816600" y="2032000"/>
              <a:chExt cx="566737" cy="814388"/>
            </a:xfrm>
          </p:grpSpPr>
          <p:sp>
            <p:nvSpPr>
              <p:cNvPr id="2154" name="Freeform 115"/>
              <p:cNvSpPr>
                <a:spLocks noEditPoints="1"/>
              </p:cNvSpPr>
              <p:nvPr/>
            </p:nvSpPr>
            <p:spPr bwMode="auto">
              <a:xfrm>
                <a:off x="5816600" y="2032000"/>
                <a:ext cx="566737" cy="814388"/>
              </a:xfrm>
              <a:custGeom>
                <a:avLst/>
                <a:gdLst>
                  <a:gd name="T0" fmla="*/ 356 w 389"/>
                  <a:gd name="T1" fmla="*/ 236 h 559"/>
                  <a:gd name="T2" fmla="*/ 297 w 389"/>
                  <a:gd name="T3" fmla="*/ 236 h 559"/>
                  <a:gd name="T4" fmla="*/ 249 w 389"/>
                  <a:gd name="T5" fmla="*/ 196 h 559"/>
                  <a:gd name="T6" fmla="*/ 236 w 389"/>
                  <a:gd name="T7" fmla="*/ 196 h 559"/>
                  <a:gd name="T8" fmla="*/ 236 w 389"/>
                  <a:gd name="T9" fmla="*/ 184 h 559"/>
                  <a:gd name="T10" fmla="*/ 284 w 389"/>
                  <a:gd name="T11" fmla="*/ 136 h 559"/>
                  <a:gd name="T12" fmla="*/ 284 w 389"/>
                  <a:gd name="T13" fmla="*/ 136 h 559"/>
                  <a:gd name="T14" fmla="*/ 290 w 389"/>
                  <a:gd name="T15" fmla="*/ 136 h 559"/>
                  <a:gd name="T16" fmla="*/ 315 w 389"/>
                  <a:gd name="T17" fmla="*/ 68 h 559"/>
                  <a:gd name="T18" fmla="*/ 290 w 389"/>
                  <a:gd name="T19" fmla="*/ 0 h 559"/>
                  <a:gd name="T20" fmla="*/ 98 w 389"/>
                  <a:gd name="T21" fmla="*/ 0 h 559"/>
                  <a:gd name="T22" fmla="*/ 74 w 389"/>
                  <a:gd name="T23" fmla="*/ 68 h 559"/>
                  <a:gd name="T24" fmla="*/ 98 w 389"/>
                  <a:gd name="T25" fmla="*/ 136 h 559"/>
                  <a:gd name="T26" fmla="*/ 105 w 389"/>
                  <a:gd name="T27" fmla="*/ 136 h 559"/>
                  <a:gd name="T28" fmla="*/ 105 w 389"/>
                  <a:gd name="T29" fmla="*/ 136 h 559"/>
                  <a:gd name="T30" fmla="*/ 152 w 389"/>
                  <a:gd name="T31" fmla="*/ 184 h 559"/>
                  <a:gd name="T32" fmla="*/ 152 w 389"/>
                  <a:gd name="T33" fmla="*/ 196 h 559"/>
                  <a:gd name="T34" fmla="*/ 139 w 389"/>
                  <a:gd name="T35" fmla="*/ 196 h 559"/>
                  <a:gd name="T36" fmla="*/ 92 w 389"/>
                  <a:gd name="T37" fmla="*/ 236 h 559"/>
                  <a:gd name="T38" fmla="*/ 92 w 389"/>
                  <a:gd name="T39" fmla="*/ 236 h 559"/>
                  <a:gd name="T40" fmla="*/ 92 w 389"/>
                  <a:gd name="T41" fmla="*/ 226 h 559"/>
                  <a:gd name="T42" fmla="*/ 79 w 389"/>
                  <a:gd name="T43" fmla="*/ 213 h 559"/>
                  <a:gd name="T44" fmla="*/ 36 w 389"/>
                  <a:gd name="T45" fmla="*/ 213 h 559"/>
                  <a:gd name="T46" fmla="*/ 23 w 389"/>
                  <a:gd name="T47" fmla="*/ 226 h 559"/>
                  <a:gd name="T48" fmla="*/ 23 w 389"/>
                  <a:gd name="T49" fmla="*/ 238 h 559"/>
                  <a:gd name="T50" fmla="*/ 0 w 389"/>
                  <a:gd name="T51" fmla="*/ 269 h 559"/>
                  <a:gd name="T52" fmla="*/ 0 w 389"/>
                  <a:gd name="T53" fmla="*/ 489 h 559"/>
                  <a:gd name="T54" fmla="*/ 32 w 389"/>
                  <a:gd name="T55" fmla="*/ 522 h 559"/>
                  <a:gd name="T56" fmla="*/ 95 w 389"/>
                  <a:gd name="T57" fmla="*/ 522 h 559"/>
                  <a:gd name="T58" fmla="*/ 194 w 389"/>
                  <a:gd name="T59" fmla="*/ 559 h 559"/>
                  <a:gd name="T60" fmla="*/ 293 w 389"/>
                  <a:gd name="T61" fmla="*/ 522 h 559"/>
                  <a:gd name="T62" fmla="*/ 356 w 389"/>
                  <a:gd name="T63" fmla="*/ 522 h 559"/>
                  <a:gd name="T64" fmla="*/ 389 w 389"/>
                  <a:gd name="T65" fmla="*/ 489 h 559"/>
                  <a:gd name="T66" fmla="*/ 389 w 389"/>
                  <a:gd name="T67" fmla="*/ 269 h 559"/>
                  <a:gd name="T68" fmla="*/ 356 w 389"/>
                  <a:gd name="T69" fmla="*/ 236 h 559"/>
                  <a:gd name="T70" fmla="*/ 139 w 389"/>
                  <a:gd name="T71" fmla="*/ 109 h 559"/>
                  <a:gd name="T72" fmla="*/ 124 w 389"/>
                  <a:gd name="T73" fmla="*/ 94 h 559"/>
                  <a:gd name="T74" fmla="*/ 124 w 389"/>
                  <a:gd name="T75" fmla="*/ 42 h 559"/>
                  <a:gd name="T76" fmla="*/ 139 w 389"/>
                  <a:gd name="T77" fmla="*/ 27 h 559"/>
                  <a:gd name="T78" fmla="*/ 250 w 389"/>
                  <a:gd name="T79" fmla="*/ 27 h 559"/>
                  <a:gd name="T80" fmla="*/ 265 w 389"/>
                  <a:gd name="T81" fmla="*/ 42 h 559"/>
                  <a:gd name="T82" fmla="*/ 265 w 389"/>
                  <a:gd name="T83" fmla="*/ 94 h 559"/>
                  <a:gd name="T84" fmla="*/ 250 w 389"/>
                  <a:gd name="T85" fmla="*/ 109 h 559"/>
                  <a:gd name="T86" fmla="*/ 139 w 389"/>
                  <a:gd name="T87" fmla="*/ 109 h 559"/>
                  <a:gd name="T88" fmla="*/ 75 w 389"/>
                  <a:gd name="T89" fmla="*/ 404 h 559"/>
                  <a:gd name="T90" fmla="*/ 194 w 389"/>
                  <a:gd name="T91" fmla="*/ 285 h 559"/>
                  <a:gd name="T92" fmla="*/ 313 w 389"/>
                  <a:gd name="T93" fmla="*/ 404 h 559"/>
                  <a:gd name="T94" fmla="*/ 194 w 389"/>
                  <a:gd name="T95" fmla="*/ 524 h 559"/>
                  <a:gd name="T96" fmla="*/ 75 w 389"/>
                  <a:gd name="T97" fmla="*/ 404 h 5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89" h="559">
                    <a:moveTo>
                      <a:pt x="356" y="236"/>
                    </a:moveTo>
                    <a:cubicBezTo>
                      <a:pt x="297" y="236"/>
                      <a:pt x="297" y="236"/>
                      <a:pt x="297" y="236"/>
                    </a:cubicBezTo>
                    <a:cubicBezTo>
                      <a:pt x="293" y="213"/>
                      <a:pt x="273" y="196"/>
                      <a:pt x="249" y="196"/>
                    </a:cubicBezTo>
                    <a:cubicBezTo>
                      <a:pt x="236" y="196"/>
                      <a:pt x="236" y="196"/>
                      <a:pt x="236" y="196"/>
                    </a:cubicBezTo>
                    <a:cubicBezTo>
                      <a:pt x="236" y="184"/>
                      <a:pt x="236" y="184"/>
                      <a:pt x="236" y="184"/>
                    </a:cubicBezTo>
                    <a:cubicBezTo>
                      <a:pt x="261" y="181"/>
                      <a:pt x="281" y="161"/>
                      <a:pt x="284" y="136"/>
                    </a:cubicBezTo>
                    <a:cubicBezTo>
                      <a:pt x="284" y="136"/>
                      <a:pt x="284" y="136"/>
                      <a:pt x="284" y="136"/>
                    </a:cubicBezTo>
                    <a:cubicBezTo>
                      <a:pt x="290" y="136"/>
                      <a:pt x="290" y="136"/>
                      <a:pt x="290" y="136"/>
                    </a:cubicBezTo>
                    <a:cubicBezTo>
                      <a:pt x="304" y="136"/>
                      <a:pt x="315" y="105"/>
                      <a:pt x="315" y="68"/>
                    </a:cubicBezTo>
                    <a:cubicBezTo>
                      <a:pt x="315" y="30"/>
                      <a:pt x="304" y="0"/>
                      <a:pt x="290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85" y="0"/>
                      <a:pt x="74" y="30"/>
                      <a:pt x="74" y="68"/>
                    </a:cubicBezTo>
                    <a:cubicBezTo>
                      <a:pt x="74" y="105"/>
                      <a:pt x="85" y="136"/>
                      <a:pt x="98" y="136"/>
                    </a:cubicBezTo>
                    <a:cubicBezTo>
                      <a:pt x="105" y="136"/>
                      <a:pt x="105" y="136"/>
                      <a:pt x="105" y="136"/>
                    </a:cubicBezTo>
                    <a:cubicBezTo>
                      <a:pt x="105" y="136"/>
                      <a:pt x="105" y="136"/>
                      <a:pt x="105" y="136"/>
                    </a:cubicBezTo>
                    <a:cubicBezTo>
                      <a:pt x="107" y="161"/>
                      <a:pt x="127" y="181"/>
                      <a:pt x="152" y="184"/>
                    </a:cubicBezTo>
                    <a:cubicBezTo>
                      <a:pt x="152" y="196"/>
                      <a:pt x="152" y="196"/>
                      <a:pt x="152" y="196"/>
                    </a:cubicBezTo>
                    <a:cubicBezTo>
                      <a:pt x="139" y="196"/>
                      <a:pt x="139" y="196"/>
                      <a:pt x="139" y="196"/>
                    </a:cubicBezTo>
                    <a:cubicBezTo>
                      <a:pt x="115" y="196"/>
                      <a:pt x="95" y="213"/>
                      <a:pt x="92" y="236"/>
                    </a:cubicBezTo>
                    <a:cubicBezTo>
                      <a:pt x="92" y="236"/>
                      <a:pt x="92" y="236"/>
                      <a:pt x="92" y="236"/>
                    </a:cubicBezTo>
                    <a:cubicBezTo>
                      <a:pt x="92" y="226"/>
                      <a:pt x="92" y="226"/>
                      <a:pt x="92" y="226"/>
                    </a:cubicBezTo>
                    <a:cubicBezTo>
                      <a:pt x="92" y="219"/>
                      <a:pt x="86" y="213"/>
                      <a:pt x="79" y="213"/>
                    </a:cubicBezTo>
                    <a:cubicBezTo>
                      <a:pt x="36" y="213"/>
                      <a:pt x="36" y="213"/>
                      <a:pt x="36" y="213"/>
                    </a:cubicBezTo>
                    <a:cubicBezTo>
                      <a:pt x="29" y="213"/>
                      <a:pt x="23" y="219"/>
                      <a:pt x="23" y="226"/>
                    </a:cubicBezTo>
                    <a:cubicBezTo>
                      <a:pt x="23" y="238"/>
                      <a:pt x="23" y="238"/>
                      <a:pt x="23" y="238"/>
                    </a:cubicBezTo>
                    <a:cubicBezTo>
                      <a:pt x="9" y="242"/>
                      <a:pt x="0" y="254"/>
                      <a:pt x="0" y="269"/>
                    </a:cubicBezTo>
                    <a:cubicBezTo>
                      <a:pt x="0" y="489"/>
                      <a:pt x="0" y="489"/>
                      <a:pt x="0" y="489"/>
                    </a:cubicBezTo>
                    <a:cubicBezTo>
                      <a:pt x="0" y="508"/>
                      <a:pt x="14" y="522"/>
                      <a:pt x="32" y="522"/>
                    </a:cubicBezTo>
                    <a:cubicBezTo>
                      <a:pt x="95" y="522"/>
                      <a:pt x="95" y="522"/>
                      <a:pt x="95" y="522"/>
                    </a:cubicBezTo>
                    <a:cubicBezTo>
                      <a:pt x="122" y="545"/>
                      <a:pt x="157" y="559"/>
                      <a:pt x="194" y="559"/>
                    </a:cubicBezTo>
                    <a:cubicBezTo>
                      <a:pt x="232" y="559"/>
                      <a:pt x="266" y="545"/>
                      <a:pt x="293" y="522"/>
                    </a:cubicBezTo>
                    <a:cubicBezTo>
                      <a:pt x="356" y="522"/>
                      <a:pt x="356" y="522"/>
                      <a:pt x="356" y="522"/>
                    </a:cubicBezTo>
                    <a:cubicBezTo>
                      <a:pt x="374" y="522"/>
                      <a:pt x="389" y="508"/>
                      <a:pt x="389" y="489"/>
                    </a:cubicBezTo>
                    <a:cubicBezTo>
                      <a:pt x="389" y="269"/>
                      <a:pt x="389" y="269"/>
                      <a:pt x="389" y="269"/>
                    </a:cubicBezTo>
                    <a:cubicBezTo>
                      <a:pt x="389" y="251"/>
                      <a:pt x="374" y="236"/>
                      <a:pt x="356" y="236"/>
                    </a:cubicBezTo>
                    <a:close/>
                    <a:moveTo>
                      <a:pt x="139" y="109"/>
                    </a:moveTo>
                    <a:cubicBezTo>
                      <a:pt x="130" y="109"/>
                      <a:pt x="124" y="102"/>
                      <a:pt x="124" y="94"/>
                    </a:cubicBezTo>
                    <a:cubicBezTo>
                      <a:pt x="124" y="42"/>
                      <a:pt x="124" y="42"/>
                      <a:pt x="124" y="42"/>
                    </a:cubicBezTo>
                    <a:cubicBezTo>
                      <a:pt x="124" y="34"/>
                      <a:pt x="130" y="27"/>
                      <a:pt x="139" y="27"/>
                    </a:cubicBezTo>
                    <a:cubicBezTo>
                      <a:pt x="250" y="27"/>
                      <a:pt x="250" y="27"/>
                      <a:pt x="250" y="27"/>
                    </a:cubicBezTo>
                    <a:cubicBezTo>
                      <a:pt x="258" y="27"/>
                      <a:pt x="265" y="34"/>
                      <a:pt x="265" y="42"/>
                    </a:cubicBezTo>
                    <a:cubicBezTo>
                      <a:pt x="265" y="94"/>
                      <a:pt x="265" y="94"/>
                      <a:pt x="265" y="94"/>
                    </a:cubicBezTo>
                    <a:cubicBezTo>
                      <a:pt x="265" y="102"/>
                      <a:pt x="258" y="109"/>
                      <a:pt x="250" y="109"/>
                    </a:cubicBezTo>
                    <a:lnTo>
                      <a:pt x="139" y="109"/>
                    </a:lnTo>
                    <a:close/>
                    <a:moveTo>
                      <a:pt x="75" y="404"/>
                    </a:moveTo>
                    <a:cubicBezTo>
                      <a:pt x="75" y="339"/>
                      <a:pt x="128" y="285"/>
                      <a:pt x="194" y="285"/>
                    </a:cubicBezTo>
                    <a:cubicBezTo>
                      <a:pt x="260" y="285"/>
                      <a:pt x="313" y="339"/>
                      <a:pt x="313" y="404"/>
                    </a:cubicBezTo>
                    <a:cubicBezTo>
                      <a:pt x="313" y="470"/>
                      <a:pt x="260" y="524"/>
                      <a:pt x="194" y="524"/>
                    </a:cubicBezTo>
                    <a:cubicBezTo>
                      <a:pt x="128" y="524"/>
                      <a:pt x="75" y="470"/>
                      <a:pt x="75" y="40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5" name="Oval 116"/>
              <p:cNvSpPr>
                <a:spLocks noChangeArrowheads="1"/>
              </p:cNvSpPr>
              <p:nvPr/>
            </p:nvSpPr>
            <p:spPr bwMode="auto">
              <a:xfrm>
                <a:off x="5964238" y="2487613"/>
                <a:ext cx="269875" cy="268288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175" name="组合 2174"/>
            <p:cNvGrpSpPr/>
            <p:nvPr/>
          </p:nvGrpSpPr>
          <p:grpSpPr>
            <a:xfrm>
              <a:off x="6816213" y="5244337"/>
              <a:ext cx="678886" cy="417976"/>
              <a:chOff x="6797675" y="5280025"/>
              <a:chExt cx="830262" cy="511175"/>
            </a:xfrm>
          </p:grpSpPr>
          <p:sp>
            <p:nvSpPr>
              <p:cNvPr id="2156" name="Freeform 117"/>
              <p:cNvSpPr>
                <a:spLocks noEditPoints="1"/>
              </p:cNvSpPr>
              <p:nvPr/>
            </p:nvSpPr>
            <p:spPr bwMode="auto">
              <a:xfrm>
                <a:off x="6797675" y="5280025"/>
                <a:ext cx="830262" cy="511175"/>
              </a:xfrm>
              <a:custGeom>
                <a:avLst/>
                <a:gdLst>
                  <a:gd name="T0" fmla="*/ 562 w 569"/>
                  <a:gd name="T1" fmla="*/ 165 h 350"/>
                  <a:gd name="T2" fmla="*/ 482 w 569"/>
                  <a:gd name="T3" fmla="*/ 83 h 350"/>
                  <a:gd name="T4" fmla="*/ 284 w 569"/>
                  <a:gd name="T5" fmla="*/ 0 h 350"/>
                  <a:gd name="T6" fmla="*/ 87 w 569"/>
                  <a:gd name="T7" fmla="*/ 83 h 350"/>
                  <a:gd name="T8" fmla="*/ 7 w 569"/>
                  <a:gd name="T9" fmla="*/ 165 h 350"/>
                  <a:gd name="T10" fmla="*/ 0 w 569"/>
                  <a:gd name="T11" fmla="*/ 175 h 350"/>
                  <a:gd name="T12" fmla="*/ 7 w 569"/>
                  <a:gd name="T13" fmla="*/ 184 h 350"/>
                  <a:gd name="T14" fmla="*/ 87 w 569"/>
                  <a:gd name="T15" fmla="*/ 267 h 350"/>
                  <a:gd name="T16" fmla="*/ 284 w 569"/>
                  <a:gd name="T17" fmla="*/ 350 h 350"/>
                  <a:gd name="T18" fmla="*/ 482 w 569"/>
                  <a:gd name="T19" fmla="*/ 267 h 350"/>
                  <a:gd name="T20" fmla="*/ 562 w 569"/>
                  <a:gd name="T21" fmla="*/ 184 h 350"/>
                  <a:gd name="T22" fmla="*/ 569 w 569"/>
                  <a:gd name="T23" fmla="*/ 175 h 350"/>
                  <a:gd name="T24" fmla="*/ 562 w 569"/>
                  <a:gd name="T25" fmla="*/ 165 h 350"/>
                  <a:gd name="T26" fmla="*/ 284 w 569"/>
                  <a:gd name="T27" fmla="*/ 318 h 350"/>
                  <a:gd name="T28" fmla="*/ 40 w 569"/>
                  <a:gd name="T29" fmla="*/ 175 h 350"/>
                  <a:gd name="T30" fmla="*/ 284 w 569"/>
                  <a:gd name="T31" fmla="*/ 32 h 350"/>
                  <a:gd name="T32" fmla="*/ 529 w 569"/>
                  <a:gd name="T33" fmla="*/ 175 h 350"/>
                  <a:gd name="T34" fmla="*/ 284 w 569"/>
                  <a:gd name="T35" fmla="*/ 318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69" h="350">
                    <a:moveTo>
                      <a:pt x="562" y="165"/>
                    </a:moveTo>
                    <a:cubicBezTo>
                      <a:pt x="560" y="164"/>
                      <a:pt x="530" y="124"/>
                      <a:pt x="482" y="83"/>
                    </a:cubicBezTo>
                    <a:cubicBezTo>
                      <a:pt x="416" y="29"/>
                      <a:pt x="348" y="0"/>
                      <a:pt x="284" y="0"/>
                    </a:cubicBezTo>
                    <a:cubicBezTo>
                      <a:pt x="221" y="0"/>
                      <a:pt x="153" y="29"/>
                      <a:pt x="87" y="83"/>
                    </a:cubicBezTo>
                    <a:cubicBezTo>
                      <a:pt x="38" y="124"/>
                      <a:pt x="8" y="164"/>
                      <a:pt x="7" y="165"/>
                    </a:cubicBezTo>
                    <a:cubicBezTo>
                      <a:pt x="0" y="175"/>
                      <a:pt x="0" y="175"/>
                      <a:pt x="0" y="175"/>
                    </a:cubicBezTo>
                    <a:cubicBezTo>
                      <a:pt x="7" y="184"/>
                      <a:pt x="7" y="184"/>
                      <a:pt x="7" y="184"/>
                    </a:cubicBezTo>
                    <a:cubicBezTo>
                      <a:pt x="8" y="186"/>
                      <a:pt x="38" y="226"/>
                      <a:pt x="87" y="267"/>
                    </a:cubicBezTo>
                    <a:cubicBezTo>
                      <a:pt x="153" y="321"/>
                      <a:pt x="221" y="350"/>
                      <a:pt x="284" y="350"/>
                    </a:cubicBezTo>
                    <a:cubicBezTo>
                      <a:pt x="348" y="350"/>
                      <a:pt x="416" y="321"/>
                      <a:pt x="482" y="267"/>
                    </a:cubicBezTo>
                    <a:cubicBezTo>
                      <a:pt x="530" y="226"/>
                      <a:pt x="560" y="186"/>
                      <a:pt x="562" y="184"/>
                    </a:cubicBezTo>
                    <a:cubicBezTo>
                      <a:pt x="569" y="175"/>
                      <a:pt x="569" y="175"/>
                      <a:pt x="569" y="175"/>
                    </a:cubicBezTo>
                    <a:lnTo>
                      <a:pt x="562" y="165"/>
                    </a:lnTo>
                    <a:close/>
                    <a:moveTo>
                      <a:pt x="284" y="318"/>
                    </a:moveTo>
                    <a:cubicBezTo>
                      <a:pt x="168" y="318"/>
                      <a:pt x="68" y="208"/>
                      <a:pt x="40" y="175"/>
                    </a:cubicBezTo>
                    <a:cubicBezTo>
                      <a:pt x="68" y="142"/>
                      <a:pt x="168" y="32"/>
                      <a:pt x="284" y="32"/>
                    </a:cubicBezTo>
                    <a:cubicBezTo>
                      <a:pt x="401" y="32"/>
                      <a:pt x="501" y="142"/>
                      <a:pt x="529" y="175"/>
                    </a:cubicBezTo>
                    <a:cubicBezTo>
                      <a:pt x="501" y="208"/>
                      <a:pt x="401" y="318"/>
                      <a:pt x="284" y="31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7" name="Freeform 118"/>
              <p:cNvSpPr>
                <a:spLocks noEditPoints="1"/>
              </p:cNvSpPr>
              <p:nvPr/>
            </p:nvSpPr>
            <p:spPr bwMode="auto">
              <a:xfrm>
                <a:off x="7013575" y="5335588"/>
                <a:ext cx="398462" cy="400050"/>
              </a:xfrm>
              <a:custGeom>
                <a:avLst/>
                <a:gdLst>
                  <a:gd name="T0" fmla="*/ 136 w 273"/>
                  <a:gd name="T1" fmla="*/ 0 h 274"/>
                  <a:gd name="T2" fmla="*/ 0 w 273"/>
                  <a:gd name="T3" fmla="*/ 137 h 274"/>
                  <a:gd name="T4" fmla="*/ 136 w 273"/>
                  <a:gd name="T5" fmla="*/ 274 h 274"/>
                  <a:gd name="T6" fmla="*/ 273 w 273"/>
                  <a:gd name="T7" fmla="*/ 137 h 274"/>
                  <a:gd name="T8" fmla="*/ 136 w 273"/>
                  <a:gd name="T9" fmla="*/ 0 h 274"/>
                  <a:gd name="T10" fmla="*/ 136 w 273"/>
                  <a:gd name="T11" fmla="*/ 242 h 274"/>
                  <a:gd name="T12" fmla="*/ 32 w 273"/>
                  <a:gd name="T13" fmla="*/ 137 h 274"/>
                  <a:gd name="T14" fmla="*/ 136 w 273"/>
                  <a:gd name="T15" fmla="*/ 32 h 274"/>
                  <a:gd name="T16" fmla="*/ 241 w 273"/>
                  <a:gd name="T17" fmla="*/ 137 h 274"/>
                  <a:gd name="T18" fmla="*/ 136 w 273"/>
                  <a:gd name="T19" fmla="*/ 242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4">
                    <a:moveTo>
                      <a:pt x="136" y="0"/>
                    </a:moveTo>
                    <a:cubicBezTo>
                      <a:pt x="61" y="0"/>
                      <a:pt x="0" y="62"/>
                      <a:pt x="0" y="137"/>
                    </a:cubicBezTo>
                    <a:cubicBezTo>
                      <a:pt x="0" y="212"/>
                      <a:pt x="61" y="274"/>
                      <a:pt x="136" y="274"/>
                    </a:cubicBezTo>
                    <a:cubicBezTo>
                      <a:pt x="212" y="274"/>
                      <a:pt x="273" y="212"/>
                      <a:pt x="273" y="137"/>
                    </a:cubicBezTo>
                    <a:cubicBezTo>
                      <a:pt x="273" y="62"/>
                      <a:pt x="212" y="0"/>
                      <a:pt x="136" y="0"/>
                    </a:cubicBezTo>
                    <a:close/>
                    <a:moveTo>
                      <a:pt x="136" y="242"/>
                    </a:moveTo>
                    <a:cubicBezTo>
                      <a:pt x="79" y="242"/>
                      <a:pt x="32" y="195"/>
                      <a:pt x="32" y="137"/>
                    </a:cubicBezTo>
                    <a:cubicBezTo>
                      <a:pt x="32" y="79"/>
                      <a:pt x="79" y="32"/>
                      <a:pt x="136" y="32"/>
                    </a:cubicBezTo>
                    <a:cubicBezTo>
                      <a:pt x="194" y="32"/>
                      <a:pt x="241" y="79"/>
                      <a:pt x="241" y="137"/>
                    </a:cubicBezTo>
                    <a:cubicBezTo>
                      <a:pt x="241" y="195"/>
                      <a:pt x="194" y="242"/>
                      <a:pt x="136" y="24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8" name="Freeform 119"/>
              <p:cNvSpPr>
                <a:spLocks noEditPoints="1"/>
              </p:cNvSpPr>
              <p:nvPr/>
            </p:nvSpPr>
            <p:spPr bwMode="auto">
              <a:xfrm>
                <a:off x="7089775" y="5413375"/>
                <a:ext cx="246062" cy="244475"/>
              </a:xfrm>
              <a:custGeom>
                <a:avLst/>
                <a:gdLst>
                  <a:gd name="T0" fmla="*/ 84 w 169"/>
                  <a:gd name="T1" fmla="*/ 0 h 168"/>
                  <a:gd name="T2" fmla="*/ 0 w 169"/>
                  <a:gd name="T3" fmla="*/ 84 h 168"/>
                  <a:gd name="T4" fmla="*/ 84 w 169"/>
                  <a:gd name="T5" fmla="*/ 168 h 168"/>
                  <a:gd name="T6" fmla="*/ 169 w 169"/>
                  <a:gd name="T7" fmla="*/ 84 h 168"/>
                  <a:gd name="T8" fmla="*/ 84 w 169"/>
                  <a:gd name="T9" fmla="*/ 0 h 168"/>
                  <a:gd name="T10" fmla="*/ 73 w 169"/>
                  <a:gd name="T11" fmla="*/ 45 h 168"/>
                  <a:gd name="T12" fmla="*/ 46 w 169"/>
                  <a:gd name="T13" fmla="*/ 73 h 168"/>
                  <a:gd name="T14" fmla="*/ 36 w 169"/>
                  <a:gd name="T15" fmla="*/ 82 h 168"/>
                  <a:gd name="T16" fmla="*/ 27 w 169"/>
                  <a:gd name="T17" fmla="*/ 73 h 168"/>
                  <a:gd name="T18" fmla="*/ 73 w 169"/>
                  <a:gd name="T19" fmla="*/ 26 h 168"/>
                  <a:gd name="T20" fmla="*/ 83 w 169"/>
                  <a:gd name="T21" fmla="*/ 36 h 168"/>
                  <a:gd name="T22" fmla="*/ 73 w 169"/>
                  <a:gd name="T23" fmla="*/ 45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9" h="168">
                    <a:moveTo>
                      <a:pt x="84" y="0"/>
                    </a:moveTo>
                    <a:cubicBezTo>
                      <a:pt x="38" y="0"/>
                      <a:pt x="0" y="37"/>
                      <a:pt x="0" y="84"/>
                    </a:cubicBezTo>
                    <a:cubicBezTo>
                      <a:pt x="0" y="130"/>
                      <a:pt x="38" y="168"/>
                      <a:pt x="84" y="168"/>
                    </a:cubicBezTo>
                    <a:cubicBezTo>
                      <a:pt x="131" y="168"/>
                      <a:pt x="169" y="130"/>
                      <a:pt x="169" y="84"/>
                    </a:cubicBezTo>
                    <a:cubicBezTo>
                      <a:pt x="169" y="37"/>
                      <a:pt x="131" y="0"/>
                      <a:pt x="84" y="0"/>
                    </a:cubicBezTo>
                    <a:close/>
                    <a:moveTo>
                      <a:pt x="73" y="45"/>
                    </a:moveTo>
                    <a:cubicBezTo>
                      <a:pt x="58" y="45"/>
                      <a:pt x="46" y="57"/>
                      <a:pt x="46" y="73"/>
                    </a:cubicBezTo>
                    <a:cubicBezTo>
                      <a:pt x="46" y="78"/>
                      <a:pt x="41" y="82"/>
                      <a:pt x="36" y="82"/>
                    </a:cubicBezTo>
                    <a:cubicBezTo>
                      <a:pt x="31" y="82"/>
                      <a:pt x="27" y="78"/>
                      <a:pt x="27" y="73"/>
                    </a:cubicBezTo>
                    <a:cubicBezTo>
                      <a:pt x="27" y="47"/>
                      <a:pt x="47" y="26"/>
                      <a:pt x="73" y="26"/>
                    </a:cubicBezTo>
                    <a:cubicBezTo>
                      <a:pt x="78" y="26"/>
                      <a:pt x="83" y="30"/>
                      <a:pt x="83" y="36"/>
                    </a:cubicBezTo>
                    <a:cubicBezTo>
                      <a:pt x="83" y="41"/>
                      <a:pt x="78" y="45"/>
                      <a:pt x="73" y="4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159" name="Freeform 120"/>
            <p:cNvSpPr>
              <a:spLocks noEditPoints="1"/>
            </p:cNvSpPr>
            <p:nvPr/>
          </p:nvSpPr>
          <p:spPr bwMode="auto">
            <a:xfrm>
              <a:off x="7945420" y="2179099"/>
              <a:ext cx="412786" cy="536102"/>
            </a:xfrm>
            <a:custGeom>
              <a:avLst/>
              <a:gdLst>
                <a:gd name="T0" fmla="*/ 333 w 346"/>
                <a:gd name="T1" fmla="*/ 70 h 450"/>
                <a:gd name="T2" fmla="*/ 315 w 346"/>
                <a:gd name="T3" fmla="*/ 58 h 450"/>
                <a:gd name="T4" fmla="*/ 314 w 346"/>
                <a:gd name="T5" fmla="*/ 27 h 450"/>
                <a:gd name="T6" fmla="*/ 31 w 346"/>
                <a:gd name="T7" fmla="*/ 27 h 450"/>
                <a:gd name="T8" fmla="*/ 31 w 346"/>
                <a:gd name="T9" fmla="*/ 58 h 450"/>
                <a:gd name="T10" fmla="*/ 13 w 346"/>
                <a:gd name="T11" fmla="*/ 70 h 450"/>
                <a:gd name="T12" fmla="*/ 0 w 346"/>
                <a:gd name="T13" fmla="*/ 283 h 450"/>
                <a:gd name="T14" fmla="*/ 13 w 346"/>
                <a:gd name="T15" fmla="*/ 380 h 450"/>
                <a:gd name="T16" fmla="*/ 65 w 346"/>
                <a:gd name="T17" fmla="*/ 404 h 450"/>
                <a:gd name="T18" fmla="*/ 65 w 346"/>
                <a:gd name="T19" fmla="*/ 427 h 450"/>
                <a:gd name="T20" fmla="*/ 281 w 346"/>
                <a:gd name="T21" fmla="*/ 427 h 450"/>
                <a:gd name="T22" fmla="*/ 281 w 346"/>
                <a:gd name="T23" fmla="*/ 404 h 450"/>
                <a:gd name="T24" fmla="*/ 333 w 346"/>
                <a:gd name="T25" fmla="*/ 380 h 450"/>
                <a:gd name="T26" fmla="*/ 346 w 346"/>
                <a:gd name="T27" fmla="*/ 283 h 450"/>
                <a:gd name="T28" fmla="*/ 35 w 346"/>
                <a:gd name="T29" fmla="*/ 153 h 450"/>
                <a:gd name="T30" fmla="*/ 20 w 346"/>
                <a:gd name="T31" fmla="*/ 95 h 450"/>
                <a:gd name="T32" fmla="*/ 35 w 346"/>
                <a:gd name="T33" fmla="*/ 153 h 450"/>
                <a:gd name="T34" fmla="*/ 49 w 346"/>
                <a:gd name="T35" fmla="*/ 161 h 450"/>
                <a:gd name="T36" fmla="*/ 63 w 346"/>
                <a:gd name="T37" fmla="*/ 103 h 450"/>
                <a:gd name="T38" fmla="*/ 92 w 346"/>
                <a:gd name="T39" fmla="*/ 167 h 450"/>
                <a:gd name="T40" fmla="*/ 78 w 346"/>
                <a:gd name="T41" fmla="*/ 109 h 450"/>
                <a:gd name="T42" fmla="*/ 92 w 346"/>
                <a:gd name="T43" fmla="*/ 167 h 450"/>
                <a:gd name="T44" fmla="*/ 107 w 346"/>
                <a:gd name="T45" fmla="*/ 171 h 450"/>
                <a:gd name="T46" fmla="*/ 121 w 346"/>
                <a:gd name="T47" fmla="*/ 113 h 450"/>
                <a:gd name="T48" fmla="*/ 151 w 346"/>
                <a:gd name="T49" fmla="*/ 174 h 450"/>
                <a:gd name="T50" fmla="*/ 136 w 346"/>
                <a:gd name="T51" fmla="*/ 116 h 450"/>
                <a:gd name="T52" fmla="*/ 151 w 346"/>
                <a:gd name="T53" fmla="*/ 174 h 450"/>
                <a:gd name="T54" fmla="*/ 166 w 346"/>
                <a:gd name="T55" fmla="*/ 175 h 450"/>
                <a:gd name="T56" fmla="*/ 180 w 346"/>
                <a:gd name="T57" fmla="*/ 117 h 450"/>
                <a:gd name="T58" fmla="*/ 210 w 346"/>
                <a:gd name="T59" fmla="*/ 174 h 450"/>
                <a:gd name="T60" fmla="*/ 195 w 346"/>
                <a:gd name="T61" fmla="*/ 116 h 450"/>
                <a:gd name="T62" fmla="*/ 210 w 346"/>
                <a:gd name="T63" fmla="*/ 174 h 450"/>
                <a:gd name="T64" fmla="*/ 224 w 346"/>
                <a:gd name="T65" fmla="*/ 171 h 450"/>
                <a:gd name="T66" fmla="*/ 239 w 346"/>
                <a:gd name="T67" fmla="*/ 113 h 450"/>
                <a:gd name="T68" fmla="*/ 268 w 346"/>
                <a:gd name="T69" fmla="*/ 167 h 450"/>
                <a:gd name="T70" fmla="*/ 253 w 346"/>
                <a:gd name="T71" fmla="*/ 109 h 450"/>
                <a:gd name="T72" fmla="*/ 268 w 346"/>
                <a:gd name="T73" fmla="*/ 167 h 450"/>
                <a:gd name="T74" fmla="*/ 65 w 346"/>
                <a:gd name="T75" fmla="*/ 31 h 450"/>
                <a:gd name="T76" fmla="*/ 69 w 346"/>
                <a:gd name="T77" fmla="*/ 27 h 450"/>
                <a:gd name="T78" fmla="*/ 173 w 346"/>
                <a:gd name="T79" fmla="*/ 13 h 450"/>
                <a:gd name="T80" fmla="*/ 277 w 346"/>
                <a:gd name="T81" fmla="*/ 27 h 450"/>
                <a:gd name="T82" fmla="*/ 281 w 346"/>
                <a:gd name="T83" fmla="*/ 31 h 450"/>
                <a:gd name="T84" fmla="*/ 297 w 346"/>
                <a:gd name="T85" fmla="*/ 161 h 450"/>
                <a:gd name="T86" fmla="*/ 282 w 346"/>
                <a:gd name="T87" fmla="*/ 103 h 450"/>
                <a:gd name="T88" fmla="*/ 297 w 346"/>
                <a:gd name="T89" fmla="*/ 161 h 450"/>
                <a:gd name="T90" fmla="*/ 311 w 346"/>
                <a:gd name="T91" fmla="*/ 153 h 450"/>
                <a:gd name="T92" fmla="*/ 325 w 346"/>
                <a:gd name="T93" fmla="*/ 95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46" h="450">
                  <a:moveTo>
                    <a:pt x="333" y="270"/>
                  </a:moveTo>
                  <a:cubicBezTo>
                    <a:pt x="333" y="70"/>
                    <a:pt x="333" y="70"/>
                    <a:pt x="333" y="70"/>
                  </a:cubicBezTo>
                  <a:cubicBezTo>
                    <a:pt x="332" y="70"/>
                    <a:pt x="332" y="70"/>
                    <a:pt x="332" y="70"/>
                  </a:cubicBezTo>
                  <a:cubicBezTo>
                    <a:pt x="330" y="66"/>
                    <a:pt x="324" y="62"/>
                    <a:pt x="315" y="58"/>
                  </a:cubicBezTo>
                  <a:cubicBezTo>
                    <a:pt x="315" y="27"/>
                    <a:pt x="315" y="27"/>
                    <a:pt x="315" y="27"/>
                  </a:cubicBezTo>
                  <a:cubicBezTo>
                    <a:pt x="314" y="27"/>
                    <a:pt x="314" y="27"/>
                    <a:pt x="314" y="27"/>
                  </a:cubicBezTo>
                  <a:cubicBezTo>
                    <a:pt x="307" y="12"/>
                    <a:pt x="246" y="0"/>
                    <a:pt x="173" y="0"/>
                  </a:cubicBezTo>
                  <a:cubicBezTo>
                    <a:pt x="99" y="0"/>
                    <a:pt x="39" y="12"/>
                    <a:pt x="31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22" y="62"/>
                    <a:pt x="16" y="66"/>
                    <a:pt x="14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3" y="270"/>
                    <a:pt x="13" y="270"/>
                    <a:pt x="13" y="270"/>
                  </a:cubicBezTo>
                  <a:cubicBezTo>
                    <a:pt x="6" y="270"/>
                    <a:pt x="0" y="276"/>
                    <a:pt x="0" y="283"/>
                  </a:cubicBezTo>
                  <a:cubicBezTo>
                    <a:pt x="0" y="290"/>
                    <a:pt x="6" y="296"/>
                    <a:pt x="13" y="296"/>
                  </a:cubicBezTo>
                  <a:cubicBezTo>
                    <a:pt x="13" y="380"/>
                    <a:pt x="13" y="380"/>
                    <a:pt x="13" y="380"/>
                  </a:cubicBezTo>
                  <a:cubicBezTo>
                    <a:pt x="13" y="380"/>
                    <a:pt x="13" y="380"/>
                    <a:pt x="13" y="380"/>
                  </a:cubicBezTo>
                  <a:cubicBezTo>
                    <a:pt x="15" y="390"/>
                    <a:pt x="35" y="398"/>
                    <a:pt x="65" y="404"/>
                  </a:cubicBezTo>
                  <a:cubicBezTo>
                    <a:pt x="65" y="427"/>
                    <a:pt x="65" y="427"/>
                    <a:pt x="65" y="427"/>
                  </a:cubicBezTo>
                  <a:cubicBezTo>
                    <a:pt x="65" y="427"/>
                    <a:pt x="65" y="427"/>
                    <a:pt x="65" y="427"/>
                  </a:cubicBezTo>
                  <a:cubicBezTo>
                    <a:pt x="68" y="440"/>
                    <a:pt x="115" y="450"/>
                    <a:pt x="173" y="450"/>
                  </a:cubicBezTo>
                  <a:cubicBezTo>
                    <a:pt x="231" y="450"/>
                    <a:pt x="278" y="440"/>
                    <a:pt x="281" y="427"/>
                  </a:cubicBezTo>
                  <a:cubicBezTo>
                    <a:pt x="281" y="427"/>
                    <a:pt x="281" y="427"/>
                    <a:pt x="281" y="427"/>
                  </a:cubicBezTo>
                  <a:cubicBezTo>
                    <a:pt x="281" y="404"/>
                    <a:pt x="281" y="404"/>
                    <a:pt x="281" y="404"/>
                  </a:cubicBezTo>
                  <a:cubicBezTo>
                    <a:pt x="311" y="398"/>
                    <a:pt x="331" y="390"/>
                    <a:pt x="332" y="380"/>
                  </a:cubicBezTo>
                  <a:cubicBezTo>
                    <a:pt x="333" y="380"/>
                    <a:pt x="333" y="380"/>
                    <a:pt x="333" y="380"/>
                  </a:cubicBezTo>
                  <a:cubicBezTo>
                    <a:pt x="333" y="296"/>
                    <a:pt x="333" y="296"/>
                    <a:pt x="333" y="296"/>
                  </a:cubicBezTo>
                  <a:cubicBezTo>
                    <a:pt x="340" y="296"/>
                    <a:pt x="346" y="290"/>
                    <a:pt x="346" y="283"/>
                  </a:cubicBezTo>
                  <a:cubicBezTo>
                    <a:pt x="346" y="276"/>
                    <a:pt x="340" y="270"/>
                    <a:pt x="333" y="270"/>
                  </a:cubicBezTo>
                  <a:close/>
                  <a:moveTo>
                    <a:pt x="35" y="153"/>
                  </a:moveTo>
                  <a:cubicBezTo>
                    <a:pt x="20" y="153"/>
                    <a:pt x="20" y="153"/>
                    <a:pt x="20" y="153"/>
                  </a:cubicBezTo>
                  <a:cubicBezTo>
                    <a:pt x="20" y="95"/>
                    <a:pt x="20" y="95"/>
                    <a:pt x="20" y="95"/>
                  </a:cubicBezTo>
                  <a:cubicBezTo>
                    <a:pt x="35" y="95"/>
                    <a:pt x="35" y="95"/>
                    <a:pt x="35" y="95"/>
                  </a:cubicBezTo>
                  <a:lnTo>
                    <a:pt x="35" y="153"/>
                  </a:lnTo>
                  <a:close/>
                  <a:moveTo>
                    <a:pt x="63" y="161"/>
                  </a:moveTo>
                  <a:cubicBezTo>
                    <a:pt x="49" y="161"/>
                    <a:pt x="49" y="161"/>
                    <a:pt x="49" y="161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63" y="103"/>
                    <a:pt x="63" y="103"/>
                    <a:pt x="63" y="103"/>
                  </a:cubicBezTo>
                  <a:lnTo>
                    <a:pt x="63" y="161"/>
                  </a:lnTo>
                  <a:close/>
                  <a:moveTo>
                    <a:pt x="92" y="167"/>
                  </a:moveTo>
                  <a:cubicBezTo>
                    <a:pt x="78" y="167"/>
                    <a:pt x="78" y="167"/>
                    <a:pt x="78" y="167"/>
                  </a:cubicBezTo>
                  <a:cubicBezTo>
                    <a:pt x="78" y="109"/>
                    <a:pt x="78" y="109"/>
                    <a:pt x="78" y="109"/>
                  </a:cubicBezTo>
                  <a:cubicBezTo>
                    <a:pt x="92" y="109"/>
                    <a:pt x="92" y="109"/>
                    <a:pt x="92" y="109"/>
                  </a:cubicBezTo>
                  <a:lnTo>
                    <a:pt x="92" y="167"/>
                  </a:lnTo>
                  <a:close/>
                  <a:moveTo>
                    <a:pt x="121" y="171"/>
                  </a:moveTo>
                  <a:cubicBezTo>
                    <a:pt x="107" y="171"/>
                    <a:pt x="107" y="171"/>
                    <a:pt x="107" y="171"/>
                  </a:cubicBezTo>
                  <a:cubicBezTo>
                    <a:pt x="107" y="113"/>
                    <a:pt x="107" y="113"/>
                    <a:pt x="107" y="113"/>
                  </a:cubicBezTo>
                  <a:cubicBezTo>
                    <a:pt x="121" y="113"/>
                    <a:pt x="121" y="113"/>
                    <a:pt x="121" y="113"/>
                  </a:cubicBezTo>
                  <a:lnTo>
                    <a:pt x="121" y="171"/>
                  </a:lnTo>
                  <a:close/>
                  <a:moveTo>
                    <a:pt x="151" y="174"/>
                  </a:moveTo>
                  <a:cubicBezTo>
                    <a:pt x="136" y="174"/>
                    <a:pt x="136" y="174"/>
                    <a:pt x="136" y="174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51" y="116"/>
                    <a:pt x="151" y="116"/>
                    <a:pt x="151" y="116"/>
                  </a:cubicBezTo>
                  <a:lnTo>
                    <a:pt x="151" y="174"/>
                  </a:lnTo>
                  <a:close/>
                  <a:moveTo>
                    <a:pt x="180" y="175"/>
                  </a:moveTo>
                  <a:cubicBezTo>
                    <a:pt x="166" y="175"/>
                    <a:pt x="166" y="175"/>
                    <a:pt x="166" y="175"/>
                  </a:cubicBezTo>
                  <a:cubicBezTo>
                    <a:pt x="166" y="117"/>
                    <a:pt x="166" y="117"/>
                    <a:pt x="166" y="117"/>
                  </a:cubicBezTo>
                  <a:cubicBezTo>
                    <a:pt x="180" y="117"/>
                    <a:pt x="180" y="117"/>
                    <a:pt x="180" y="117"/>
                  </a:cubicBezTo>
                  <a:lnTo>
                    <a:pt x="180" y="175"/>
                  </a:lnTo>
                  <a:close/>
                  <a:moveTo>
                    <a:pt x="210" y="174"/>
                  </a:moveTo>
                  <a:cubicBezTo>
                    <a:pt x="195" y="174"/>
                    <a:pt x="195" y="174"/>
                    <a:pt x="195" y="174"/>
                  </a:cubicBezTo>
                  <a:cubicBezTo>
                    <a:pt x="195" y="116"/>
                    <a:pt x="195" y="116"/>
                    <a:pt x="195" y="116"/>
                  </a:cubicBezTo>
                  <a:cubicBezTo>
                    <a:pt x="210" y="116"/>
                    <a:pt x="210" y="116"/>
                    <a:pt x="210" y="116"/>
                  </a:cubicBezTo>
                  <a:lnTo>
                    <a:pt x="210" y="174"/>
                  </a:lnTo>
                  <a:close/>
                  <a:moveTo>
                    <a:pt x="239" y="171"/>
                  </a:moveTo>
                  <a:cubicBezTo>
                    <a:pt x="224" y="171"/>
                    <a:pt x="224" y="171"/>
                    <a:pt x="224" y="171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39" y="113"/>
                    <a:pt x="239" y="113"/>
                    <a:pt x="239" y="113"/>
                  </a:cubicBezTo>
                  <a:lnTo>
                    <a:pt x="239" y="171"/>
                  </a:lnTo>
                  <a:close/>
                  <a:moveTo>
                    <a:pt x="268" y="167"/>
                  </a:moveTo>
                  <a:cubicBezTo>
                    <a:pt x="253" y="167"/>
                    <a:pt x="253" y="167"/>
                    <a:pt x="253" y="167"/>
                  </a:cubicBezTo>
                  <a:cubicBezTo>
                    <a:pt x="253" y="109"/>
                    <a:pt x="253" y="109"/>
                    <a:pt x="253" y="109"/>
                  </a:cubicBezTo>
                  <a:cubicBezTo>
                    <a:pt x="268" y="109"/>
                    <a:pt x="268" y="109"/>
                    <a:pt x="268" y="109"/>
                  </a:cubicBezTo>
                  <a:lnTo>
                    <a:pt x="268" y="167"/>
                  </a:lnTo>
                  <a:close/>
                  <a:moveTo>
                    <a:pt x="173" y="49"/>
                  </a:moveTo>
                  <a:cubicBezTo>
                    <a:pt x="108" y="49"/>
                    <a:pt x="69" y="37"/>
                    <a:pt x="65" y="31"/>
                  </a:cubicBezTo>
                  <a:cubicBezTo>
                    <a:pt x="66" y="30"/>
                    <a:pt x="67" y="28"/>
                    <a:pt x="69" y="27"/>
                  </a:cubicBezTo>
                  <a:cubicBezTo>
                    <a:pt x="69" y="27"/>
                    <a:pt x="69" y="27"/>
                    <a:pt x="69" y="27"/>
                  </a:cubicBezTo>
                  <a:cubicBezTo>
                    <a:pt x="69" y="27"/>
                    <a:pt x="70" y="27"/>
                    <a:pt x="70" y="27"/>
                  </a:cubicBezTo>
                  <a:cubicBezTo>
                    <a:pt x="83" y="20"/>
                    <a:pt x="118" y="13"/>
                    <a:pt x="173" y="13"/>
                  </a:cubicBezTo>
                  <a:cubicBezTo>
                    <a:pt x="227" y="13"/>
                    <a:pt x="263" y="20"/>
                    <a:pt x="276" y="27"/>
                  </a:cubicBezTo>
                  <a:cubicBezTo>
                    <a:pt x="276" y="27"/>
                    <a:pt x="277" y="27"/>
                    <a:pt x="277" y="27"/>
                  </a:cubicBezTo>
                  <a:cubicBezTo>
                    <a:pt x="276" y="27"/>
                    <a:pt x="276" y="27"/>
                    <a:pt x="276" y="27"/>
                  </a:cubicBezTo>
                  <a:cubicBezTo>
                    <a:pt x="278" y="28"/>
                    <a:pt x="280" y="30"/>
                    <a:pt x="281" y="31"/>
                  </a:cubicBezTo>
                  <a:cubicBezTo>
                    <a:pt x="276" y="37"/>
                    <a:pt x="238" y="49"/>
                    <a:pt x="173" y="49"/>
                  </a:cubicBezTo>
                  <a:close/>
                  <a:moveTo>
                    <a:pt x="297" y="161"/>
                  </a:moveTo>
                  <a:cubicBezTo>
                    <a:pt x="282" y="161"/>
                    <a:pt x="282" y="161"/>
                    <a:pt x="282" y="161"/>
                  </a:cubicBezTo>
                  <a:cubicBezTo>
                    <a:pt x="282" y="103"/>
                    <a:pt x="282" y="103"/>
                    <a:pt x="282" y="103"/>
                  </a:cubicBezTo>
                  <a:cubicBezTo>
                    <a:pt x="297" y="103"/>
                    <a:pt x="297" y="103"/>
                    <a:pt x="297" y="103"/>
                  </a:cubicBezTo>
                  <a:lnTo>
                    <a:pt x="297" y="161"/>
                  </a:lnTo>
                  <a:close/>
                  <a:moveTo>
                    <a:pt x="325" y="153"/>
                  </a:moveTo>
                  <a:cubicBezTo>
                    <a:pt x="311" y="153"/>
                    <a:pt x="311" y="153"/>
                    <a:pt x="311" y="153"/>
                  </a:cubicBezTo>
                  <a:cubicBezTo>
                    <a:pt x="311" y="95"/>
                    <a:pt x="311" y="95"/>
                    <a:pt x="311" y="95"/>
                  </a:cubicBezTo>
                  <a:cubicBezTo>
                    <a:pt x="325" y="95"/>
                    <a:pt x="325" y="95"/>
                    <a:pt x="325" y="95"/>
                  </a:cubicBezTo>
                  <a:lnTo>
                    <a:pt x="325" y="15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178" name="组合 2177"/>
            <p:cNvGrpSpPr/>
            <p:nvPr/>
          </p:nvGrpSpPr>
          <p:grpSpPr>
            <a:xfrm>
              <a:off x="5713760" y="3243202"/>
              <a:ext cx="658118" cy="495860"/>
              <a:chOff x="5697538" y="3205163"/>
              <a:chExt cx="804862" cy="606425"/>
            </a:xfrm>
          </p:grpSpPr>
          <p:sp>
            <p:nvSpPr>
              <p:cNvPr id="2160" name="Freeform 121"/>
              <p:cNvSpPr>
                <a:spLocks noEditPoints="1"/>
              </p:cNvSpPr>
              <p:nvPr/>
            </p:nvSpPr>
            <p:spPr bwMode="auto">
              <a:xfrm>
                <a:off x="5697538" y="3205163"/>
                <a:ext cx="804862" cy="606425"/>
              </a:xfrm>
              <a:custGeom>
                <a:avLst/>
                <a:gdLst>
                  <a:gd name="T0" fmla="*/ 504 w 551"/>
                  <a:gd name="T1" fmla="*/ 45 h 415"/>
                  <a:gd name="T2" fmla="*/ 161 w 551"/>
                  <a:gd name="T3" fmla="*/ 45 h 415"/>
                  <a:gd name="T4" fmla="*/ 161 w 551"/>
                  <a:gd name="T5" fmla="*/ 34 h 415"/>
                  <a:gd name="T6" fmla="*/ 127 w 551"/>
                  <a:gd name="T7" fmla="*/ 0 h 415"/>
                  <a:gd name="T8" fmla="*/ 82 w 551"/>
                  <a:gd name="T9" fmla="*/ 0 h 415"/>
                  <a:gd name="T10" fmla="*/ 48 w 551"/>
                  <a:gd name="T11" fmla="*/ 34 h 415"/>
                  <a:gd name="T12" fmla="*/ 48 w 551"/>
                  <a:gd name="T13" fmla="*/ 45 h 415"/>
                  <a:gd name="T14" fmla="*/ 46 w 551"/>
                  <a:gd name="T15" fmla="*/ 45 h 415"/>
                  <a:gd name="T16" fmla="*/ 0 w 551"/>
                  <a:gd name="T17" fmla="*/ 92 h 415"/>
                  <a:gd name="T18" fmla="*/ 0 w 551"/>
                  <a:gd name="T19" fmla="*/ 368 h 415"/>
                  <a:gd name="T20" fmla="*/ 46 w 551"/>
                  <a:gd name="T21" fmla="*/ 415 h 415"/>
                  <a:gd name="T22" fmla="*/ 504 w 551"/>
                  <a:gd name="T23" fmla="*/ 415 h 415"/>
                  <a:gd name="T24" fmla="*/ 551 w 551"/>
                  <a:gd name="T25" fmla="*/ 368 h 415"/>
                  <a:gd name="T26" fmla="*/ 551 w 551"/>
                  <a:gd name="T27" fmla="*/ 92 h 415"/>
                  <a:gd name="T28" fmla="*/ 504 w 551"/>
                  <a:gd name="T29" fmla="*/ 45 h 415"/>
                  <a:gd name="T30" fmla="*/ 46 w 551"/>
                  <a:gd name="T31" fmla="*/ 70 h 415"/>
                  <a:gd name="T32" fmla="*/ 504 w 551"/>
                  <a:gd name="T33" fmla="*/ 70 h 415"/>
                  <a:gd name="T34" fmla="*/ 526 w 551"/>
                  <a:gd name="T35" fmla="*/ 92 h 415"/>
                  <a:gd name="T36" fmla="*/ 526 w 551"/>
                  <a:gd name="T37" fmla="*/ 152 h 415"/>
                  <a:gd name="T38" fmla="*/ 375 w 551"/>
                  <a:gd name="T39" fmla="*/ 152 h 415"/>
                  <a:gd name="T40" fmla="*/ 275 w 551"/>
                  <a:gd name="T41" fmla="*/ 103 h 415"/>
                  <a:gd name="T42" fmla="*/ 175 w 551"/>
                  <a:gd name="T43" fmla="*/ 152 h 415"/>
                  <a:gd name="T44" fmla="*/ 24 w 551"/>
                  <a:gd name="T45" fmla="*/ 152 h 415"/>
                  <a:gd name="T46" fmla="*/ 24 w 551"/>
                  <a:gd name="T47" fmla="*/ 92 h 415"/>
                  <a:gd name="T48" fmla="*/ 46 w 551"/>
                  <a:gd name="T49" fmla="*/ 70 h 415"/>
                  <a:gd name="T50" fmla="*/ 378 w 551"/>
                  <a:gd name="T51" fmla="*/ 230 h 415"/>
                  <a:gd name="T52" fmla="*/ 275 w 551"/>
                  <a:gd name="T53" fmla="*/ 333 h 415"/>
                  <a:gd name="T54" fmla="*/ 173 w 551"/>
                  <a:gd name="T55" fmla="*/ 230 h 415"/>
                  <a:gd name="T56" fmla="*/ 275 w 551"/>
                  <a:gd name="T57" fmla="*/ 127 h 415"/>
                  <a:gd name="T58" fmla="*/ 378 w 551"/>
                  <a:gd name="T59" fmla="*/ 230 h 415"/>
                  <a:gd name="T60" fmla="*/ 504 w 551"/>
                  <a:gd name="T61" fmla="*/ 390 h 415"/>
                  <a:gd name="T62" fmla="*/ 46 w 551"/>
                  <a:gd name="T63" fmla="*/ 390 h 415"/>
                  <a:gd name="T64" fmla="*/ 24 w 551"/>
                  <a:gd name="T65" fmla="*/ 368 h 415"/>
                  <a:gd name="T66" fmla="*/ 24 w 551"/>
                  <a:gd name="T67" fmla="*/ 308 h 415"/>
                  <a:gd name="T68" fmla="*/ 175 w 551"/>
                  <a:gd name="T69" fmla="*/ 308 h 415"/>
                  <a:gd name="T70" fmla="*/ 275 w 551"/>
                  <a:gd name="T71" fmla="*/ 357 h 415"/>
                  <a:gd name="T72" fmla="*/ 375 w 551"/>
                  <a:gd name="T73" fmla="*/ 308 h 415"/>
                  <a:gd name="T74" fmla="*/ 526 w 551"/>
                  <a:gd name="T75" fmla="*/ 308 h 415"/>
                  <a:gd name="T76" fmla="*/ 526 w 551"/>
                  <a:gd name="T77" fmla="*/ 368 h 415"/>
                  <a:gd name="T78" fmla="*/ 504 w 551"/>
                  <a:gd name="T79" fmla="*/ 390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51" h="415">
                    <a:moveTo>
                      <a:pt x="504" y="45"/>
                    </a:moveTo>
                    <a:cubicBezTo>
                      <a:pt x="161" y="45"/>
                      <a:pt x="161" y="45"/>
                      <a:pt x="161" y="45"/>
                    </a:cubicBezTo>
                    <a:cubicBezTo>
                      <a:pt x="161" y="34"/>
                      <a:pt x="161" y="34"/>
                      <a:pt x="161" y="34"/>
                    </a:cubicBezTo>
                    <a:cubicBezTo>
                      <a:pt x="161" y="15"/>
                      <a:pt x="146" y="0"/>
                      <a:pt x="127" y="0"/>
                    </a:cubicBezTo>
                    <a:cubicBezTo>
                      <a:pt x="82" y="0"/>
                      <a:pt x="82" y="0"/>
                      <a:pt x="82" y="0"/>
                    </a:cubicBezTo>
                    <a:cubicBezTo>
                      <a:pt x="63" y="0"/>
                      <a:pt x="48" y="15"/>
                      <a:pt x="48" y="34"/>
                    </a:cubicBezTo>
                    <a:cubicBezTo>
                      <a:pt x="48" y="45"/>
                      <a:pt x="48" y="45"/>
                      <a:pt x="48" y="45"/>
                    </a:cubicBezTo>
                    <a:cubicBezTo>
                      <a:pt x="46" y="45"/>
                      <a:pt x="46" y="45"/>
                      <a:pt x="46" y="45"/>
                    </a:cubicBezTo>
                    <a:cubicBezTo>
                      <a:pt x="21" y="45"/>
                      <a:pt x="0" y="66"/>
                      <a:pt x="0" y="92"/>
                    </a:cubicBezTo>
                    <a:cubicBezTo>
                      <a:pt x="0" y="368"/>
                      <a:pt x="0" y="368"/>
                      <a:pt x="0" y="368"/>
                    </a:cubicBezTo>
                    <a:cubicBezTo>
                      <a:pt x="0" y="394"/>
                      <a:pt x="21" y="415"/>
                      <a:pt x="46" y="415"/>
                    </a:cubicBezTo>
                    <a:cubicBezTo>
                      <a:pt x="504" y="415"/>
                      <a:pt x="504" y="415"/>
                      <a:pt x="504" y="415"/>
                    </a:cubicBezTo>
                    <a:cubicBezTo>
                      <a:pt x="530" y="415"/>
                      <a:pt x="551" y="394"/>
                      <a:pt x="551" y="368"/>
                    </a:cubicBezTo>
                    <a:cubicBezTo>
                      <a:pt x="551" y="92"/>
                      <a:pt x="551" y="92"/>
                      <a:pt x="551" y="92"/>
                    </a:cubicBezTo>
                    <a:cubicBezTo>
                      <a:pt x="551" y="66"/>
                      <a:pt x="530" y="45"/>
                      <a:pt x="504" y="45"/>
                    </a:cubicBezTo>
                    <a:close/>
                    <a:moveTo>
                      <a:pt x="46" y="70"/>
                    </a:moveTo>
                    <a:cubicBezTo>
                      <a:pt x="504" y="70"/>
                      <a:pt x="504" y="70"/>
                      <a:pt x="504" y="70"/>
                    </a:cubicBezTo>
                    <a:cubicBezTo>
                      <a:pt x="516" y="70"/>
                      <a:pt x="526" y="80"/>
                      <a:pt x="526" y="92"/>
                    </a:cubicBezTo>
                    <a:cubicBezTo>
                      <a:pt x="526" y="152"/>
                      <a:pt x="526" y="152"/>
                      <a:pt x="526" y="152"/>
                    </a:cubicBezTo>
                    <a:cubicBezTo>
                      <a:pt x="375" y="152"/>
                      <a:pt x="375" y="152"/>
                      <a:pt x="375" y="152"/>
                    </a:cubicBezTo>
                    <a:cubicBezTo>
                      <a:pt x="352" y="122"/>
                      <a:pt x="316" y="103"/>
                      <a:pt x="275" y="103"/>
                    </a:cubicBezTo>
                    <a:cubicBezTo>
                      <a:pt x="235" y="103"/>
                      <a:pt x="198" y="122"/>
                      <a:pt x="175" y="152"/>
                    </a:cubicBezTo>
                    <a:cubicBezTo>
                      <a:pt x="24" y="152"/>
                      <a:pt x="24" y="152"/>
                      <a:pt x="24" y="152"/>
                    </a:cubicBezTo>
                    <a:cubicBezTo>
                      <a:pt x="24" y="92"/>
                      <a:pt x="24" y="92"/>
                      <a:pt x="24" y="92"/>
                    </a:cubicBezTo>
                    <a:cubicBezTo>
                      <a:pt x="24" y="80"/>
                      <a:pt x="34" y="70"/>
                      <a:pt x="46" y="70"/>
                    </a:cubicBezTo>
                    <a:close/>
                    <a:moveTo>
                      <a:pt x="378" y="230"/>
                    </a:moveTo>
                    <a:cubicBezTo>
                      <a:pt x="378" y="287"/>
                      <a:pt x="332" y="333"/>
                      <a:pt x="275" y="333"/>
                    </a:cubicBezTo>
                    <a:cubicBezTo>
                      <a:pt x="219" y="333"/>
                      <a:pt x="173" y="287"/>
                      <a:pt x="173" y="230"/>
                    </a:cubicBezTo>
                    <a:cubicBezTo>
                      <a:pt x="173" y="174"/>
                      <a:pt x="219" y="127"/>
                      <a:pt x="275" y="127"/>
                    </a:cubicBezTo>
                    <a:cubicBezTo>
                      <a:pt x="332" y="127"/>
                      <a:pt x="378" y="174"/>
                      <a:pt x="378" y="230"/>
                    </a:cubicBezTo>
                    <a:close/>
                    <a:moveTo>
                      <a:pt x="504" y="390"/>
                    </a:moveTo>
                    <a:cubicBezTo>
                      <a:pt x="46" y="390"/>
                      <a:pt x="46" y="390"/>
                      <a:pt x="46" y="390"/>
                    </a:cubicBezTo>
                    <a:cubicBezTo>
                      <a:pt x="34" y="390"/>
                      <a:pt x="24" y="380"/>
                      <a:pt x="24" y="368"/>
                    </a:cubicBezTo>
                    <a:cubicBezTo>
                      <a:pt x="24" y="308"/>
                      <a:pt x="24" y="308"/>
                      <a:pt x="24" y="308"/>
                    </a:cubicBezTo>
                    <a:cubicBezTo>
                      <a:pt x="175" y="308"/>
                      <a:pt x="175" y="308"/>
                      <a:pt x="175" y="308"/>
                    </a:cubicBezTo>
                    <a:cubicBezTo>
                      <a:pt x="198" y="338"/>
                      <a:pt x="235" y="357"/>
                      <a:pt x="275" y="357"/>
                    </a:cubicBezTo>
                    <a:cubicBezTo>
                      <a:pt x="316" y="357"/>
                      <a:pt x="352" y="338"/>
                      <a:pt x="375" y="308"/>
                    </a:cubicBezTo>
                    <a:cubicBezTo>
                      <a:pt x="526" y="308"/>
                      <a:pt x="526" y="308"/>
                      <a:pt x="526" y="308"/>
                    </a:cubicBezTo>
                    <a:cubicBezTo>
                      <a:pt x="526" y="368"/>
                      <a:pt x="526" y="368"/>
                      <a:pt x="526" y="368"/>
                    </a:cubicBezTo>
                    <a:cubicBezTo>
                      <a:pt x="526" y="380"/>
                      <a:pt x="516" y="390"/>
                      <a:pt x="504" y="39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61" name="Oval 122"/>
              <p:cNvSpPr>
                <a:spLocks noChangeArrowheads="1"/>
              </p:cNvSpPr>
              <p:nvPr/>
            </p:nvSpPr>
            <p:spPr bwMode="auto">
              <a:xfrm>
                <a:off x="5761038" y="3328988"/>
                <a:ext cx="53975" cy="53975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62" name="Oval 123"/>
              <p:cNvSpPr>
                <a:spLocks noChangeArrowheads="1"/>
              </p:cNvSpPr>
              <p:nvPr/>
            </p:nvSpPr>
            <p:spPr bwMode="auto">
              <a:xfrm>
                <a:off x="5761038" y="3694113"/>
                <a:ext cx="53975" cy="53975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63" name="Oval 124"/>
              <p:cNvSpPr>
                <a:spLocks noChangeArrowheads="1"/>
              </p:cNvSpPr>
              <p:nvPr/>
            </p:nvSpPr>
            <p:spPr bwMode="auto">
              <a:xfrm>
                <a:off x="6383338" y="3694113"/>
                <a:ext cx="53975" cy="53975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64" name="Oval 125"/>
              <p:cNvSpPr>
                <a:spLocks noChangeArrowheads="1"/>
              </p:cNvSpPr>
              <p:nvPr/>
            </p:nvSpPr>
            <p:spPr bwMode="auto">
              <a:xfrm>
                <a:off x="6383338" y="3328988"/>
                <a:ext cx="53975" cy="53975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65" name="Freeform 126"/>
              <p:cNvSpPr>
                <a:spLocks noEditPoints="1"/>
              </p:cNvSpPr>
              <p:nvPr/>
            </p:nvSpPr>
            <p:spPr bwMode="auto">
              <a:xfrm>
                <a:off x="5972175" y="3414713"/>
                <a:ext cx="254000" cy="254000"/>
              </a:xfrm>
              <a:custGeom>
                <a:avLst/>
                <a:gdLst>
                  <a:gd name="T0" fmla="*/ 87 w 174"/>
                  <a:gd name="T1" fmla="*/ 0 h 174"/>
                  <a:gd name="T2" fmla="*/ 0 w 174"/>
                  <a:gd name="T3" fmla="*/ 87 h 174"/>
                  <a:gd name="T4" fmla="*/ 87 w 174"/>
                  <a:gd name="T5" fmla="*/ 174 h 174"/>
                  <a:gd name="T6" fmla="*/ 174 w 174"/>
                  <a:gd name="T7" fmla="*/ 87 h 174"/>
                  <a:gd name="T8" fmla="*/ 87 w 174"/>
                  <a:gd name="T9" fmla="*/ 0 h 174"/>
                  <a:gd name="T10" fmla="*/ 87 w 174"/>
                  <a:gd name="T11" fmla="*/ 164 h 174"/>
                  <a:gd name="T12" fmla="*/ 10 w 174"/>
                  <a:gd name="T13" fmla="*/ 87 h 174"/>
                  <a:gd name="T14" fmla="*/ 87 w 174"/>
                  <a:gd name="T15" fmla="*/ 10 h 174"/>
                  <a:gd name="T16" fmla="*/ 165 w 174"/>
                  <a:gd name="T17" fmla="*/ 87 h 174"/>
                  <a:gd name="T18" fmla="*/ 87 w 174"/>
                  <a:gd name="T19" fmla="*/ 16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4" h="174">
                    <a:moveTo>
                      <a:pt x="87" y="0"/>
                    </a:moveTo>
                    <a:cubicBezTo>
                      <a:pt x="39" y="0"/>
                      <a:pt x="0" y="39"/>
                      <a:pt x="0" y="87"/>
                    </a:cubicBezTo>
                    <a:cubicBezTo>
                      <a:pt x="0" y="135"/>
                      <a:pt x="39" y="174"/>
                      <a:pt x="87" y="174"/>
                    </a:cubicBezTo>
                    <a:cubicBezTo>
                      <a:pt x="135" y="174"/>
                      <a:pt x="174" y="135"/>
                      <a:pt x="174" y="87"/>
                    </a:cubicBezTo>
                    <a:cubicBezTo>
                      <a:pt x="174" y="39"/>
                      <a:pt x="135" y="0"/>
                      <a:pt x="87" y="0"/>
                    </a:cubicBezTo>
                    <a:close/>
                    <a:moveTo>
                      <a:pt x="87" y="164"/>
                    </a:moveTo>
                    <a:cubicBezTo>
                      <a:pt x="45" y="164"/>
                      <a:pt x="10" y="130"/>
                      <a:pt x="10" y="87"/>
                    </a:cubicBezTo>
                    <a:cubicBezTo>
                      <a:pt x="10" y="44"/>
                      <a:pt x="45" y="10"/>
                      <a:pt x="87" y="10"/>
                    </a:cubicBezTo>
                    <a:cubicBezTo>
                      <a:pt x="130" y="10"/>
                      <a:pt x="165" y="44"/>
                      <a:pt x="165" y="87"/>
                    </a:cubicBezTo>
                    <a:cubicBezTo>
                      <a:pt x="165" y="130"/>
                      <a:pt x="130" y="164"/>
                      <a:pt x="87" y="16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177" name="组合 2176"/>
            <p:cNvGrpSpPr/>
            <p:nvPr/>
          </p:nvGrpSpPr>
          <p:grpSpPr>
            <a:xfrm>
              <a:off x="5713760" y="4159627"/>
              <a:ext cx="658118" cy="602302"/>
              <a:chOff x="5697538" y="4171950"/>
              <a:chExt cx="804862" cy="736601"/>
            </a:xfrm>
          </p:grpSpPr>
          <p:sp>
            <p:nvSpPr>
              <p:cNvPr id="2166" name="Freeform 127"/>
              <p:cNvSpPr>
                <a:spLocks noEditPoints="1"/>
              </p:cNvSpPr>
              <p:nvPr/>
            </p:nvSpPr>
            <p:spPr bwMode="auto">
              <a:xfrm>
                <a:off x="6189663" y="4171950"/>
                <a:ext cx="312737" cy="736600"/>
              </a:xfrm>
              <a:custGeom>
                <a:avLst/>
                <a:gdLst>
                  <a:gd name="T0" fmla="*/ 178 w 214"/>
                  <a:gd name="T1" fmla="*/ 153 h 505"/>
                  <a:gd name="T2" fmla="*/ 161 w 214"/>
                  <a:gd name="T3" fmla="*/ 153 h 505"/>
                  <a:gd name="T4" fmla="*/ 161 w 214"/>
                  <a:gd name="T5" fmla="*/ 105 h 505"/>
                  <a:gd name="T6" fmla="*/ 192 w 214"/>
                  <a:gd name="T7" fmla="*/ 105 h 505"/>
                  <a:gd name="T8" fmla="*/ 210 w 214"/>
                  <a:gd name="T9" fmla="*/ 87 h 505"/>
                  <a:gd name="T10" fmla="*/ 210 w 214"/>
                  <a:gd name="T11" fmla="*/ 18 h 505"/>
                  <a:gd name="T12" fmla="*/ 192 w 214"/>
                  <a:gd name="T13" fmla="*/ 0 h 505"/>
                  <a:gd name="T14" fmla="*/ 24 w 214"/>
                  <a:gd name="T15" fmla="*/ 0 h 505"/>
                  <a:gd name="T16" fmla="*/ 5 w 214"/>
                  <a:gd name="T17" fmla="*/ 18 h 505"/>
                  <a:gd name="T18" fmla="*/ 5 w 214"/>
                  <a:gd name="T19" fmla="*/ 87 h 505"/>
                  <a:gd name="T20" fmla="*/ 24 w 214"/>
                  <a:gd name="T21" fmla="*/ 105 h 505"/>
                  <a:gd name="T22" fmla="*/ 55 w 214"/>
                  <a:gd name="T23" fmla="*/ 105 h 505"/>
                  <a:gd name="T24" fmla="*/ 55 w 214"/>
                  <a:gd name="T25" fmla="*/ 153 h 505"/>
                  <a:gd name="T26" fmla="*/ 0 w 214"/>
                  <a:gd name="T27" fmla="*/ 153 h 505"/>
                  <a:gd name="T28" fmla="*/ 125 w 214"/>
                  <a:gd name="T29" fmla="*/ 329 h 505"/>
                  <a:gd name="T30" fmla="*/ 0 w 214"/>
                  <a:gd name="T31" fmla="*/ 505 h 505"/>
                  <a:gd name="T32" fmla="*/ 178 w 214"/>
                  <a:gd name="T33" fmla="*/ 505 h 505"/>
                  <a:gd name="T34" fmla="*/ 214 w 214"/>
                  <a:gd name="T35" fmla="*/ 470 h 505"/>
                  <a:gd name="T36" fmla="*/ 214 w 214"/>
                  <a:gd name="T37" fmla="*/ 189 h 505"/>
                  <a:gd name="T38" fmla="*/ 178 w 214"/>
                  <a:gd name="T39" fmla="*/ 153 h 505"/>
                  <a:gd name="T40" fmla="*/ 37 w 214"/>
                  <a:gd name="T41" fmla="*/ 73 h 505"/>
                  <a:gd name="T42" fmla="*/ 37 w 214"/>
                  <a:gd name="T43" fmla="*/ 32 h 505"/>
                  <a:gd name="T44" fmla="*/ 178 w 214"/>
                  <a:gd name="T45" fmla="*/ 32 h 505"/>
                  <a:gd name="T46" fmla="*/ 178 w 214"/>
                  <a:gd name="T47" fmla="*/ 73 h 505"/>
                  <a:gd name="T48" fmla="*/ 37 w 214"/>
                  <a:gd name="T49" fmla="*/ 73 h 505"/>
                  <a:gd name="T50" fmla="*/ 158 w 214"/>
                  <a:gd name="T51" fmla="*/ 230 h 505"/>
                  <a:gd name="T52" fmla="*/ 134 w 214"/>
                  <a:gd name="T53" fmla="*/ 206 h 505"/>
                  <a:gd name="T54" fmla="*/ 158 w 214"/>
                  <a:gd name="T55" fmla="*/ 183 h 505"/>
                  <a:gd name="T56" fmla="*/ 181 w 214"/>
                  <a:gd name="T57" fmla="*/ 206 h 505"/>
                  <a:gd name="T58" fmla="*/ 158 w 214"/>
                  <a:gd name="T59" fmla="*/ 230 h 5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14" h="505">
                    <a:moveTo>
                      <a:pt x="178" y="153"/>
                    </a:moveTo>
                    <a:cubicBezTo>
                      <a:pt x="161" y="153"/>
                      <a:pt x="161" y="153"/>
                      <a:pt x="161" y="153"/>
                    </a:cubicBezTo>
                    <a:cubicBezTo>
                      <a:pt x="161" y="105"/>
                      <a:pt x="161" y="105"/>
                      <a:pt x="161" y="105"/>
                    </a:cubicBezTo>
                    <a:cubicBezTo>
                      <a:pt x="192" y="105"/>
                      <a:pt x="192" y="105"/>
                      <a:pt x="192" y="105"/>
                    </a:cubicBezTo>
                    <a:cubicBezTo>
                      <a:pt x="202" y="105"/>
                      <a:pt x="210" y="97"/>
                      <a:pt x="210" y="87"/>
                    </a:cubicBezTo>
                    <a:cubicBezTo>
                      <a:pt x="210" y="18"/>
                      <a:pt x="210" y="18"/>
                      <a:pt x="210" y="18"/>
                    </a:cubicBezTo>
                    <a:cubicBezTo>
                      <a:pt x="210" y="8"/>
                      <a:pt x="202" y="0"/>
                      <a:pt x="192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4" y="0"/>
                      <a:pt x="5" y="8"/>
                      <a:pt x="5" y="18"/>
                    </a:cubicBezTo>
                    <a:cubicBezTo>
                      <a:pt x="5" y="87"/>
                      <a:pt x="5" y="87"/>
                      <a:pt x="5" y="87"/>
                    </a:cubicBezTo>
                    <a:cubicBezTo>
                      <a:pt x="5" y="97"/>
                      <a:pt x="14" y="105"/>
                      <a:pt x="24" y="105"/>
                    </a:cubicBezTo>
                    <a:cubicBezTo>
                      <a:pt x="55" y="105"/>
                      <a:pt x="55" y="105"/>
                      <a:pt x="55" y="105"/>
                    </a:cubicBezTo>
                    <a:cubicBezTo>
                      <a:pt x="55" y="153"/>
                      <a:pt x="55" y="153"/>
                      <a:pt x="55" y="153"/>
                    </a:cubicBezTo>
                    <a:cubicBezTo>
                      <a:pt x="0" y="153"/>
                      <a:pt x="0" y="153"/>
                      <a:pt x="0" y="153"/>
                    </a:cubicBezTo>
                    <a:cubicBezTo>
                      <a:pt x="73" y="178"/>
                      <a:pt x="125" y="248"/>
                      <a:pt x="125" y="329"/>
                    </a:cubicBezTo>
                    <a:cubicBezTo>
                      <a:pt x="125" y="410"/>
                      <a:pt x="73" y="480"/>
                      <a:pt x="0" y="505"/>
                    </a:cubicBezTo>
                    <a:cubicBezTo>
                      <a:pt x="178" y="505"/>
                      <a:pt x="178" y="505"/>
                      <a:pt x="178" y="505"/>
                    </a:cubicBezTo>
                    <a:cubicBezTo>
                      <a:pt x="198" y="505"/>
                      <a:pt x="214" y="489"/>
                      <a:pt x="214" y="470"/>
                    </a:cubicBezTo>
                    <a:cubicBezTo>
                      <a:pt x="214" y="189"/>
                      <a:pt x="214" y="189"/>
                      <a:pt x="214" y="189"/>
                    </a:cubicBezTo>
                    <a:cubicBezTo>
                      <a:pt x="214" y="169"/>
                      <a:pt x="198" y="153"/>
                      <a:pt x="178" y="153"/>
                    </a:cubicBezTo>
                    <a:close/>
                    <a:moveTo>
                      <a:pt x="37" y="73"/>
                    </a:moveTo>
                    <a:cubicBezTo>
                      <a:pt x="37" y="32"/>
                      <a:pt x="37" y="32"/>
                      <a:pt x="37" y="32"/>
                    </a:cubicBezTo>
                    <a:cubicBezTo>
                      <a:pt x="178" y="32"/>
                      <a:pt x="178" y="32"/>
                      <a:pt x="178" y="32"/>
                    </a:cubicBezTo>
                    <a:cubicBezTo>
                      <a:pt x="178" y="73"/>
                      <a:pt x="178" y="73"/>
                      <a:pt x="178" y="73"/>
                    </a:cubicBezTo>
                    <a:lnTo>
                      <a:pt x="37" y="73"/>
                    </a:lnTo>
                    <a:close/>
                    <a:moveTo>
                      <a:pt x="158" y="230"/>
                    </a:moveTo>
                    <a:cubicBezTo>
                      <a:pt x="144" y="230"/>
                      <a:pt x="134" y="220"/>
                      <a:pt x="134" y="206"/>
                    </a:cubicBezTo>
                    <a:cubicBezTo>
                      <a:pt x="134" y="193"/>
                      <a:pt x="144" y="183"/>
                      <a:pt x="158" y="183"/>
                    </a:cubicBezTo>
                    <a:cubicBezTo>
                      <a:pt x="171" y="183"/>
                      <a:pt x="181" y="193"/>
                      <a:pt x="181" y="206"/>
                    </a:cubicBezTo>
                    <a:cubicBezTo>
                      <a:pt x="181" y="220"/>
                      <a:pt x="171" y="230"/>
                      <a:pt x="158" y="23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67" name="Freeform 128"/>
              <p:cNvSpPr>
                <a:spLocks/>
              </p:cNvSpPr>
              <p:nvPr/>
            </p:nvSpPr>
            <p:spPr bwMode="auto">
              <a:xfrm>
                <a:off x="5697538" y="4341813"/>
                <a:ext cx="312737" cy="566738"/>
              </a:xfrm>
              <a:custGeom>
                <a:avLst/>
                <a:gdLst>
                  <a:gd name="T0" fmla="*/ 88 w 214"/>
                  <a:gd name="T1" fmla="*/ 213 h 389"/>
                  <a:gd name="T2" fmla="*/ 214 w 214"/>
                  <a:gd name="T3" fmla="*/ 37 h 389"/>
                  <a:gd name="T4" fmla="*/ 163 w 214"/>
                  <a:gd name="T5" fmla="*/ 37 h 389"/>
                  <a:gd name="T6" fmla="*/ 163 w 214"/>
                  <a:gd name="T7" fmla="*/ 17 h 389"/>
                  <a:gd name="T8" fmla="*/ 146 w 214"/>
                  <a:gd name="T9" fmla="*/ 0 h 389"/>
                  <a:gd name="T10" fmla="*/ 77 w 214"/>
                  <a:gd name="T11" fmla="*/ 0 h 389"/>
                  <a:gd name="T12" fmla="*/ 60 w 214"/>
                  <a:gd name="T13" fmla="*/ 17 h 389"/>
                  <a:gd name="T14" fmla="*/ 60 w 214"/>
                  <a:gd name="T15" fmla="*/ 37 h 389"/>
                  <a:gd name="T16" fmla="*/ 35 w 214"/>
                  <a:gd name="T17" fmla="*/ 37 h 389"/>
                  <a:gd name="T18" fmla="*/ 0 w 214"/>
                  <a:gd name="T19" fmla="*/ 73 h 389"/>
                  <a:gd name="T20" fmla="*/ 0 w 214"/>
                  <a:gd name="T21" fmla="*/ 354 h 389"/>
                  <a:gd name="T22" fmla="*/ 35 w 214"/>
                  <a:gd name="T23" fmla="*/ 389 h 389"/>
                  <a:gd name="T24" fmla="*/ 214 w 214"/>
                  <a:gd name="T25" fmla="*/ 389 h 389"/>
                  <a:gd name="T26" fmla="*/ 88 w 214"/>
                  <a:gd name="T27" fmla="*/ 213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14" h="389">
                    <a:moveTo>
                      <a:pt x="88" y="213"/>
                    </a:moveTo>
                    <a:cubicBezTo>
                      <a:pt x="88" y="132"/>
                      <a:pt x="141" y="62"/>
                      <a:pt x="214" y="37"/>
                    </a:cubicBezTo>
                    <a:cubicBezTo>
                      <a:pt x="163" y="37"/>
                      <a:pt x="163" y="37"/>
                      <a:pt x="163" y="37"/>
                    </a:cubicBezTo>
                    <a:cubicBezTo>
                      <a:pt x="163" y="17"/>
                      <a:pt x="163" y="17"/>
                      <a:pt x="163" y="17"/>
                    </a:cubicBezTo>
                    <a:cubicBezTo>
                      <a:pt x="163" y="7"/>
                      <a:pt x="155" y="0"/>
                      <a:pt x="146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68" y="0"/>
                      <a:pt x="60" y="7"/>
                      <a:pt x="60" y="17"/>
                    </a:cubicBezTo>
                    <a:cubicBezTo>
                      <a:pt x="60" y="37"/>
                      <a:pt x="60" y="37"/>
                      <a:pt x="60" y="37"/>
                    </a:cubicBezTo>
                    <a:cubicBezTo>
                      <a:pt x="35" y="37"/>
                      <a:pt x="35" y="37"/>
                      <a:pt x="35" y="37"/>
                    </a:cubicBezTo>
                    <a:cubicBezTo>
                      <a:pt x="16" y="37"/>
                      <a:pt x="0" y="53"/>
                      <a:pt x="0" y="73"/>
                    </a:cubicBezTo>
                    <a:cubicBezTo>
                      <a:pt x="0" y="354"/>
                      <a:pt x="0" y="354"/>
                      <a:pt x="0" y="354"/>
                    </a:cubicBezTo>
                    <a:cubicBezTo>
                      <a:pt x="0" y="373"/>
                      <a:pt x="16" y="389"/>
                      <a:pt x="35" y="389"/>
                    </a:cubicBezTo>
                    <a:cubicBezTo>
                      <a:pt x="214" y="389"/>
                      <a:pt x="214" y="389"/>
                      <a:pt x="214" y="389"/>
                    </a:cubicBezTo>
                    <a:cubicBezTo>
                      <a:pt x="141" y="364"/>
                      <a:pt x="88" y="294"/>
                      <a:pt x="88" y="21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68" name="Oval 129"/>
              <p:cNvSpPr>
                <a:spLocks noChangeArrowheads="1"/>
              </p:cNvSpPr>
              <p:nvPr/>
            </p:nvSpPr>
            <p:spPr bwMode="auto">
              <a:xfrm>
                <a:off x="5872163" y="4425950"/>
                <a:ext cx="454025" cy="452438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183" name="组合 2182"/>
            <p:cNvGrpSpPr/>
            <p:nvPr/>
          </p:nvGrpSpPr>
          <p:grpSpPr>
            <a:xfrm>
              <a:off x="7862928" y="4173257"/>
              <a:ext cx="598408" cy="575042"/>
              <a:chOff x="7853363" y="4189413"/>
              <a:chExt cx="731837" cy="703263"/>
            </a:xfrm>
          </p:grpSpPr>
          <p:sp>
            <p:nvSpPr>
              <p:cNvPr id="2169" name="Freeform 130"/>
              <p:cNvSpPr>
                <a:spLocks noEditPoints="1"/>
              </p:cNvSpPr>
              <p:nvPr/>
            </p:nvSpPr>
            <p:spPr bwMode="auto">
              <a:xfrm>
                <a:off x="7853363" y="4189413"/>
                <a:ext cx="731837" cy="703263"/>
              </a:xfrm>
              <a:custGeom>
                <a:avLst/>
                <a:gdLst>
                  <a:gd name="T0" fmla="*/ 457 w 502"/>
                  <a:gd name="T1" fmla="*/ 33 h 482"/>
                  <a:gd name="T2" fmla="*/ 293 w 502"/>
                  <a:gd name="T3" fmla="*/ 33 h 482"/>
                  <a:gd name="T4" fmla="*/ 248 w 502"/>
                  <a:gd name="T5" fmla="*/ 78 h 482"/>
                  <a:gd name="T6" fmla="*/ 248 w 502"/>
                  <a:gd name="T7" fmla="*/ 103 h 482"/>
                  <a:gd name="T8" fmla="*/ 209 w 502"/>
                  <a:gd name="T9" fmla="*/ 103 h 482"/>
                  <a:gd name="T10" fmla="*/ 105 w 502"/>
                  <a:gd name="T11" fmla="*/ 0 h 482"/>
                  <a:gd name="T12" fmla="*/ 0 w 502"/>
                  <a:gd name="T13" fmla="*/ 104 h 482"/>
                  <a:gd name="T14" fmla="*/ 0 w 502"/>
                  <a:gd name="T15" fmla="*/ 378 h 482"/>
                  <a:gd name="T16" fmla="*/ 105 w 502"/>
                  <a:gd name="T17" fmla="*/ 482 h 482"/>
                  <a:gd name="T18" fmla="*/ 209 w 502"/>
                  <a:gd name="T19" fmla="*/ 378 h 482"/>
                  <a:gd name="T20" fmla="*/ 209 w 502"/>
                  <a:gd name="T21" fmla="*/ 183 h 482"/>
                  <a:gd name="T22" fmla="*/ 248 w 502"/>
                  <a:gd name="T23" fmla="*/ 183 h 482"/>
                  <a:gd name="T24" fmla="*/ 248 w 502"/>
                  <a:gd name="T25" fmla="*/ 208 h 482"/>
                  <a:gd name="T26" fmla="*/ 293 w 502"/>
                  <a:gd name="T27" fmla="*/ 253 h 482"/>
                  <a:gd name="T28" fmla="*/ 457 w 502"/>
                  <a:gd name="T29" fmla="*/ 253 h 482"/>
                  <a:gd name="T30" fmla="*/ 502 w 502"/>
                  <a:gd name="T31" fmla="*/ 208 h 482"/>
                  <a:gd name="T32" fmla="*/ 502 w 502"/>
                  <a:gd name="T33" fmla="*/ 78 h 482"/>
                  <a:gd name="T34" fmla="*/ 457 w 502"/>
                  <a:gd name="T35" fmla="*/ 33 h 482"/>
                  <a:gd name="T36" fmla="*/ 105 w 502"/>
                  <a:gd name="T37" fmla="*/ 449 h 482"/>
                  <a:gd name="T38" fmla="*/ 77 w 502"/>
                  <a:gd name="T39" fmla="*/ 422 h 482"/>
                  <a:gd name="T40" fmla="*/ 105 w 502"/>
                  <a:gd name="T41" fmla="*/ 394 h 482"/>
                  <a:gd name="T42" fmla="*/ 132 w 502"/>
                  <a:gd name="T43" fmla="*/ 422 h 482"/>
                  <a:gd name="T44" fmla="*/ 105 w 502"/>
                  <a:gd name="T45" fmla="*/ 449 h 482"/>
                  <a:gd name="T46" fmla="*/ 105 w 502"/>
                  <a:gd name="T47" fmla="*/ 226 h 482"/>
                  <a:gd name="T48" fmla="*/ 17 w 502"/>
                  <a:gd name="T49" fmla="*/ 139 h 482"/>
                  <a:gd name="T50" fmla="*/ 105 w 502"/>
                  <a:gd name="T51" fmla="*/ 52 h 482"/>
                  <a:gd name="T52" fmla="*/ 192 w 502"/>
                  <a:gd name="T53" fmla="*/ 139 h 482"/>
                  <a:gd name="T54" fmla="*/ 105 w 502"/>
                  <a:gd name="T55" fmla="*/ 226 h 482"/>
                  <a:gd name="T56" fmla="*/ 472 w 502"/>
                  <a:gd name="T57" fmla="*/ 208 h 482"/>
                  <a:gd name="T58" fmla="*/ 457 w 502"/>
                  <a:gd name="T59" fmla="*/ 223 h 482"/>
                  <a:gd name="T60" fmla="*/ 293 w 502"/>
                  <a:gd name="T61" fmla="*/ 223 h 482"/>
                  <a:gd name="T62" fmla="*/ 278 w 502"/>
                  <a:gd name="T63" fmla="*/ 208 h 482"/>
                  <a:gd name="T64" fmla="*/ 278 w 502"/>
                  <a:gd name="T65" fmla="*/ 78 h 482"/>
                  <a:gd name="T66" fmla="*/ 293 w 502"/>
                  <a:gd name="T67" fmla="*/ 63 h 482"/>
                  <a:gd name="T68" fmla="*/ 457 w 502"/>
                  <a:gd name="T69" fmla="*/ 63 h 482"/>
                  <a:gd name="T70" fmla="*/ 472 w 502"/>
                  <a:gd name="T71" fmla="*/ 78 h 482"/>
                  <a:gd name="T72" fmla="*/ 472 w 502"/>
                  <a:gd name="T73" fmla="*/ 208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02" h="482">
                    <a:moveTo>
                      <a:pt x="457" y="33"/>
                    </a:moveTo>
                    <a:cubicBezTo>
                      <a:pt x="293" y="33"/>
                      <a:pt x="293" y="33"/>
                      <a:pt x="293" y="33"/>
                    </a:cubicBezTo>
                    <a:cubicBezTo>
                      <a:pt x="268" y="33"/>
                      <a:pt x="248" y="53"/>
                      <a:pt x="248" y="78"/>
                    </a:cubicBezTo>
                    <a:cubicBezTo>
                      <a:pt x="248" y="103"/>
                      <a:pt x="248" y="103"/>
                      <a:pt x="248" y="103"/>
                    </a:cubicBezTo>
                    <a:cubicBezTo>
                      <a:pt x="209" y="103"/>
                      <a:pt x="209" y="103"/>
                      <a:pt x="209" y="103"/>
                    </a:cubicBezTo>
                    <a:cubicBezTo>
                      <a:pt x="209" y="46"/>
                      <a:pt x="162" y="0"/>
                      <a:pt x="105" y="0"/>
                    </a:cubicBezTo>
                    <a:cubicBezTo>
                      <a:pt x="47" y="0"/>
                      <a:pt x="0" y="46"/>
                      <a:pt x="0" y="104"/>
                    </a:cubicBezTo>
                    <a:cubicBezTo>
                      <a:pt x="0" y="378"/>
                      <a:pt x="0" y="378"/>
                      <a:pt x="0" y="378"/>
                    </a:cubicBezTo>
                    <a:cubicBezTo>
                      <a:pt x="0" y="435"/>
                      <a:pt x="47" y="482"/>
                      <a:pt x="105" y="482"/>
                    </a:cubicBezTo>
                    <a:cubicBezTo>
                      <a:pt x="162" y="482"/>
                      <a:pt x="209" y="435"/>
                      <a:pt x="209" y="378"/>
                    </a:cubicBezTo>
                    <a:cubicBezTo>
                      <a:pt x="209" y="183"/>
                      <a:pt x="209" y="183"/>
                      <a:pt x="209" y="183"/>
                    </a:cubicBezTo>
                    <a:cubicBezTo>
                      <a:pt x="248" y="183"/>
                      <a:pt x="248" y="183"/>
                      <a:pt x="248" y="183"/>
                    </a:cubicBezTo>
                    <a:cubicBezTo>
                      <a:pt x="248" y="208"/>
                      <a:pt x="248" y="208"/>
                      <a:pt x="248" y="208"/>
                    </a:cubicBezTo>
                    <a:cubicBezTo>
                      <a:pt x="248" y="233"/>
                      <a:pt x="268" y="253"/>
                      <a:pt x="293" y="253"/>
                    </a:cubicBezTo>
                    <a:cubicBezTo>
                      <a:pt x="457" y="253"/>
                      <a:pt x="457" y="253"/>
                      <a:pt x="457" y="253"/>
                    </a:cubicBezTo>
                    <a:cubicBezTo>
                      <a:pt x="482" y="253"/>
                      <a:pt x="502" y="233"/>
                      <a:pt x="502" y="208"/>
                    </a:cubicBezTo>
                    <a:cubicBezTo>
                      <a:pt x="502" y="78"/>
                      <a:pt x="502" y="78"/>
                      <a:pt x="502" y="78"/>
                    </a:cubicBezTo>
                    <a:cubicBezTo>
                      <a:pt x="502" y="53"/>
                      <a:pt x="482" y="33"/>
                      <a:pt x="457" y="33"/>
                    </a:cubicBezTo>
                    <a:close/>
                    <a:moveTo>
                      <a:pt x="105" y="449"/>
                    </a:moveTo>
                    <a:cubicBezTo>
                      <a:pt x="90" y="449"/>
                      <a:pt x="77" y="437"/>
                      <a:pt x="77" y="422"/>
                    </a:cubicBezTo>
                    <a:cubicBezTo>
                      <a:pt x="77" y="407"/>
                      <a:pt x="90" y="394"/>
                      <a:pt x="105" y="394"/>
                    </a:cubicBezTo>
                    <a:cubicBezTo>
                      <a:pt x="120" y="394"/>
                      <a:pt x="132" y="407"/>
                      <a:pt x="132" y="422"/>
                    </a:cubicBezTo>
                    <a:cubicBezTo>
                      <a:pt x="132" y="437"/>
                      <a:pt x="120" y="449"/>
                      <a:pt x="105" y="449"/>
                    </a:cubicBezTo>
                    <a:close/>
                    <a:moveTo>
                      <a:pt x="105" y="226"/>
                    </a:moveTo>
                    <a:cubicBezTo>
                      <a:pt x="57" y="226"/>
                      <a:pt x="17" y="187"/>
                      <a:pt x="17" y="139"/>
                    </a:cubicBezTo>
                    <a:cubicBezTo>
                      <a:pt x="17" y="91"/>
                      <a:pt x="57" y="52"/>
                      <a:pt x="105" y="52"/>
                    </a:cubicBezTo>
                    <a:cubicBezTo>
                      <a:pt x="153" y="52"/>
                      <a:pt x="192" y="91"/>
                      <a:pt x="192" y="139"/>
                    </a:cubicBezTo>
                    <a:cubicBezTo>
                      <a:pt x="192" y="187"/>
                      <a:pt x="153" y="226"/>
                      <a:pt x="105" y="226"/>
                    </a:cubicBezTo>
                    <a:close/>
                    <a:moveTo>
                      <a:pt x="472" y="208"/>
                    </a:moveTo>
                    <a:cubicBezTo>
                      <a:pt x="472" y="216"/>
                      <a:pt x="466" y="223"/>
                      <a:pt x="457" y="223"/>
                    </a:cubicBezTo>
                    <a:cubicBezTo>
                      <a:pt x="293" y="223"/>
                      <a:pt x="293" y="223"/>
                      <a:pt x="293" y="223"/>
                    </a:cubicBezTo>
                    <a:cubicBezTo>
                      <a:pt x="285" y="223"/>
                      <a:pt x="278" y="216"/>
                      <a:pt x="278" y="208"/>
                    </a:cubicBezTo>
                    <a:cubicBezTo>
                      <a:pt x="278" y="78"/>
                      <a:pt x="278" y="78"/>
                      <a:pt x="278" y="78"/>
                    </a:cubicBezTo>
                    <a:cubicBezTo>
                      <a:pt x="278" y="69"/>
                      <a:pt x="285" y="63"/>
                      <a:pt x="293" y="63"/>
                    </a:cubicBezTo>
                    <a:cubicBezTo>
                      <a:pt x="457" y="63"/>
                      <a:pt x="457" y="63"/>
                      <a:pt x="457" y="63"/>
                    </a:cubicBezTo>
                    <a:cubicBezTo>
                      <a:pt x="466" y="63"/>
                      <a:pt x="472" y="69"/>
                      <a:pt x="472" y="78"/>
                    </a:cubicBezTo>
                    <a:lnTo>
                      <a:pt x="472" y="20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70" name="Oval 131"/>
              <p:cNvSpPr>
                <a:spLocks noChangeArrowheads="1"/>
              </p:cNvSpPr>
              <p:nvPr/>
            </p:nvSpPr>
            <p:spPr bwMode="auto">
              <a:xfrm>
                <a:off x="7905750" y="4292600"/>
                <a:ext cx="201812" cy="200025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176" name="组合 2175"/>
            <p:cNvGrpSpPr/>
            <p:nvPr/>
          </p:nvGrpSpPr>
          <p:grpSpPr>
            <a:xfrm>
              <a:off x="5807076" y="5190467"/>
              <a:ext cx="469900" cy="525716"/>
              <a:chOff x="5811838" y="5200650"/>
              <a:chExt cx="574675" cy="642938"/>
            </a:xfrm>
          </p:grpSpPr>
          <p:sp>
            <p:nvSpPr>
              <p:cNvPr id="2171" name="Freeform 132"/>
              <p:cNvSpPr>
                <a:spLocks noEditPoints="1"/>
              </p:cNvSpPr>
              <p:nvPr/>
            </p:nvSpPr>
            <p:spPr bwMode="auto">
              <a:xfrm>
                <a:off x="5811838" y="5200650"/>
                <a:ext cx="574675" cy="642938"/>
              </a:xfrm>
              <a:custGeom>
                <a:avLst/>
                <a:gdLst>
                  <a:gd name="T0" fmla="*/ 354 w 394"/>
                  <a:gd name="T1" fmla="*/ 0 h 441"/>
                  <a:gd name="T2" fmla="*/ 40 w 394"/>
                  <a:gd name="T3" fmla="*/ 0 h 441"/>
                  <a:gd name="T4" fmla="*/ 0 w 394"/>
                  <a:gd name="T5" fmla="*/ 110 h 441"/>
                  <a:gd name="T6" fmla="*/ 40 w 394"/>
                  <a:gd name="T7" fmla="*/ 221 h 441"/>
                  <a:gd name="T8" fmla="*/ 85 w 394"/>
                  <a:gd name="T9" fmla="*/ 221 h 441"/>
                  <a:gd name="T10" fmla="*/ 94 w 394"/>
                  <a:gd name="T11" fmla="*/ 375 h 441"/>
                  <a:gd name="T12" fmla="*/ 150 w 394"/>
                  <a:gd name="T13" fmla="*/ 375 h 441"/>
                  <a:gd name="T14" fmla="*/ 150 w 394"/>
                  <a:gd name="T15" fmla="*/ 441 h 441"/>
                  <a:gd name="T16" fmla="*/ 245 w 394"/>
                  <a:gd name="T17" fmla="*/ 441 h 441"/>
                  <a:gd name="T18" fmla="*/ 245 w 394"/>
                  <a:gd name="T19" fmla="*/ 375 h 441"/>
                  <a:gd name="T20" fmla="*/ 301 w 394"/>
                  <a:gd name="T21" fmla="*/ 375 h 441"/>
                  <a:gd name="T22" fmla="*/ 309 w 394"/>
                  <a:gd name="T23" fmla="*/ 221 h 441"/>
                  <a:gd name="T24" fmla="*/ 354 w 394"/>
                  <a:gd name="T25" fmla="*/ 221 h 441"/>
                  <a:gd name="T26" fmla="*/ 394 w 394"/>
                  <a:gd name="T27" fmla="*/ 110 h 441"/>
                  <a:gd name="T28" fmla="*/ 354 w 394"/>
                  <a:gd name="T29" fmla="*/ 0 h 441"/>
                  <a:gd name="T30" fmla="*/ 330 w 394"/>
                  <a:gd name="T31" fmla="*/ 187 h 441"/>
                  <a:gd name="T32" fmla="*/ 65 w 394"/>
                  <a:gd name="T33" fmla="*/ 187 h 441"/>
                  <a:gd name="T34" fmla="*/ 65 w 394"/>
                  <a:gd name="T35" fmla="*/ 34 h 441"/>
                  <a:gd name="T36" fmla="*/ 330 w 394"/>
                  <a:gd name="T37" fmla="*/ 34 h 441"/>
                  <a:gd name="T38" fmla="*/ 330 w 394"/>
                  <a:gd name="T39" fmla="*/ 187 h 4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94" h="441">
                    <a:moveTo>
                      <a:pt x="354" y="0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18" y="0"/>
                      <a:pt x="0" y="49"/>
                      <a:pt x="0" y="110"/>
                    </a:cubicBezTo>
                    <a:cubicBezTo>
                      <a:pt x="0" y="171"/>
                      <a:pt x="18" y="221"/>
                      <a:pt x="40" y="221"/>
                    </a:cubicBezTo>
                    <a:cubicBezTo>
                      <a:pt x="85" y="221"/>
                      <a:pt x="85" y="221"/>
                      <a:pt x="85" y="221"/>
                    </a:cubicBezTo>
                    <a:cubicBezTo>
                      <a:pt x="94" y="375"/>
                      <a:pt x="94" y="375"/>
                      <a:pt x="94" y="375"/>
                    </a:cubicBezTo>
                    <a:cubicBezTo>
                      <a:pt x="150" y="375"/>
                      <a:pt x="150" y="375"/>
                      <a:pt x="150" y="375"/>
                    </a:cubicBezTo>
                    <a:cubicBezTo>
                      <a:pt x="150" y="441"/>
                      <a:pt x="150" y="441"/>
                      <a:pt x="150" y="441"/>
                    </a:cubicBezTo>
                    <a:cubicBezTo>
                      <a:pt x="245" y="441"/>
                      <a:pt x="245" y="441"/>
                      <a:pt x="245" y="441"/>
                    </a:cubicBezTo>
                    <a:cubicBezTo>
                      <a:pt x="245" y="375"/>
                      <a:pt x="245" y="375"/>
                      <a:pt x="245" y="375"/>
                    </a:cubicBezTo>
                    <a:cubicBezTo>
                      <a:pt x="301" y="375"/>
                      <a:pt x="301" y="375"/>
                      <a:pt x="301" y="375"/>
                    </a:cubicBezTo>
                    <a:cubicBezTo>
                      <a:pt x="309" y="221"/>
                      <a:pt x="309" y="221"/>
                      <a:pt x="309" y="221"/>
                    </a:cubicBezTo>
                    <a:cubicBezTo>
                      <a:pt x="354" y="221"/>
                      <a:pt x="354" y="221"/>
                      <a:pt x="354" y="221"/>
                    </a:cubicBezTo>
                    <a:cubicBezTo>
                      <a:pt x="376" y="221"/>
                      <a:pt x="394" y="171"/>
                      <a:pt x="394" y="110"/>
                    </a:cubicBezTo>
                    <a:cubicBezTo>
                      <a:pt x="394" y="49"/>
                      <a:pt x="376" y="0"/>
                      <a:pt x="354" y="0"/>
                    </a:cubicBezTo>
                    <a:close/>
                    <a:moveTo>
                      <a:pt x="330" y="187"/>
                    </a:moveTo>
                    <a:cubicBezTo>
                      <a:pt x="65" y="187"/>
                      <a:pt x="65" y="187"/>
                      <a:pt x="65" y="187"/>
                    </a:cubicBezTo>
                    <a:cubicBezTo>
                      <a:pt x="65" y="34"/>
                      <a:pt x="65" y="34"/>
                      <a:pt x="65" y="34"/>
                    </a:cubicBezTo>
                    <a:cubicBezTo>
                      <a:pt x="330" y="34"/>
                      <a:pt x="330" y="34"/>
                      <a:pt x="330" y="34"/>
                    </a:cubicBezTo>
                    <a:lnTo>
                      <a:pt x="330" y="18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72" name="Freeform 133"/>
              <p:cNvSpPr>
                <a:spLocks noEditPoints="1"/>
              </p:cNvSpPr>
              <p:nvPr/>
            </p:nvSpPr>
            <p:spPr bwMode="auto">
              <a:xfrm>
                <a:off x="5921375" y="5260975"/>
                <a:ext cx="357187" cy="200025"/>
              </a:xfrm>
              <a:custGeom>
                <a:avLst/>
                <a:gdLst>
                  <a:gd name="T0" fmla="*/ 225 w 225"/>
                  <a:gd name="T1" fmla="*/ 0 h 126"/>
                  <a:gd name="T2" fmla="*/ 0 w 225"/>
                  <a:gd name="T3" fmla="*/ 0 h 126"/>
                  <a:gd name="T4" fmla="*/ 0 w 225"/>
                  <a:gd name="T5" fmla="*/ 126 h 126"/>
                  <a:gd name="T6" fmla="*/ 225 w 225"/>
                  <a:gd name="T7" fmla="*/ 126 h 126"/>
                  <a:gd name="T8" fmla="*/ 225 w 225"/>
                  <a:gd name="T9" fmla="*/ 0 h 126"/>
                  <a:gd name="T10" fmla="*/ 213 w 225"/>
                  <a:gd name="T11" fmla="*/ 115 h 126"/>
                  <a:gd name="T12" fmla="*/ 11 w 225"/>
                  <a:gd name="T13" fmla="*/ 115 h 126"/>
                  <a:gd name="T14" fmla="*/ 11 w 225"/>
                  <a:gd name="T15" fmla="*/ 11 h 126"/>
                  <a:gd name="T16" fmla="*/ 213 w 225"/>
                  <a:gd name="T17" fmla="*/ 11 h 126"/>
                  <a:gd name="T18" fmla="*/ 213 w 225"/>
                  <a:gd name="T19" fmla="*/ 115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5" h="126">
                    <a:moveTo>
                      <a:pt x="225" y="0"/>
                    </a:moveTo>
                    <a:lnTo>
                      <a:pt x="0" y="0"/>
                    </a:lnTo>
                    <a:lnTo>
                      <a:pt x="0" y="126"/>
                    </a:lnTo>
                    <a:lnTo>
                      <a:pt x="225" y="126"/>
                    </a:lnTo>
                    <a:lnTo>
                      <a:pt x="225" y="0"/>
                    </a:lnTo>
                    <a:close/>
                    <a:moveTo>
                      <a:pt x="213" y="115"/>
                    </a:moveTo>
                    <a:lnTo>
                      <a:pt x="11" y="115"/>
                    </a:lnTo>
                    <a:lnTo>
                      <a:pt x="11" y="11"/>
                    </a:lnTo>
                    <a:lnTo>
                      <a:pt x="213" y="11"/>
                    </a:lnTo>
                    <a:lnTo>
                      <a:pt x="213" y="11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96081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40015" y="2011101"/>
            <a:ext cx="6276971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500" dirty="0">
                <a:solidFill>
                  <a:schemeClr val="bg1"/>
                </a:solidFill>
                <a:latin typeface="+mj-ea"/>
                <a:ea typeface="+mj-ea"/>
              </a:rPr>
              <a:t>感谢聆听</a:t>
            </a:r>
          </a:p>
        </p:txBody>
      </p:sp>
      <p:sp>
        <p:nvSpPr>
          <p:cNvPr id="8" name="矩形 7"/>
          <p:cNvSpPr/>
          <p:nvPr/>
        </p:nvSpPr>
        <p:spPr>
          <a:xfrm>
            <a:off x="840015" y="3874192"/>
            <a:ext cx="52565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+mn-ea"/>
              </a:rPr>
              <a:t>适用年度总结｜工作计划｜述职报告｜电影演示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599" y="1474675"/>
            <a:ext cx="5295283" cy="5168365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1004004" y="4637478"/>
            <a:ext cx="1669143" cy="2902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ctr"/>
          <a:lstStyle/>
          <a:p>
            <a:pPr algn="ctr"/>
            <a:r>
              <a:rPr lang="zh-CN" altLang="en-US" sz="1600" dirty="0">
                <a:solidFill>
                  <a:srgbClr val="0070C0"/>
                </a:solidFill>
              </a:rPr>
              <a:t>部门</a:t>
            </a:r>
            <a:r>
              <a:rPr lang="zh-CN" altLang="en-US" sz="1600" dirty="0" smtClean="0">
                <a:solidFill>
                  <a:srgbClr val="0070C0"/>
                </a:solidFill>
              </a:rPr>
              <a:t>：</a:t>
            </a:r>
            <a:r>
              <a:rPr lang="zh-CN" altLang="en-US" sz="1600" dirty="0">
                <a:solidFill>
                  <a:srgbClr val="0070C0"/>
                </a:solidFill>
              </a:rPr>
              <a:t>优</a:t>
            </a:r>
            <a:r>
              <a:rPr lang="zh-CN" altLang="en-US" sz="1600" dirty="0" smtClean="0">
                <a:solidFill>
                  <a:srgbClr val="0070C0"/>
                </a:solidFill>
              </a:rPr>
              <a:t>品</a:t>
            </a:r>
            <a:r>
              <a:rPr lang="en-US" altLang="zh-CN" sz="1600" smtClean="0">
                <a:solidFill>
                  <a:srgbClr val="0070C0"/>
                </a:solidFill>
              </a:rPr>
              <a:t>PPT</a:t>
            </a:r>
            <a:endParaRPr lang="zh-CN" altLang="en-US" sz="1600" dirty="0">
              <a:solidFill>
                <a:srgbClr val="0070C0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807802" y="4637478"/>
            <a:ext cx="1669143" cy="29028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ctr"/>
          <a:lstStyle/>
          <a:p>
            <a:pPr algn="ctr"/>
            <a:r>
              <a:rPr lang="en-US" altLang="zh-CN" sz="1600" dirty="0" smtClean="0">
                <a:solidFill>
                  <a:schemeClr val="bg1"/>
                </a:solidFill>
              </a:rPr>
              <a:t>202X.10.10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859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65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15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25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9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11" grpId="0" animBg="1"/>
      <p:bldP spid="1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90002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 rot="1596102">
            <a:off x="1760240" y="3316225"/>
            <a:ext cx="1842820" cy="2463850"/>
            <a:chOff x="5821363" y="1744452"/>
            <a:chExt cx="2565400" cy="2981325"/>
          </a:xfrm>
          <a:effectLst>
            <a:outerShdw dist="190500" dir="18900000" algn="bl" rotWithShape="0">
              <a:prstClr val="black">
                <a:alpha val="30000"/>
              </a:prstClr>
            </a:outerShdw>
          </a:effectLst>
        </p:grpSpPr>
        <p:sp>
          <p:nvSpPr>
            <p:cNvPr id="32" name="Rectangle 15"/>
            <p:cNvSpPr>
              <a:spLocks noChangeArrowheads="1"/>
            </p:cNvSpPr>
            <p:nvPr/>
          </p:nvSpPr>
          <p:spPr bwMode="auto">
            <a:xfrm>
              <a:off x="5821363" y="1744452"/>
              <a:ext cx="2565400" cy="29813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Rectangle 16"/>
            <p:cNvSpPr>
              <a:spLocks noChangeArrowheads="1"/>
            </p:cNvSpPr>
            <p:nvPr/>
          </p:nvSpPr>
          <p:spPr bwMode="auto">
            <a:xfrm>
              <a:off x="5980113" y="1896852"/>
              <a:ext cx="2247900" cy="2222500"/>
            </a:xfrm>
            <a:prstGeom prst="rect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  <p:grpSp>
        <p:nvGrpSpPr>
          <p:cNvPr id="28" name="组合 27"/>
          <p:cNvGrpSpPr/>
          <p:nvPr/>
        </p:nvGrpSpPr>
        <p:grpSpPr>
          <a:xfrm rot="535147">
            <a:off x="1011371" y="1963198"/>
            <a:ext cx="2048968" cy="2381164"/>
            <a:chOff x="5821363" y="1744452"/>
            <a:chExt cx="2565400" cy="2981325"/>
          </a:xfrm>
          <a:effectLst>
            <a:outerShdw dist="190500" dir="18900000" algn="bl" rotWithShape="0">
              <a:prstClr val="black">
                <a:alpha val="30000"/>
              </a:prstClr>
            </a:outerShdw>
          </a:effectLst>
        </p:grpSpPr>
        <p:sp>
          <p:nvSpPr>
            <p:cNvPr id="29" name="Rectangle 15"/>
            <p:cNvSpPr>
              <a:spLocks noChangeArrowheads="1"/>
            </p:cNvSpPr>
            <p:nvPr/>
          </p:nvSpPr>
          <p:spPr bwMode="auto">
            <a:xfrm>
              <a:off x="5821363" y="1744452"/>
              <a:ext cx="2565400" cy="29813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Rectangle 16"/>
            <p:cNvSpPr>
              <a:spLocks noChangeArrowheads="1"/>
            </p:cNvSpPr>
            <p:nvPr/>
          </p:nvSpPr>
          <p:spPr bwMode="auto">
            <a:xfrm>
              <a:off x="5980113" y="1896852"/>
              <a:ext cx="2247900" cy="2222500"/>
            </a:xfrm>
            <a:prstGeom prst="rect">
              <a:avLst/>
            </a:prstGeom>
            <a:blipFill>
              <a:blip r:embed="rId4"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4577415" y="2599782"/>
            <a:ext cx="42883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dirty="0">
                <a:solidFill>
                  <a:schemeClr val="bg1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22" name="矩形 21"/>
          <p:cNvSpPr/>
          <p:nvPr/>
        </p:nvSpPr>
        <p:spPr>
          <a:xfrm>
            <a:off x="4577415" y="4064069"/>
            <a:ext cx="6772729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900" dirty="0">
                <a:solidFill>
                  <a:schemeClr val="bg1"/>
                </a:solidFill>
              </a:rPr>
              <a:t>Lorem ipsum dolor sit </a:t>
            </a:r>
            <a:r>
              <a:rPr lang="en-US" altLang="zh-CN" sz="900" dirty="0" err="1">
                <a:solidFill>
                  <a:schemeClr val="bg1"/>
                </a:solidFill>
              </a:rPr>
              <a:t>amet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consectetur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adipiscing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elit</a:t>
            </a:r>
            <a:r>
              <a:rPr lang="en-US" altLang="zh-CN" sz="900" dirty="0">
                <a:solidFill>
                  <a:schemeClr val="bg1"/>
                </a:solidFill>
              </a:rPr>
              <a:t>. Nam </a:t>
            </a:r>
            <a:r>
              <a:rPr lang="en-US" altLang="zh-CN" sz="900" dirty="0" err="1">
                <a:solidFill>
                  <a:schemeClr val="bg1"/>
                </a:solidFill>
              </a:rPr>
              <a:t>viverra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euismod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odio</a:t>
            </a:r>
            <a:r>
              <a:rPr lang="en-US" altLang="zh-CN" sz="900" dirty="0">
                <a:solidFill>
                  <a:schemeClr val="bg1"/>
                </a:solidFill>
              </a:rPr>
              <a:t> gravida </a:t>
            </a:r>
            <a:r>
              <a:rPr lang="en-US" altLang="zh-CN" sz="900" dirty="0" err="1">
                <a:solidFill>
                  <a:schemeClr val="bg1"/>
                </a:solidFill>
              </a:rPr>
              <a:t>pellentesque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urna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varius</a:t>
            </a:r>
            <a:r>
              <a:rPr lang="en-US" altLang="zh-CN" sz="900" dirty="0">
                <a:solidFill>
                  <a:schemeClr val="bg1"/>
                </a:solidFill>
              </a:rPr>
              <a:t> vitae. </a:t>
            </a:r>
            <a:r>
              <a:rPr lang="en-US" altLang="zh-CN" sz="900" dirty="0" err="1">
                <a:solidFill>
                  <a:schemeClr val="bg1"/>
                </a:solidFill>
              </a:rPr>
              <a:t>Sed</a:t>
            </a:r>
            <a:r>
              <a:rPr lang="en-US" altLang="zh-CN" sz="900" dirty="0">
                <a:solidFill>
                  <a:schemeClr val="bg1"/>
                </a:solidFill>
              </a:rPr>
              <a:t> dui lorem </a:t>
            </a:r>
            <a:r>
              <a:rPr lang="en-US" altLang="zh-CN" sz="900" dirty="0" err="1">
                <a:solidFill>
                  <a:schemeClr val="bg1"/>
                </a:solidFill>
              </a:rPr>
              <a:t>adipiscing</a:t>
            </a:r>
            <a:r>
              <a:rPr lang="en-US" altLang="zh-CN" sz="900" dirty="0">
                <a:solidFill>
                  <a:schemeClr val="bg1"/>
                </a:solidFill>
              </a:rPr>
              <a:t> in </a:t>
            </a:r>
            <a:r>
              <a:rPr lang="en-US" altLang="zh-CN" sz="900" dirty="0" err="1">
                <a:solidFill>
                  <a:schemeClr val="bg1"/>
                </a:solidFill>
              </a:rPr>
              <a:t>adipiscing</a:t>
            </a:r>
            <a:r>
              <a:rPr lang="en-US" altLang="zh-CN" sz="900" dirty="0">
                <a:solidFill>
                  <a:schemeClr val="bg1"/>
                </a:solidFill>
              </a:rPr>
              <a:t> et </a:t>
            </a:r>
            <a:r>
              <a:rPr lang="en-US" altLang="zh-CN" sz="900" dirty="0" err="1">
                <a:solidFill>
                  <a:schemeClr val="bg1"/>
                </a:solidFill>
              </a:rPr>
              <a:t>interdum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nec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metus</a:t>
            </a:r>
            <a:r>
              <a:rPr lang="en-US" altLang="zh-CN" sz="900" dirty="0">
                <a:solidFill>
                  <a:schemeClr val="bg1"/>
                </a:solidFill>
              </a:rPr>
              <a:t>. </a:t>
            </a:r>
          </a:p>
        </p:txBody>
      </p:sp>
      <p:grpSp>
        <p:nvGrpSpPr>
          <p:cNvPr id="24" name="组合 23"/>
          <p:cNvGrpSpPr/>
          <p:nvPr/>
        </p:nvGrpSpPr>
        <p:grpSpPr>
          <a:xfrm rot="21401213">
            <a:off x="493643" y="2384512"/>
            <a:ext cx="2191340" cy="2546619"/>
            <a:chOff x="5821363" y="1744452"/>
            <a:chExt cx="2565400" cy="2981325"/>
          </a:xfrm>
          <a:effectLst>
            <a:outerShdw dist="190500" dir="18900000" algn="bl" rotWithShape="0">
              <a:prstClr val="black">
                <a:alpha val="30000"/>
              </a:prstClr>
            </a:outerShdw>
          </a:effectLst>
        </p:grpSpPr>
        <p:sp>
          <p:nvSpPr>
            <p:cNvPr id="20" name="Rectangle 15"/>
            <p:cNvSpPr>
              <a:spLocks noChangeArrowheads="1"/>
            </p:cNvSpPr>
            <p:nvPr/>
          </p:nvSpPr>
          <p:spPr bwMode="auto">
            <a:xfrm>
              <a:off x="5821363" y="1744452"/>
              <a:ext cx="2565400" cy="29813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Rectangle 16"/>
            <p:cNvSpPr>
              <a:spLocks noChangeArrowheads="1"/>
            </p:cNvSpPr>
            <p:nvPr/>
          </p:nvSpPr>
          <p:spPr bwMode="auto">
            <a:xfrm>
              <a:off x="5980113" y="1896852"/>
              <a:ext cx="2247900" cy="2222500"/>
            </a:xfrm>
            <a:prstGeom prst="rect">
              <a:avLst/>
            </a:prstGeom>
            <a:blipFill>
              <a:blip r:embed="rId5"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25777"/>
            <a:ext cx="5260812" cy="2132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98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00"/>
                            </p:stCondLst>
                            <p:childTnLst>
                              <p:par>
                                <p:cTn id="23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06287" y="485117"/>
            <a:ext cx="43542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/>
              <a:t>单击添加标题内容</a:t>
            </a:r>
          </a:p>
        </p:txBody>
      </p:sp>
      <p:sp>
        <p:nvSpPr>
          <p:cNvPr id="3" name="矩形 2"/>
          <p:cNvSpPr/>
          <p:nvPr/>
        </p:nvSpPr>
        <p:spPr>
          <a:xfrm>
            <a:off x="3642949" y="1728355"/>
            <a:ext cx="2159617" cy="1931826"/>
          </a:xfrm>
          <a:prstGeom prst="rect">
            <a:avLst/>
          </a:prstGeom>
          <a:blipFill dpi="0" rotWithShape="1">
            <a:blip r:embed="rId3" cstate="email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t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957634" y="1728355"/>
            <a:ext cx="2511806" cy="1931826"/>
          </a:xfrm>
          <a:prstGeom prst="rect">
            <a:avLst/>
          </a:prstGeom>
          <a:blipFill dpi="0" rotWithShape="1">
            <a:blip r:embed="rId4" cstate="email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1"/>
          </a:p>
        </p:txBody>
      </p:sp>
      <p:sp>
        <p:nvSpPr>
          <p:cNvPr id="5" name="矩形 4"/>
          <p:cNvSpPr/>
          <p:nvPr/>
        </p:nvSpPr>
        <p:spPr>
          <a:xfrm>
            <a:off x="1163638" y="3841995"/>
            <a:ext cx="4638927" cy="2001593"/>
          </a:xfrm>
          <a:prstGeom prst="rect">
            <a:avLst/>
          </a:prstGeom>
          <a:blipFill dpi="0" rotWithShape="1">
            <a:blip r:embed="rId5" cstate="email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624507" y="3841995"/>
            <a:ext cx="2403856" cy="2001593"/>
          </a:xfrm>
          <a:prstGeom prst="rect">
            <a:avLst/>
          </a:prstGeom>
          <a:blipFill dpi="0" rotWithShape="1">
            <a:blip r:embed="rId6" cstate="email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4"/>
          </a:p>
        </p:txBody>
      </p:sp>
      <p:grpSp>
        <p:nvGrpSpPr>
          <p:cNvPr id="7" name="组合 6"/>
          <p:cNvGrpSpPr/>
          <p:nvPr/>
        </p:nvGrpSpPr>
        <p:grpSpPr>
          <a:xfrm>
            <a:off x="1163638" y="1728355"/>
            <a:ext cx="2324245" cy="1931826"/>
            <a:chOff x="839787" y="1690255"/>
            <a:chExt cx="2324245" cy="1931826"/>
          </a:xfrm>
        </p:grpSpPr>
        <p:sp>
          <p:nvSpPr>
            <p:cNvPr id="8" name="矩形 7"/>
            <p:cNvSpPr/>
            <p:nvPr/>
          </p:nvSpPr>
          <p:spPr>
            <a:xfrm>
              <a:off x="839787" y="1690255"/>
              <a:ext cx="2324245" cy="193182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 sz="14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1111304" y="2110620"/>
              <a:ext cx="1968772" cy="1157240"/>
              <a:chOff x="1126853" y="2110620"/>
              <a:chExt cx="1968772" cy="1157240"/>
            </a:xfrm>
          </p:grpSpPr>
          <p:sp>
            <p:nvSpPr>
              <p:cNvPr id="10" name="文本框 9"/>
              <p:cNvSpPr txBox="1"/>
              <p:nvPr/>
            </p:nvSpPr>
            <p:spPr>
              <a:xfrm>
                <a:off x="1126853" y="2110620"/>
                <a:ext cx="141995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>
                    <a:solidFill>
                      <a:schemeClr val="bg1"/>
                    </a:solidFill>
                    <a:latin typeface="+mj-ea"/>
                    <a:ea typeface="+mj-ea"/>
                  </a:rPr>
                  <a:t>标题内容</a:t>
                </a:r>
                <a:endParaRPr lang="en-US" altLang="zh-CN" sz="2000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1126853" y="2510730"/>
                <a:ext cx="1968772" cy="7571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  <a:defRPr/>
                </a:pPr>
                <a:r>
                  <a:rPr lang="zh-CN" altLang="en-US" sz="1200" dirty="0">
                    <a:solidFill>
                      <a:schemeClr val="bg1"/>
                    </a:solidFill>
                    <a:latin typeface="+mn-ea"/>
                  </a:rPr>
                  <a:t>我们长期为客户提供专业的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+mn-ea"/>
                  </a:rPr>
                  <a:t>PPT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+mn-ea"/>
                  </a:rPr>
                  <a:t>策划设计制作等全程服务。</a:t>
                </a:r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8624507" y="1728355"/>
            <a:ext cx="2403856" cy="1931826"/>
            <a:chOff x="8840406" y="1690255"/>
            <a:chExt cx="2511806" cy="1931826"/>
          </a:xfrm>
        </p:grpSpPr>
        <p:sp>
          <p:nvSpPr>
            <p:cNvPr id="13" name="矩形 12"/>
            <p:cNvSpPr/>
            <p:nvPr/>
          </p:nvSpPr>
          <p:spPr>
            <a:xfrm>
              <a:off x="8840406" y="1690255"/>
              <a:ext cx="2511806" cy="19318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 sz="14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9111923" y="2110620"/>
              <a:ext cx="1968772" cy="1157240"/>
              <a:chOff x="9146903" y="2110620"/>
              <a:chExt cx="1968772" cy="1157240"/>
            </a:xfrm>
          </p:grpSpPr>
          <p:sp>
            <p:nvSpPr>
              <p:cNvPr id="15" name="文本框 14"/>
              <p:cNvSpPr txBox="1"/>
              <p:nvPr/>
            </p:nvSpPr>
            <p:spPr>
              <a:xfrm>
                <a:off x="9146903" y="2110620"/>
                <a:ext cx="141995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>
                    <a:solidFill>
                      <a:schemeClr val="bg1"/>
                    </a:solidFill>
                    <a:latin typeface="+mj-ea"/>
                    <a:ea typeface="+mj-ea"/>
                  </a:rPr>
                  <a:t>标题内容</a:t>
                </a:r>
                <a:endParaRPr lang="en-US" altLang="zh-CN" sz="2000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6" name="矩形 15"/>
              <p:cNvSpPr/>
              <p:nvPr/>
            </p:nvSpPr>
            <p:spPr>
              <a:xfrm>
                <a:off x="9146903" y="2510730"/>
                <a:ext cx="1968772" cy="7571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  <a:defRPr/>
                </a:pPr>
                <a:r>
                  <a:rPr lang="zh-CN" altLang="en-US" sz="1200" dirty="0">
                    <a:solidFill>
                      <a:schemeClr val="bg1"/>
                    </a:solidFill>
                    <a:latin typeface="+mn-ea"/>
                  </a:rPr>
                  <a:t>我们长期为客户提供专业的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+mn-ea"/>
                  </a:rPr>
                  <a:t>PPT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+mn-ea"/>
                  </a:rPr>
                  <a:t>策划设计制作等全程服务。</a:t>
                </a:r>
              </a:p>
            </p:txBody>
          </p:sp>
        </p:grpSp>
      </p:grpSp>
      <p:grpSp>
        <p:nvGrpSpPr>
          <p:cNvPr id="17" name="组合 16"/>
          <p:cNvGrpSpPr/>
          <p:nvPr/>
        </p:nvGrpSpPr>
        <p:grpSpPr>
          <a:xfrm>
            <a:off x="5957634" y="3841995"/>
            <a:ext cx="2511806" cy="2001593"/>
            <a:chOff x="6173533" y="3803895"/>
            <a:chExt cx="2511806" cy="2217493"/>
          </a:xfrm>
        </p:grpSpPr>
        <p:sp>
          <p:nvSpPr>
            <p:cNvPr id="18" name="矩形 17"/>
            <p:cNvSpPr/>
            <p:nvPr/>
          </p:nvSpPr>
          <p:spPr>
            <a:xfrm>
              <a:off x="6173533" y="3803895"/>
              <a:ext cx="2511806" cy="221749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 sz="1400" dirty="0">
                <a:solidFill>
                  <a:schemeClr val="tx2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6445050" y="4334021"/>
              <a:ext cx="1968772" cy="1222215"/>
              <a:chOff x="9146903" y="2110620"/>
              <a:chExt cx="1968772" cy="1222215"/>
            </a:xfrm>
          </p:grpSpPr>
          <p:sp>
            <p:nvSpPr>
              <p:cNvPr id="20" name="文本框 19"/>
              <p:cNvSpPr txBox="1"/>
              <p:nvPr/>
            </p:nvSpPr>
            <p:spPr>
              <a:xfrm>
                <a:off x="9146903" y="2110620"/>
                <a:ext cx="141995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>
                    <a:solidFill>
                      <a:schemeClr val="bg1"/>
                    </a:solidFill>
                    <a:latin typeface="+mj-ea"/>
                    <a:ea typeface="+mj-ea"/>
                  </a:rPr>
                  <a:t>标题内容</a:t>
                </a:r>
                <a:endParaRPr lang="en-US" altLang="zh-CN" sz="2000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9146903" y="2510730"/>
                <a:ext cx="1968772" cy="8221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  <a:defRPr/>
                </a:pPr>
                <a:r>
                  <a:rPr lang="zh-CN" altLang="en-US" sz="1200" dirty="0">
                    <a:solidFill>
                      <a:schemeClr val="bg1"/>
                    </a:solidFill>
                    <a:latin typeface="+mn-ea"/>
                  </a:rPr>
                  <a:t>我们长期为客户提供专业的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+mn-ea"/>
                  </a:rPr>
                  <a:t>PPT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+mn-ea"/>
                  </a:rPr>
                  <a:t>策划设计制作等全程服务。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250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4.07407E-6 L 4.79167E-6 0.11112 " pathEditMode="relative" rAng="0" ptsTypes="AA">
                                      <p:cBhvr>
                                        <p:cTn id="9" dur="15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55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5" presetClass="path" presetSubtype="0" decel="10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2.08333E-7 -4.07407E-6 L 2.08333E-7 0.11112 " pathEditMode="relative" rAng="0" ptsTypes="AA">
                                      <p:cBhvr>
                                        <p:cTn id="14" dur="15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55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5" presetClass="path" presetSubtype="0" decel="10000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3.33333E-6 -4.07407E-6 L 3.33333E-6 0.11112 " pathEditMode="relative" rAng="0" ptsTypes="AA">
                                      <p:cBhvr>
                                        <p:cTn id="19" dur="150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55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5" presetClass="path" presetSubtype="0" decel="10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4.16667E-7 -4.07407E-6 L 4.16667E-7 0.11112 " pathEditMode="relative" rAng="0" ptsTypes="AA">
                                      <p:cBhvr>
                                        <p:cTn id="24" dur="15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55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5" presetClass="path" presetSubtype="0" decel="10000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2.91667E-6 1.48148E-6 L 2.91667E-6 0.11111 " pathEditMode="relative" rAng="0" ptsTypes="AA">
                                      <p:cBhvr>
                                        <p:cTn id="29" dur="150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55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5" presetClass="path" presetSubtype="0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3.33333E-6 1.48148E-6 L 3.33333E-6 0.11111 " pathEditMode="relative" rAng="0" ptsTypes="AA">
                                      <p:cBhvr>
                                        <p:cTn id="34" dur="1500" spd="-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55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5" presetClass="path" presetSubtype="0" decel="10000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4.16667E-7 1.48148E-6 L 4.16667E-7 0.11111 " pathEditMode="relative" rAng="0" ptsTypes="AA">
                                      <p:cBhvr>
                                        <p:cTn id="39" dur="15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06287" y="485117"/>
            <a:ext cx="43542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/>
              <a:t>单击添加标题内容</a:t>
            </a:r>
          </a:p>
        </p:txBody>
      </p:sp>
      <p:sp>
        <p:nvSpPr>
          <p:cNvPr id="3" name="圆角矩形 2"/>
          <p:cNvSpPr/>
          <p:nvPr/>
        </p:nvSpPr>
        <p:spPr>
          <a:xfrm>
            <a:off x="4628412" y="2476089"/>
            <a:ext cx="2935176" cy="2935174"/>
          </a:xfrm>
          <a:prstGeom prst="round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5"/>
          <p:cNvSpPr>
            <a:spLocks/>
          </p:cNvSpPr>
          <p:nvPr/>
        </p:nvSpPr>
        <p:spPr bwMode="auto">
          <a:xfrm>
            <a:off x="5746160" y="3595648"/>
            <a:ext cx="2028428" cy="2024353"/>
          </a:xfrm>
          <a:custGeom>
            <a:avLst/>
            <a:gdLst>
              <a:gd name="T0" fmla="*/ 933 w 933"/>
              <a:gd name="T1" fmla="*/ 0 h 932"/>
              <a:gd name="T2" fmla="*/ 933 w 933"/>
              <a:gd name="T3" fmla="*/ 320 h 932"/>
              <a:gd name="T4" fmla="*/ 320 w 933"/>
              <a:gd name="T5" fmla="*/ 932 h 932"/>
              <a:gd name="T6" fmla="*/ 0 w 933"/>
              <a:gd name="T7" fmla="*/ 932 h 932"/>
              <a:gd name="T8" fmla="*/ 273 w 933"/>
              <a:gd name="T9" fmla="*/ 273 h 932"/>
              <a:gd name="T10" fmla="*/ 933 w 933"/>
              <a:gd name="T11" fmla="*/ 0 h 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33" h="932">
                <a:moveTo>
                  <a:pt x="933" y="0"/>
                </a:moveTo>
                <a:cubicBezTo>
                  <a:pt x="933" y="320"/>
                  <a:pt x="933" y="320"/>
                  <a:pt x="933" y="320"/>
                </a:cubicBezTo>
                <a:cubicBezTo>
                  <a:pt x="595" y="320"/>
                  <a:pt x="320" y="595"/>
                  <a:pt x="320" y="932"/>
                </a:cubicBezTo>
                <a:cubicBezTo>
                  <a:pt x="0" y="932"/>
                  <a:pt x="0" y="932"/>
                  <a:pt x="0" y="932"/>
                </a:cubicBezTo>
                <a:cubicBezTo>
                  <a:pt x="0" y="683"/>
                  <a:pt x="97" y="449"/>
                  <a:pt x="273" y="273"/>
                </a:cubicBezTo>
                <a:cubicBezTo>
                  <a:pt x="450" y="97"/>
                  <a:pt x="684" y="0"/>
                  <a:pt x="93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Freeform 6"/>
          <p:cNvSpPr>
            <a:spLocks/>
          </p:cNvSpPr>
          <p:nvPr/>
        </p:nvSpPr>
        <p:spPr bwMode="auto">
          <a:xfrm>
            <a:off x="5746160" y="2265765"/>
            <a:ext cx="2028428" cy="2024353"/>
          </a:xfrm>
          <a:custGeom>
            <a:avLst/>
            <a:gdLst>
              <a:gd name="T0" fmla="*/ 933 w 933"/>
              <a:gd name="T1" fmla="*/ 932 h 932"/>
              <a:gd name="T2" fmla="*/ 933 w 933"/>
              <a:gd name="T3" fmla="*/ 612 h 932"/>
              <a:gd name="T4" fmla="*/ 320 w 933"/>
              <a:gd name="T5" fmla="*/ 0 h 932"/>
              <a:gd name="T6" fmla="*/ 0 w 933"/>
              <a:gd name="T7" fmla="*/ 0 h 932"/>
              <a:gd name="T8" fmla="*/ 273 w 933"/>
              <a:gd name="T9" fmla="*/ 659 h 932"/>
              <a:gd name="T10" fmla="*/ 933 w 933"/>
              <a:gd name="T11" fmla="*/ 932 h 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33" h="932">
                <a:moveTo>
                  <a:pt x="933" y="932"/>
                </a:moveTo>
                <a:cubicBezTo>
                  <a:pt x="933" y="612"/>
                  <a:pt x="933" y="612"/>
                  <a:pt x="933" y="612"/>
                </a:cubicBezTo>
                <a:cubicBezTo>
                  <a:pt x="595" y="612"/>
                  <a:pt x="320" y="338"/>
                  <a:pt x="32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49"/>
                  <a:pt x="97" y="483"/>
                  <a:pt x="273" y="659"/>
                </a:cubicBezTo>
                <a:cubicBezTo>
                  <a:pt x="450" y="835"/>
                  <a:pt x="684" y="932"/>
                  <a:pt x="933" y="93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4414240" y="2265765"/>
            <a:ext cx="2028428" cy="2024353"/>
          </a:xfrm>
          <a:custGeom>
            <a:avLst/>
            <a:gdLst>
              <a:gd name="T0" fmla="*/ 0 w 933"/>
              <a:gd name="T1" fmla="*/ 932 h 932"/>
              <a:gd name="T2" fmla="*/ 0 w 933"/>
              <a:gd name="T3" fmla="*/ 612 h 932"/>
              <a:gd name="T4" fmla="*/ 613 w 933"/>
              <a:gd name="T5" fmla="*/ 0 h 932"/>
              <a:gd name="T6" fmla="*/ 933 w 933"/>
              <a:gd name="T7" fmla="*/ 0 h 932"/>
              <a:gd name="T8" fmla="*/ 660 w 933"/>
              <a:gd name="T9" fmla="*/ 659 h 932"/>
              <a:gd name="T10" fmla="*/ 0 w 933"/>
              <a:gd name="T11" fmla="*/ 932 h 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33" h="932">
                <a:moveTo>
                  <a:pt x="0" y="932"/>
                </a:moveTo>
                <a:cubicBezTo>
                  <a:pt x="0" y="612"/>
                  <a:pt x="0" y="612"/>
                  <a:pt x="0" y="612"/>
                </a:cubicBezTo>
                <a:cubicBezTo>
                  <a:pt x="338" y="612"/>
                  <a:pt x="613" y="338"/>
                  <a:pt x="613" y="0"/>
                </a:cubicBezTo>
                <a:cubicBezTo>
                  <a:pt x="933" y="0"/>
                  <a:pt x="933" y="0"/>
                  <a:pt x="933" y="0"/>
                </a:cubicBezTo>
                <a:cubicBezTo>
                  <a:pt x="933" y="249"/>
                  <a:pt x="836" y="483"/>
                  <a:pt x="660" y="659"/>
                </a:cubicBezTo>
                <a:cubicBezTo>
                  <a:pt x="484" y="835"/>
                  <a:pt x="249" y="932"/>
                  <a:pt x="0" y="93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8"/>
          <p:cNvSpPr>
            <a:spLocks/>
          </p:cNvSpPr>
          <p:nvPr/>
        </p:nvSpPr>
        <p:spPr bwMode="auto">
          <a:xfrm>
            <a:off x="4414240" y="3595648"/>
            <a:ext cx="1680175" cy="2012134"/>
          </a:xfrm>
          <a:custGeom>
            <a:avLst/>
            <a:gdLst>
              <a:gd name="T0" fmla="*/ 773 w 773"/>
              <a:gd name="T1" fmla="*/ 410 h 926"/>
              <a:gd name="T2" fmla="*/ 660 w 773"/>
              <a:gd name="T3" fmla="*/ 273 h 926"/>
              <a:gd name="T4" fmla="*/ 0 w 773"/>
              <a:gd name="T5" fmla="*/ 0 h 926"/>
              <a:gd name="T6" fmla="*/ 0 w 773"/>
              <a:gd name="T7" fmla="*/ 320 h 926"/>
              <a:gd name="T8" fmla="*/ 613 w 773"/>
              <a:gd name="T9" fmla="*/ 926 h 926"/>
              <a:gd name="T10" fmla="*/ 773 w 773"/>
              <a:gd name="T11" fmla="*/ 410 h 9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73" h="926">
                <a:moveTo>
                  <a:pt x="773" y="410"/>
                </a:moveTo>
                <a:cubicBezTo>
                  <a:pt x="740" y="361"/>
                  <a:pt x="702" y="316"/>
                  <a:pt x="660" y="273"/>
                </a:cubicBezTo>
                <a:cubicBezTo>
                  <a:pt x="484" y="97"/>
                  <a:pt x="249" y="0"/>
                  <a:pt x="0" y="0"/>
                </a:cubicBezTo>
                <a:cubicBezTo>
                  <a:pt x="0" y="320"/>
                  <a:pt x="0" y="320"/>
                  <a:pt x="0" y="320"/>
                </a:cubicBezTo>
                <a:cubicBezTo>
                  <a:pt x="336" y="320"/>
                  <a:pt x="609" y="591"/>
                  <a:pt x="613" y="926"/>
                </a:cubicBezTo>
                <a:cubicBezTo>
                  <a:pt x="614" y="739"/>
                  <a:pt x="670" y="561"/>
                  <a:pt x="773" y="41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9"/>
          <p:cNvSpPr>
            <a:spLocks/>
          </p:cNvSpPr>
          <p:nvPr/>
        </p:nvSpPr>
        <p:spPr bwMode="auto">
          <a:xfrm>
            <a:off x="6440631" y="5607782"/>
            <a:ext cx="2037" cy="12219"/>
          </a:xfrm>
          <a:custGeom>
            <a:avLst/>
            <a:gdLst>
              <a:gd name="T0" fmla="*/ 0 w 1"/>
              <a:gd name="T1" fmla="*/ 6 h 6"/>
              <a:gd name="T2" fmla="*/ 1 w 1"/>
              <a:gd name="T3" fmla="*/ 6 h 6"/>
              <a:gd name="T4" fmla="*/ 1 w 1"/>
              <a:gd name="T5" fmla="*/ 0 h 6"/>
              <a:gd name="T6" fmla="*/ 0 w 1"/>
              <a:gd name="T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6">
                <a:moveTo>
                  <a:pt x="0" y="6"/>
                </a:moveTo>
                <a:cubicBezTo>
                  <a:pt x="1" y="6"/>
                  <a:pt x="1" y="6"/>
                  <a:pt x="1" y="6"/>
                </a:cubicBezTo>
                <a:cubicBezTo>
                  <a:pt x="1" y="4"/>
                  <a:pt x="1" y="2"/>
                  <a:pt x="1" y="0"/>
                </a:cubicBezTo>
                <a:cubicBezTo>
                  <a:pt x="1" y="2"/>
                  <a:pt x="0" y="4"/>
                  <a:pt x="0" y="6"/>
                </a:cubicBezTo>
                <a:close/>
              </a:path>
            </a:pathLst>
          </a:custGeom>
          <a:solidFill>
            <a:srgbClr val="5858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4802945" y="2725693"/>
            <a:ext cx="6270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800" dirty="0">
                <a:solidFill>
                  <a:schemeClr val="accent1"/>
                </a:solidFill>
                <a:latin typeface="+mj-lt"/>
              </a:rPr>
              <a:t>01</a:t>
            </a:r>
            <a:endParaRPr lang="zh-CN" altLang="en-US" sz="28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758786" y="2725693"/>
            <a:ext cx="6334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800" dirty="0">
                <a:solidFill>
                  <a:schemeClr val="accent2"/>
                </a:solidFill>
                <a:latin typeface="+mj-lt"/>
              </a:rPr>
              <a:t>02</a:t>
            </a:r>
            <a:endParaRPr lang="zh-CN" altLang="en-US" sz="28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785889" y="4773137"/>
            <a:ext cx="6612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800" dirty="0">
                <a:solidFill>
                  <a:schemeClr val="accent4"/>
                </a:solidFill>
                <a:latin typeface="+mj-lt"/>
              </a:rPr>
              <a:t>04</a:t>
            </a:r>
            <a:endParaRPr lang="zh-CN" altLang="en-US" sz="2800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757824" y="4773137"/>
            <a:ext cx="6353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800" dirty="0">
                <a:solidFill>
                  <a:schemeClr val="accent3"/>
                </a:solidFill>
                <a:latin typeface="+mj-lt"/>
              </a:rPr>
              <a:t>03</a:t>
            </a:r>
            <a:endParaRPr lang="zh-CN" altLang="en-US" sz="2800" dirty="0">
              <a:solidFill>
                <a:schemeClr val="accent3"/>
              </a:solidFill>
              <a:latin typeface="+mj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163638" y="2370165"/>
            <a:ext cx="3189808" cy="1211235"/>
            <a:chOff x="1163638" y="2217765"/>
            <a:chExt cx="3189808" cy="1211235"/>
          </a:xfrm>
        </p:grpSpPr>
        <p:sp>
          <p:nvSpPr>
            <p:cNvPr id="14" name="矩形 13"/>
            <p:cNvSpPr/>
            <p:nvPr/>
          </p:nvSpPr>
          <p:spPr>
            <a:xfrm>
              <a:off x="1163638" y="2671870"/>
              <a:ext cx="3189808" cy="7571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1200" dirty="0">
                  <a:solidFill>
                    <a:schemeClr val="tx2"/>
                  </a:solidFill>
                  <a:latin typeface="+mn-ea"/>
                </a:rPr>
                <a:t>我们长期为客户提供专业的</a:t>
              </a:r>
              <a:r>
                <a:rPr lang="en-US" altLang="zh-CN" sz="1200" dirty="0">
                  <a:solidFill>
                    <a:schemeClr val="tx2"/>
                  </a:solidFill>
                  <a:latin typeface="+mn-ea"/>
                </a:rPr>
                <a:t>PPT</a:t>
              </a:r>
              <a:r>
                <a:rPr lang="zh-CN" altLang="en-US" sz="1200" dirty="0">
                  <a:solidFill>
                    <a:schemeClr val="tx2"/>
                  </a:solidFill>
                  <a:latin typeface="+mn-ea"/>
                </a:rPr>
                <a:t>策划、设计制作等全程服务，凭借自身优势和专业化的独特视角为客户提供优质的</a:t>
              </a:r>
              <a:r>
                <a:rPr lang="en-US" altLang="zh-CN" sz="1200" dirty="0">
                  <a:solidFill>
                    <a:schemeClr val="tx2"/>
                  </a:solidFill>
                  <a:latin typeface="+mn-ea"/>
                </a:rPr>
                <a:t>PPT</a:t>
              </a:r>
              <a:r>
                <a:rPr lang="zh-CN" altLang="en-US" sz="1200" dirty="0">
                  <a:solidFill>
                    <a:schemeClr val="tx2"/>
                  </a:solidFill>
                  <a:latin typeface="+mn-ea"/>
                </a:rPr>
                <a:t>服务。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1163638" y="2217765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dirty="0">
                  <a:solidFill>
                    <a:schemeClr val="accent1"/>
                  </a:solidFill>
                  <a:latin typeface="+mj-ea"/>
                  <a:ea typeface="+mj-ea"/>
                </a:rPr>
                <a:t>标题内容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7880559" y="2370165"/>
            <a:ext cx="3189808" cy="1211235"/>
            <a:chOff x="1163638" y="2217765"/>
            <a:chExt cx="3189808" cy="1211235"/>
          </a:xfrm>
        </p:grpSpPr>
        <p:sp>
          <p:nvSpPr>
            <p:cNvPr id="17" name="矩形 16"/>
            <p:cNvSpPr/>
            <p:nvPr/>
          </p:nvSpPr>
          <p:spPr>
            <a:xfrm>
              <a:off x="1163638" y="2671870"/>
              <a:ext cx="3189808" cy="7571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1200" dirty="0">
                  <a:solidFill>
                    <a:schemeClr val="tx2"/>
                  </a:solidFill>
                  <a:latin typeface="+mn-ea"/>
                </a:rPr>
                <a:t>我们长期为客户提供专业的</a:t>
              </a:r>
              <a:r>
                <a:rPr lang="en-US" altLang="zh-CN" sz="1200" dirty="0">
                  <a:solidFill>
                    <a:schemeClr val="tx2"/>
                  </a:solidFill>
                  <a:latin typeface="+mn-ea"/>
                </a:rPr>
                <a:t>PPT</a:t>
              </a:r>
              <a:r>
                <a:rPr lang="zh-CN" altLang="en-US" sz="1200" dirty="0">
                  <a:solidFill>
                    <a:schemeClr val="tx2"/>
                  </a:solidFill>
                  <a:latin typeface="+mn-ea"/>
                </a:rPr>
                <a:t>策划、设计制作等全程服务，凭借自身优势和专业化的独特视角为客户提供优质的</a:t>
              </a:r>
              <a:r>
                <a:rPr lang="en-US" altLang="zh-CN" sz="1200" dirty="0">
                  <a:solidFill>
                    <a:schemeClr val="tx2"/>
                  </a:solidFill>
                  <a:latin typeface="+mn-ea"/>
                </a:rPr>
                <a:t>PPT</a:t>
              </a:r>
              <a:r>
                <a:rPr lang="zh-CN" altLang="en-US" sz="1200" dirty="0">
                  <a:solidFill>
                    <a:schemeClr val="tx2"/>
                  </a:solidFill>
                  <a:latin typeface="+mn-ea"/>
                </a:rPr>
                <a:t>服务。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1163638" y="2217765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dirty="0">
                  <a:solidFill>
                    <a:schemeClr val="accent2"/>
                  </a:solidFill>
                  <a:latin typeface="+mj-ea"/>
                  <a:ea typeface="+mj-ea"/>
                </a:rPr>
                <a:t>标题内容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163638" y="4179768"/>
            <a:ext cx="3189808" cy="1211235"/>
            <a:chOff x="1163638" y="2217765"/>
            <a:chExt cx="3189808" cy="1211235"/>
          </a:xfrm>
        </p:grpSpPr>
        <p:sp>
          <p:nvSpPr>
            <p:cNvPr id="20" name="矩形 19"/>
            <p:cNvSpPr/>
            <p:nvPr/>
          </p:nvSpPr>
          <p:spPr>
            <a:xfrm>
              <a:off x="1163638" y="2671870"/>
              <a:ext cx="3189808" cy="7571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1200" dirty="0">
                  <a:solidFill>
                    <a:schemeClr val="tx2"/>
                  </a:solidFill>
                  <a:latin typeface="+mn-ea"/>
                </a:rPr>
                <a:t>我们长期为客户提供专业的</a:t>
              </a:r>
              <a:r>
                <a:rPr lang="en-US" altLang="zh-CN" sz="1200" dirty="0">
                  <a:solidFill>
                    <a:schemeClr val="tx2"/>
                  </a:solidFill>
                  <a:latin typeface="+mn-ea"/>
                </a:rPr>
                <a:t>PPT</a:t>
              </a:r>
              <a:r>
                <a:rPr lang="zh-CN" altLang="en-US" sz="1200" dirty="0">
                  <a:solidFill>
                    <a:schemeClr val="tx2"/>
                  </a:solidFill>
                  <a:latin typeface="+mn-ea"/>
                </a:rPr>
                <a:t>策划、设计制作等全程服务，凭借自身优势和专业化的独特视角为客户提供优质的</a:t>
              </a:r>
              <a:r>
                <a:rPr lang="en-US" altLang="zh-CN" sz="1200" dirty="0">
                  <a:solidFill>
                    <a:schemeClr val="tx2"/>
                  </a:solidFill>
                  <a:latin typeface="+mn-ea"/>
                </a:rPr>
                <a:t>PPT</a:t>
              </a:r>
              <a:r>
                <a:rPr lang="zh-CN" altLang="en-US" sz="1200" dirty="0">
                  <a:solidFill>
                    <a:schemeClr val="tx2"/>
                  </a:solidFill>
                  <a:latin typeface="+mn-ea"/>
                </a:rPr>
                <a:t>服务。</a:t>
              </a:r>
            </a:p>
          </p:txBody>
        </p:sp>
        <p:sp>
          <p:nvSpPr>
            <p:cNvPr id="21" name="矩形 20"/>
            <p:cNvSpPr/>
            <p:nvPr/>
          </p:nvSpPr>
          <p:spPr>
            <a:xfrm>
              <a:off x="1163638" y="2217765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dirty="0">
                  <a:solidFill>
                    <a:schemeClr val="accent3"/>
                  </a:solidFill>
                  <a:latin typeface="+mj-ea"/>
                  <a:ea typeface="+mj-ea"/>
                </a:rPr>
                <a:t>标题内容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7880559" y="4179768"/>
            <a:ext cx="3189808" cy="1211235"/>
            <a:chOff x="1163638" y="2217765"/>
            <a:chExt cx="3189808" cy="1211235"/>
          </a:xfrm>
        </p:grpSpPr>
        <p:sp>
          <p:nvSpPr>
            <p:cNvPr id="23" name="矩形 22"/>
            <p:cNvSpPr/>
            <p:nvPr/>
          </p:nvSpPr>
          <p:spPr>
            <a:xfrm>
              <a:off x="1163638" y="2671870"/>
              <a:ext cx="3189808" cy="7571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1200" dirty="0">
                  <a:solidFill>
                    <a:schemeClr val="tx2"/>
                  </a:solidFill>
                  <a:latin typeface="+mn-ea"/>
                </a:rPr>
                <a:t>我们长期为客户提供专业的</a:t>
              </a:r>
              <a:r>
                <a:rPr lang="en-US" altLang="zh-CN" sz="1200" dirty="0">
                  <a:solidFill>
                    <a:schemeClr val="tx2"/>
                  </a:solidFill>
                  <a:latin typeface="+mn-ea"/>
                </a:rPr>
                <a:t>PPT</a:t>
              </a:r>
              <a:r>
                <a:rPr lang="zh-CN" altLang="en-US" sz="1200" dirty="0">
                  <a:solidFill>
                    <a:schemeClr val="tx2"/>
                  </a:solidFill>
                  <a:latin typeface="+mn-ea"/>
                </a:rPr>
                <a:t>策划、设计制作等全程服务，凭借自身优势和专业化的独特视角为客户提供优质的</a:t>
              </a:r>
              <a:r>
                <a:rPr lang="en-US" altLang="zh-CN" sz="1200" dirty="0">
                  <a:solidFill>
                    <a:schemeClr val="tx2"/>
                  </a:solidFill>
                  <a:latin typeface="+mn-ea"/>
                </a:rPr>
                <a:t>PPT</a:t>
              </a:r>
              <a:r>
                <a:rPr lang="zh-CN" altLang="en-US" sz="1200" dirty="0">
                  <a:solidFill>
                    <a:schemeClr val="tx2"/>
                  </a:solidFill>
                  <a:latin typeface="+mn-ea"/>
                </a:rPr>
                <a:t>服务。</a:t>
              </a:r>
            </a:p>
          </p:txBody>
        </p:sp>
        <p:sp>
          <p:nvSpPr>
            <p:cNvPr id="24" name="矩形 23"/>
            <p:cNvSpPr/>
            <p:nvPr/>
          </p:nvSpPr>
          <p:spPr>
            <a:xfrm>
              <a:off x="1163638" y="2217765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dirty="0">
                  <a:solidFill>
                    <a:schemeClr val="accent4"/>
                  </a:solidFill>
                  <a:latin typeface="+mj-ea"/>
                  <a:ea typeface="+mj-ea"/>
                </a:rPr>
                <a:t>标题内容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88912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49" presetClass="entr" presetSubtype="0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9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06287" y="485117"/>
            <a:ext cx="43542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accent1"/>
                </a:solidFill>
                <a:latin typeface="+mj-ea"/>
                <a:ea typeface="+mj-ea"/>
              </a:rPr>
              <a:t>单击添加标题内容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4278120" y="2354891"/>
            <a:ext cx="3639020" cy="3345196"/>
            <a:chOff x="4278120" y="2075491"/>
            <a:chExt cx="3639020" cy="3345196"/>
          </a:xfrm>
        </p:grpSpPr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6145879" y="2075491"/>
              <a:ext cx="1092456" cy="1597358"/>
            </a:xfrm>
            <a:custGeom>
              <a:avLst/>
              <a:gdLst>
                <a:gd name="T0" fmla="*/ 197 w 350"/>
                <a:gd name="T1" fmla="*/ 398 h 512"/>
                <a:gd name="T2" fmla="*/ 188 w 350"/>
                <a:gd name="T3" fmla="*/ 394 h 512"/>
                <a:gd name="T4" fmla="*/ 196 w 350"/>
                <a:gd name="T5" fmla="*/ 398 h 512"/>
                <a:gd name="T6" fmla="*/ 319 w 350"/>
                <a:gd name="T7" fmla="*/ 186 h 512"/>
                <a:gd name="T8" fmla="*/ 277 w 350"/>
                <a:gd name="T9" fmla="*/ 31 h 512"/>
                <a:gd name="T10" fmla="*/ 277 w 350"/>
                <a:gd name="T11" fmla="*/ 31 h 512"/>
                <a:gd name="T12" fmla="*/ 122 w 350"/>
                <a:gd name="T13" fmla="*/ 73 h 512"/>
                <a:gd name="T14" fmla="*/ 0 w 350"/>
                <a:gd name="T15" fmla="*/ 285 h 512"/>
                <a:gd name="T16" fmla="*/ 0 w 350"/>
                <a:gd name="T17" fmla="*/ 285 h 512"/>
                <a:gd name="T18" fmla="*/ 0 w 350"/>
                <a:gd name="T19" fmla="*/ 512 h 512"/>
                <a:gd name="T20" fmla="*/ 197 w 350"/>
                <a:gd name="T21" fmla="*/ 398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0" h="512">
                  <a:moveTo>
                    <a:pt x="197" y="398"/>
                  </a:moveTo>
                  <a:cubicBezTo>
                    <a:pt x="188" y="394"/>
                    <a:pt x="188" y="394"/>
                    <a:pt x="188" y="394"/>
                  </a:cubicBezTo>
                  <a:cubicBezTo>
                    <a:pt x="196" y="398"/>
                    <a:pt x="196" y="398"/>
                    <a:pt x="196" y="398"/>
                  </a:cubicBezTo>
                  <a:cubicBezTo>
                    <a:pt x="319" y="186"/>
                    <a:pt x="319" y="186"/>
                    <a:pt x="319" y="186"/>
                  </a:cubicBezTo>
                  <a:cubicBezTo>
                    <a:pt x="350" y="132"/>
                    <a:pt x="331" y="62"/>
                    <a:pt x="277" y="31"/>
                  </a:cubicBezTo>
                  <a:cubicBezTo>
                    <a:pt x="277" y="31"/>
                    <a:pt x="277" y="31"/>
                    <a:pt x="277" y="31"/>
                  </a:cubicBezTo>
                  <a:cubicBezTo>
                    <a:pt x="223" y="0"/>
                    <a:pt x="154" y="18"/>
                    <a:pt x="122" y="73"/>
                  </a:cubicBezTo>
                  <a:cubicBezTo>
                    <a:pt x="0" y="285"/>
                    <a:pt x="0" y="285"/>
                    <a:pt x="0" y="285"/>
                  </a:cubicBezTo>
                  <a:cubicBezTo>
                    <a:pt x="0" y="285"/>
                    <a:pt x="0" y="285"/>
                    <a:pt x="0" y="285"/>
                  </a:cubicBezTo>
                  <a:cubicBezTo>
                    <a:pt x="0" y="512"/>
                    <a:pt x="0" y="512"/>
                    <a:pt x="0" y="512"/>
                  </a:cubicBezTo>
                  <a:lnTo>
                    <a:pt x="197" y="39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4956884" y="3823329"/>
              <a:ext cx="1093958" cy="1597358"/>
            </a:xfrm>
            <a:custGeom>
              <a:avLst/>
              <a:gdLst>
                <a:gd name="T0" fmla="*/ 154 w 350"/>
                <a:gd name="T1" fmla="*/ 114 h 512"/>
                <a:gd name="T2" fmla="*/ 162 w 350"/>
                <a:gd name="T3" fmla="*/ 119 h 512"/>
                <a:gd name="T4" fmla="*/ 154 w 350"/>
                <a:gd name="T5" fmla="*/ 114 h 512"/>
                <a:gd name="T6" fmla="*/ 31 w 350"/>
                <a:gd name="T7" fmla="*/ 326 h 512"/>
                <a:gd name="T8" fmla="*/ 73 w 350"/>
                <a:gd name="T9" fmla="*/ 481 h 512"/>
                <a:gd name="T10" fmla="*/ 73 w 350"/>
                <a:gd name="T11" fmla="*/ 481 h 512"/>
                <a:gd name="T12" fmla="*/ 228 w 350"/>
                <a:gd name="T13" fmla="*/ 439 h 512"/>
                <a:gd name="T14" fmla="*/ 350 w 350"/>
                <a:gd name="T15" fmla="*/ 227 h 512"/>
                <a:gd name="T16" fmla="*/ 350 w 350"/>
                <a:gd name="T17" fmla="*/ 227 h 512"/>
                <a:gd name="T18" fmla="*/ 350 w 350"/>
                <a:gd name="T19" fmla="*/ 0 h 512"/>
                <a:gd name="T20" fmla="*/ 154 w 350"/>
                <a:gd name="T21" fmla="*/ 114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0" h="512">
                  <a:moveTo>
                    <a:pt x="154" y="114"/>
                  </a:moveTo>
                  <a:cubicBezTo>
                    <a:pt x="162" y="119"/>
                    <a:pt x="162" y="119"/>
                    <a:pt x="162" y="119"/>
                  </a:cubicBezTo>
                  <a:cubicBezTo>
                    <a:pt x="154" y="114"/>
                    <a:pt x="154" y="114"/>
                    <a:pt x="154" y="114"/>
                  </a:cubicBezTo>
                  <a:cubicBezTo>
                    <a:pt x="31" y="326"/>
                    <a:pt x="31" y="326"/>
                    <a:pt x="31" y="326"/>
                  </a:cubicBezTo>
                  <a:cubicBezTo>
                    <a:pt x="0" y="381"/>
                    <a:pt x="19" y="450"/>
                    <a:pt x="73" y="481"/>
                  </a:cubicBezTo>
                  <a:cubicBezTo>
                    <a:pt x="73" y="481"/>
                    <a:pt x="73" y="481"/>
                    <a:pt x="73" y="481"/>
                  </a:cubicBezTo>
                  <a:cubicBezTo>
                    <a:pt x="127" y="512"/>
                    <a:pt x="196" y="494"/>
                    <a:pt x="228" y="439"/>
                  </a:cubicBezTo>
                  <a:cubicBezTo>
                    <a:pt x="350" y="227"/>
                    <a:pt x="350" y="227"/>
                    <a:pt x="350" y="227"/>
                  </a:cubicBezTo>
                  <a:cubicBezTo>
                    <a:pt x="350" y="227"/>
                    <a:pt x="350" y="227"/>
                    <a:pt x="350" y="227"/>
                  </a:cubicBezTo>
                  <a:cubicBezTo>
                    <a:pt x="350" y="0"/>
                    <a:pt x="350" y="0"/>
                    <a:pt x="350" y="0"/>
                  </a:cubicBezTo>
                  <a:lnTo>
                    <a:pt x="154" y="11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4953794" y="2078581"/>
              <a:ext cx="1096964" cy="1594352"/>
            </a:xfrm>
            <a:custGeom>
              <a:avLst/>
              <a:gdLst>
                <a:gd name="T0" fmla="*/ 350 w 351"/>
                <a:gd name="T1" fmla="*/ 284 h 511"/>
                <a:gd name="T2" fmla="*/ 342 w 351"/>
                <a:gd name="T3" fmla="*/ 289 h 511"/>
                <a:gd name="T4" fmla="*/ 350 w 351"/>
                <a:gd name="T5" fmla="*/ 284 h 511"/>
                <a:gd name="T6" fmla="*/ 227 w 351"/>
                <a:gd name="T7" fmla="*/ 72 h 511"/>
                <a:gd name="T8" fmla="*/ 72 w 351"/>
                <a:gd name="T9" fmla="*/ 31 h 511"/>
                <a:gd name="T10" fmla="*/ 72 w 351"/>
                <a:gd name="T11" fmla="*/ 31 h 511"/>
                <a:gd name="T12" fmla="*/ 31 w 351"/>
                <a:gd name="T13" fmla="*/ 186 h 511"/>
                <a:gd name="T14" fmla="*/ 154 w 351"/>
                <a:gd name="T15" fmla="*/ 398 h 511"/>
                <a:gd name="T16" fmla="*/ 154 w 351"/>
                <a:gd name="T17" fmla="*/ 398 h 511"/>
                <a:gd name="T18" fmla="*/ 351 w 351"/>
                <a:gd name="T19" fmla="*/ 511 h 511"/>
                <a:gd name="T20" fmla="*/ 350 w 351"/>
                <a:gd name="T21" fmla="*/ 284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1" h="511">
                  <a:moveTo>
                    <a:pt x="350" y="284"/>
                  </a:moveTo>
                  <a:cubicBezTo>
                    <a:pt x="342" y="289"/>
                    <a:pt x="342" y="289"/>
                    <a:pt x="342" y="289"/>
                  </a:cubicBezTo>
                  <a:cubicBezTo>
                    <a:pt x="350" y="284"/>
                    <a:pt x="350" y="284"/>
                    <a:pt x="350" y="284"/>
                  </a:cubicBezTo>
                  <a:cubicBezTo>
                    <a:pt x="227" y="72"/>
                    <a:pt x="227" y="72"/>
                    <a:pt x="227" y="72"/>
                  </a:cubicBezTo>
                  <a:cubicBezTo>
                    <a:pt x="196" y="18"/>
                    <a:pt x="126" y="0"/>
                    <a:pt x="72" y="31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18" y="62"/>
                    <a:pt x="0" y="132"/>
                    <a:pt x="31" y="186"/>
                  </a:cubicBezTo>
                  <a:cubicBezTo>
                    <a:pt x="154" y="398"/>
                    <a:pt x="154" y="398"/>
                    <a:pt x="154" y="398"/>
                  </a:cubicBezTo>
                  <a:cubicBezTo>
                    <a:pt x="154" y="398"/>
                    <a:pt x="154" y="398"/>
                    <a:pt x="154" y="398"/>
                  </a:cubicBezTo>
                  <a:cubicBezTo>
                    <a:pt x="351" y="511"/>
                    <a:pt x="351" y="511"/>
                    <a:pt x="351" y="511"/>
                  </a:cubicBezTo>
                  <a:lnTo>
                    <a:pt x="350" y="28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6146006" y="3823329"/>
              <a:ext cx="1096964" cy="1597358"/>
            </a:xfrm>
            <a:custGeom>
              <a:avLst/>
              <a:gdLst>
                <a:gd name="T0" fmla="*/ 1 w 351"/>
                <a:gd name="T1" fmla="*/ 227 h 512"/>
                <a:gd name="T2" fmla="*/ 9 w 351"/>
                <a:gd name="T3" fmla="*/ 222 h 512"/>
                <a:gd name="T4" fmla="*/ 1 w 351"/>
                <a:gd name="T5" fmla="*/ 227 h 512"/>
                <a:gd name="T6" fmla="*/ 124 w 351"/>
                <a:gd name="T7" fmla="*/ 439 h 512"/>
                <a:gd name="T8" fmla="*/ 279 w 351"/>
                <a:gd name="T9" fmla="*/ 480 h 512"/>
                <a:gd name="T10" fmla="*/ 279 w 351"/>
                <a:gd name="T11" fmla="*/ 480 h 512"/>
                <a:gd name="T12" fmla="*/ 320 w 351"/>
                <a:gd name="T13" fmla="*/ 325 h 512"/>
                <a:gd name="T14" fmla="*/ 197 w 351"/>
                <a:gd name="T15" fmla="*/ 113 h 512"/>
                <a:gd name="T16" fmla="*/ 197 w 351"/>
                <a:gd name="T17" fmla="*/ 113 h 512"/>
                <a:gd name="T18" fmla="*/ 0 w 351"/>
                <a:gd name="T19" fmla="*/ 0 h 512"/>
                <a:gd name="T20" fmla="*/ 1 w 351"/>
                <a:gd name="T21" fmla="*/ 227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1" h="512">
                  <a:moveTo>
                    <a:pt x="1" y="227"/>
                  </a:moveTo>
                  <a:cubicBezTo>
                    <a:pt x="9" y="222"/>
                    <a:pt x="9" y="222"/>
                    <a:pt x="9" y="222"/>
                  </a:cubicBezTo>
                  <a:cubicBezTo>
                    <a:pt x="1" y="227"/>
                    <a:pt x="1" y="227"/>
                    <a:pt x="1" y="227"/>
                  </a:cubicBezTo>
                  <a:cubicBezTo>
                    <a:pt x="124" y="439"/>
                    <a:pt x="124" y="439"/>
                    <a:pt x="124" y="439"/>
                  </a:cubicBezTo>
                  <a:cubicBezTo>
                    <a:pt x="155" y="493"/>
                    <a:pt x="225" y="512"/>
                    <a:pt x="279" y="480"/>
                  </a:cubicBezTo>
                  <a:cubicBezTo>
                    <a:pt x="279" y="480"/>
                    <a:pt x="279" y="480"/>
                    <a:pt x="279" y="480"/>
                  </a:cubicBezTo>
                  <a:cubicBezTo>
                    <a:pt x="333" y="449"/>
                    <a:pt x="351" y="379"/>
                    <a:pt x="320" y="325"/>
                  </a:cubicBezTo>
                  <a:cubicBezTo>
                    <a:pt x="197" y="113"/>
                    <a:pt x="197" y="113"/>
                    <a:pt x="197" y="113"/>
                  </a:cubicBezTo>
                  <a:cubicBezTo>
                    <a:pt x="197" y="113"/>
                    <a:pt x="197" y="113"/>
                    <a:pt x="197" y="113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" y="227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6183036" y="3394957"/>
              <a:ext cx="1734104" cy="706264"/>
            </a:xfrm>
            <a:custGeom>
              <a:avLst/>
              <a:gdLst>
                <a:gd name="T0" fmla="*/ 196 w 555"/>
                <a:gd name="T1" fmla="*/ 0 h 226"/>
                <a:gd name="T2" fmla="*/ 196 w 555"/>
                <a:gd name="T3" fmla="*/ 9 h 226"/>
                <a:gd name="T4" fmla="*/ 196 w 555"/>
                <a:gd name="T5" fmla="*/ 0 h 226"/>
                <a:gd name="T6" fmla="*/ 441 w 555"/>
                <a:gd name="T7" fmla="*/ 0 h 226"/>
                <a:gd name="T8" fmla="*/ 555 w 555"/>
                <a:gd name="T9" fmla="*/ 113 h 226"/>
                <a:gd name="T10" fmla="*/ 555 w 555"/>
                <a:gd name="T11" fmla="*/ 113 h 226"/>
                <a:gd name="T12" fmla="*/ 441 w 555"/>
                <a:gd name="T13" fmla="*/ 226 h 226"/>
                <a:gd name="T14" fmla="*/ 196 w 555"/>
                <a:gd name="T15" fmla="*/ 226 h 226"/>
                <a:gd name="T16" fmla="*/ 196 w 555"/>
                <a:gd name="T17" fmla="*/ 226 h 226"/>
                <a:gd name="T18" fmla="*/ 0 w 555"/>
                <a:gd name="T19" fmla="*/ 113 h 226"/>
                <a:gd name="T20" fmla="*/ 196 w 555"/>
                <a:gd name="T21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5" h="226">
                  <a:moveTo>
                    <a:pt x="196" y="0"/>
                  </a:moveTo>
                  <a:cubicBezTo>
                    <a:pt x="196" y="9"/>
                    <a:pt x="196" y="9"/>
                    <a:pt x="196" y="9"/>
                  </a:cubicBezTo>
                  <a:cubicBezTo>
                    <a:pt x="196" y="0"/>
                    <a:pt x="196" y="0"/>
                    <a:pt x="196" y="0"/>
                  </a:cubicBezTo>
                  <a:cubicBezTo>
                    <a:pt x="441" y="0"/>
                    <a:pt x="441" y="0"/>
                    <a:pt x="441" y="0"/>
                  </a:cubicBezTo>
                  <a:cubicBezTo>
                    <a:pt x="504" y="0"/>
                    <a:pt x="555" y="50"/>
                    <a:pt x="555" y="113"/>
                  </a:cubicBezTo>
                  <a:cubicBezTo>
                    <a:pt x="555" y="113"/>
                    <a:pt x="555" y="113"/>
                    <a:pt x="555" y="113"/>
                  </a:cubicBezTo>
                  <a:cubicBezTo>
                    <a:pt x="555" y="176"/>
                    <a:pt x="504" y="226"/>
                    <a:pt x="441" y="226"/>
                  </a:cubicBezTo>
                  <a:cubicBezTo>
                    <a:pt x="196" y="226"/>
                    <a:pt x="196" y="226"/>
                    <a:pt x="196" y="226"/>
                  </a:cubicBezTo>
                  <a:cubicBezTo>
                    <a:pt x="196" y="226"/>
                    <a:pt x="196" y="226"/>
                    <a:pt x="196" y="226"/>
                  </a:cubicBezTo>
                  <a:cubicBezTo>
                    <a:pt x="0" y="113"/>
                    <a:pt x="0" y="113"/>
                    <a:pt x="0" y="113"/>
                  </a:cubicBezTo>
                  <a:lnTo>
                    <a:pt x="19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4278120" y="3395041"/>
              <a:ext cx="1737110" cy="709270"/>
            </a:xfrm>
            <a:custGeom>
              <a:avLst/>
              <a:gdLst>
                <a:gd name="T0" fmla="*/ 359 w 556"/>
                <a:gd name="T1" fmla="*/ 227 h 227"/>
                <a:gd name="T2" fmla="*/ 359 w 556"/>
                <a:gd name="T3" fmla="*/ 217 h 227"/>
                <a:gd name="T4" fmla="*/ 359 w 556"/>
                <a:gd name="T5" fmla="*/ 226 h 227"/>
                <a:gd name="T6" fmla="*/ 114 w 556"/>
                <a:gd name="T7" fmla="*/ 227 h 227"/>
                <a:gd name="T8" fmla="*/ 1 w 556"/>
                <a:gd name="T9" fmla="*/ 113 h 227"/>
                <a:gd name="T10" fmla="*/ 1 w 556"/>
                <a:gd name="T11" fmla="*/ 113 h 227"/>
                <a:gd name="T12" fmla="*/ 114 w 556"/>
                <a:gd name="T13" fmla="*/ 0 h 227"/>
                <a:gd name="T14" fmla="*/ 359 w 556"/>
                <a:gd name="T15" fmla="*/ 0 h 227"/>
                <a:gd name="T16" fmla="*/ 359 w 556"/>
                <a:gd name="T17" fmla="*/ 0 h 227"/>
                <a:gd name="T18" fmla="*/ 556 w 556"/>
                <a:gd name="T19" fmla="*/ 113 h 227"/>
                <a:gd name="T20" fmla="*/ 359 w 556"/>
                <a:gd name="T21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6" h="227">
                  <a:moveTo>
                    <a:pt x="359" y="227"/>
                  </a:moveTo>
                  <a:cubicBezTo>
                    <a:pt x="359" y="217"/>
                    <a:pt x="359" y="217"/>
                    <a:pt x="359" y="217"/>
                  </a:cubicBezTo>
                  <a:cubicBezTo>
                    <a:pt x="359" y="226"/>
                    <a:pt x="359" y="226"/>
                    <a:pt x="359" y="226"/>
                  </a:cubicBezTo>
                  <a:cubicBezTo>
                    <a:pt x="114" y="227"/>
                    <a:pt x="114" y="227"/>
                    <a:pt x="114" y="227"/>
                  </a:cubicBezTo>
                  <a:cubicBezTo>
                    <a:pt x="51" y="227"/>
                    <a:pt x="1" y="176"/>
                    <a:pt x="1" y="113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0" y="51"/>
                    <a:pt x="51" y="0"/>
                    <a:pt x="114" y="0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556" y="113"/>
                    <a:pt x="556" y="113"/>
                    <a:pt x="556" y="113"/>
                  </a:cubicBezTo>
                  <a:lnTo>
                    <a:pt x="359" y="22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" name="椭圆 9"/>
          <p:cNvSpPr/>
          <p:nvPr/>
        </p:nvSpPr>
        <p:spPr>
          <a:xfrm>
            <a:off x="5127005" y="2518025"/>
            <a:ext cx="462013" cy="46201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zh-CN" sz="2400" dirty="0">
                <a:solidFill>
                  <a:schemeClr val="accent1"/>
                </a:solidFill>
                <a:latin typeface="Agency FB" panose="020B0503020202020204" pitchFamily="34" charset="0"/>
              </a:rPr>
              <a:t>01</a:t>
            </a:r>
            <a:endParaRPr lang="zh-CN" altLang="en-US" sz="2400" dirty="0">
              <a:solidFill>
                <a:schemeClr val="accent1"/>
              </a:solidFill>
              <a:latin typeface="Agency FB" panose="020B0503020202020204" pitchFamily="34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6611890" y="2518025"/>
            <a:ext cx="462013" cy="46201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400" dirty="0">
                <a:solidFill>
                  <a:schemeClr val="accent2"/>
                </a:solidFill>
                <a:latin typeface="Agency FB" panose="020B0503020202020204" pitchFamily="34" charset="0"/>
              </a:rPr>
              <a:t>02</a:t>
            </a:r>
            <a:endParaRPr lang="zh-CN" altLang="en-US" sz="2400" dirty="0">
              <a:solidFill>
                <a:schemeClr val="accent2"/>
              </a:solidFill>
              <a:latin typeface="Agency FB" panose="020B0503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5127005" y="5071246"/>
            <a:ext cx="462013" cy="46201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400" dirty="0">
                <a:solidFill>
                  <a:schemeClr val="accent5"/>
                </a:solidFill>
                <a:latin typeface="Agency FB" panose="020B0503020202020204" pitchFamily="34" charset="0"/>
              </a:rPr>
              <a:t>05</a:t>
            </a:r>
            <a:endParaRPr lang="zh-CN" altLang="en-US" sz="2400" dirty="0">
              <a:solidFill>
                <a:schemeClr val="accent5"/>
              </a:solidFill>
              <a:latin typeface="Agency FB" panose="020B0503020202020204" pitchFamily="34" charset="0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6611890" y="5071246"/>
            <a:ext cx="462013" cy="46201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400" dirty="0">
                <a:solidFill>
                  <a:schemeClr val="accent6"/>
                </a:solidFill>
                <a:latin typeface="Agency FB" panose="020B0503020202020204" pitchFamily="34" charset="0"/>
              </a:rPr>
              <a:t>06</a:t>
            </a:r>
            <a:endParaRPr lang="zh-CN" altLang="en-US" sz="2400" dirty="0">
              <a:solidFill>
                <a:schemeClr val="accent6"/>
              </a:solidFill>
              <a:latin typeface="Agency FB" panose="020B0503020202020204" pitchFamily="34" charset="0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4383406" y="3796482"/>
            <a:ext cx="462013" cy="46201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400" dirty="0">
                <a:solidFill>
                  <a:schemeClr val="accent3"/>
                </a:solidFill>
                <a:latin typeface="Agency FB" panose="020B0503020202020204" pitchFamily="34" charset="0"/>
              </a:rPr>
              <a:t>03</a:t>
            </a:r>
            <a:endParaRPr lang="zh-CN" altLang="en-US" sz="2400" dirty="0">
              <a:solidFill>
                <a:schemeClr val="accent3"/>
              </a:solidFill>
              <a:latin typeface="Agency FB" panose="020B0503020202020204" pitchFamily="34" charset="0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7344413" y="3796482"/>
            <a:ext cx="462013" cy="46201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400" dirty="0">
                <a:solidFill>
                  <a:schemeClr val="accent4"/>
                </a:solidFill>
                <a:latin typeface="Agency FB" panose="020B0503020202020204" pitchFamily="34" charset="0"/>
              </a:rPr>
              <a:t>04</a:t>
            </a:r>
            <a:endParaRPr lang="zh-CN" altLang="en-US" sz="2400" dirty="0">
              <a:solidFill>
                <a:schemeClr val="accent4"/>
              </a:solidFill>
              <a:latin typeface="Agency FB" panose="020B0503020202020204" pitchFamily="34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866642" y="2227981"/>
            <a:ext cx="2256921" cy="1001722"/>
            <a:chOff x="2041990" y="2227981"/>
            <a:chExt cx="2256921" cy="1001722"/>
          </a:xfrm>
        </p:grpSpPr>
        <p:sp>
          <p:nvSpPr>
            <p:cNvPr id="17" name="矩形 16"/>
            <p:cNvSpPr/>
            <p:nvPr/>
          </p:nvSpPr>
          <p:spPr>
            <a:xfrm>
              <a:off x="2041990" y="2568881"/>
              <a:ext cx="2256921" cy="6608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  <a:defRPr/>
              </a:pPr>
              <a:r>
                <a:rPr lang="zh-CN" altLang="en-US" sz="1050" dirty="0">
                  <a:solidFill>
                    <a:schemeClr val="tx2"/>
                  </a:solidFill>
                  <a:latin typeface="+mn-ea"/>
                </a:rPr>
                <a:t>我们长期为客户提供专业的</a:t>
              </a:r>
              <a:r>
                <a:rPr lang="en-US" altLang="zh-CN" sz="1050" dirty="0">
                  <a:solidFill>
                    <a:schemeClr val="tx2"/>
                  </a:solidFill>
                  <a:latin typeface="+mn-ea"/>
                </a:rPr>
                <a:t>PPT</a:t>
              </a:r>
              <a:r>
                <a:rPr lang="zh-CN" altLang="en-US" sz="1050" dirty="0">
                  <a:solidFill>
                    <a:schemeClr val="tx2"/>
                  </a:solidFill>
                  <a:latin typeface="+mn-ea"/>
                </a:rPr>
                <a:t>策划、凭借自身优势和专业化的独特视角为客户提供优质的</a:t>
              </a:r>
              <a:r>
                <a:rPr lang="en-US" altLang="zh-CN" sz="1050" dirty="0">
                  <a:solidFill>
                    <a:schemeClr val="tx2"/>
                  </a:solidFill>
                  <a:latin typeface="+mn-ea"/>
                </a:rPr>
                <a:t>PPT</a:t>
              </a:r>
              <a:r>
                <a:rPr lang="zh-CN" altLang="en-US" sz="1050" dirty="0">
                  <a:solidFill>
                    <a:schemeClr val="tx2"/>
                  </a:solidFill>
                  <a:latin typeface="+mn-ea"/>
                </a:rPr>
                <a:t>服务。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2041990" y="2227981"/>
              <a:ext cx="11079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chemeClr val="accent1"/>
                  </a:solidFill>
                  <a:latin typeface="+mj-ea"/>
                  <a:ea typeface="+mj-ea"/>
                </a:rPr>
                <a:t>标题内容</a:t>
              </a:r>
            </a:p>
          </p:txBody>
        </p:sp>
      </p:grpSp>
      <p:sp>
        <p:nvSpPr>
          <p:cNvPr id="19" name="矩形: 圆角 18"/>
          <p:cNvSpPr/>
          <p:nvPr/>
        </p:nvSpPr>
        <p:spPr>
          <a:xfrm>
            <a:off x="1175968" y="2232181"/>
            <a:ext cx="642584" cy="642584"/>
          </a:xfrm>
          <a:prstGeom prst="roundRect">
            <a:avLst/>
          </a:prstGeom>
          <a:solidFill>
            <a:schemeClr val="accent1"/>
          </a:solidFill>
          <a:ln w="38100">
            <a:noFill/>
          </a:ln>
          <a:effectLst/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>
                <a:solidFill>
                  <a:schemeClr val="bg1"/>
                </a:solidFill>
                <a:latin typeface="FontAwesome" pitchFamily="2" charset="0"/>
              </a:rPr>
              <a:t></a:t>
            </a:r>
            <a:endParaRPr lang="zh-CN" altLang="en-US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20" name="矩形: 圆角 19"/>
          <p:cNvSpPr/>
          <p:nvPr/>
        </p:nvSpPr>
        <p:spPr>
          <a:xfrm>
            <a:off x="1175968" y="3627519"/>
            <a:ext cx="642584" cy="642584"/>
          </a:xfrm>
          <a:prstGeom prst="roundRect">
            <a:avLst/>
          </a:prstGeom>
          <a:solidFill>
            <a:schemeClr val="accent4"/>
          </a:solidFill>
          <a:ln w="38100">
            <a:noFill/>
          </a:ln>
          <a:effectLst/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>
                <a:solidFill>
                  <a:schemeClr val="bg1"/>
                </a:solidFill>
                <a:latin typeface="FontAwesome" pitchFamily="2" charset="0"/>
              </a:rPr>
              <a:t></a:t>
            </a:r>
            <a:endParaRPr lang="zh-CN" altLang="en-US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21" name="矩形: 圆角 20"/>
          <p:cNvSpPr/>
          <p:nvPr/>
        </p:nvSpPr>
        <p:spPr>
          <a:xfrm>
            <a:off x="1175968" y="5022857"/>
            <a:ext cx="642584" cy="642584"/>
          </a:xfrm>
          <a:prstGeom prst="roundRect">
            <a:avLst/>
          </a:prstGeom>
          <a:solidFill>
            <a:schemeClr val="accent5"/>
          </a:solidFill>
          <a:ln w="38100">
            <a:noFill/>
          </a:ln>
          <a:effectLst/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>
                <a:solidFill>
                  <a:schemeClr val="bg1"/>
                </a:solidFill>
                <a:latin typeface="FontAwesome" pitchFamily="2" charset="0"/>
              </a:rPr>
              <a:t></a:t>
            </a:r>
            <a:endParaRPr lang="zh-CN" altLang="en-US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22" name="矩形: 圆角 21"/>
          <p:cNvSpPr/>
          <p:nvPr/>
        </p:nvSpPr>
        <p:spPr>
          <a:xfrm>
            <a:off x="10385779" y="2232181"/>
            <a:ext cx="642584" cy="642584"/>
          </a:xfrm>
          <a:prstGeom prst="roundRect">
            <a:avLst/>
          </a:prstGeom>
          <a:solidFill>
            <a:schemeClr val="accent2"/>
          </a:solidFill>
          <a:ln w="38100">
            <a:noFill/>
          </a:ln>
          <a:effectLst/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>
                <a:solidFill>
                  <a:schemeClr val="bg1"/>
                </a:solidFill>
                <a:latin typeface="FontAwesome" pitchFamily="2" charset="0"/>
              </a:rPr>
              <a:t></a:t>
            </a:r>
            <a:endParaRPr lang="zh-CN" altLang="en-US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23" name="矩形: 圆角 22"/>
          <p:cNvSpPr/>
          <p:nvPr/>
        </p:nvSpPr>
        <p:spPr>
          <a:xfrm>
            <a:off x="10385779" y="3627519"/>
            <a:ext cx="642584" cy="642584"/>
          </a:xfrm>
          <a:prstGeom prst="roundRect">
            <a:avLst/>
          </a:prstGeom>
          <a:solidFill>
            <a:schemeClr val="accent3"/>
          </a:solidFill>
          <a:ln w="38100">
            <a:noFill/>
          </a:ln>
          <a:effectLst/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>
                <a:solidFill>
                  <a:schemeClr val="bg1"/>
                </a:solidFill>
                <a:latin typeface="FontAwesome" pitchFamily="2" charset="0"/>
              </a:rPr>
              <a:t></a:t>
            </a:r>
            <a:endParaRPr lang="zh-CN" altLang="en-US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24" name="矩形: 圆角 23"/>
          <p:cNvSpPr/>
          <p:nvPr/>
        </p:nvSpPr>
        <p:spPr>
          <a:xfrm>
            <a:off x="10385779" y="5022857"/>
            <a:ext cx="642584" cy="642584"/>
          </a:xfrm>
          <a:prstGeom prst="roundRect">
            <a:avLst/>
          </a:prstGeom>
          <a:solidFill>
            <a:schemeClr val="accent6"/>
          </a:solidFill>
          <a:ln w="38100">
            <a:noFill/>
          </a:ln>
          <a:effectLst/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>
                <a:solidFill>
                  <a:schemeClr val="bg1"/>
                </a:solidFill>
                <a:latin typeface="FontAwesome" pitchFamily="2" charset="0"/>
              </a:rPr>
              <a:t></a:t>
            </a:r>
            <a:endParaRPr lang="zh-CN" altLang="en-US" dirty="0">
              <a:solidFill>
                <a:schemeClr val="bg1"/>
              </a:solidFill>
              <a:latin typeface="FontAwesome" pitchFamily="2" charset="0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047188" y="2227981"/>
            <a:ext cx="2256921" cy="1001722"/>
            <a:chOff x="2041990" y="2227981"/>
            <a:chExt cx="2256921" cy="1001722"/>
          </a:xfrm>
        </p:grpSpPr>
        <p:sp>
          <p:nvSpPr>
            <p:cNvPr id="26" name="矩形 25"/>
            <p:cNvSpPr/>
            <p:nvPr/>
          </p:nvSpPr>
          <p:spPr>
            <a:xfrm>
              <a:off x="2041990" y="2568881"/>
              <a:ext cx="2256921" cy="6608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  <a:defRPr/>
              </a:pPr>
              <a:r>
                <a:rPr lang="zh-CN" altLang="en-US" sz="1050" dirty="0">
                  <a:solidFill>
                    <a:schemeClr val="tx2"/>
                  </a:solidFill>
                  <a:latin typeface="+mn-ea"/>
                </a:rPr>
                <a:t>我们长期为客户提供专业的</a:t>
              </a:r>
              <a:r>
                <a:rPr lang="en-US" altLang="zh-CN" sz="1050" dirty="0">
                  <a:solidFill>
                    <a:schemeClr val="tx2"/>
                  </a:solidFill>
                  <a:latin typeface="+mn-ea"/>
                </a:rPr>
                <a:t>PPT</a:t>
              </a:r>
              <a:r>
                <a:rPr lang="zh-CN" altLang="en-US" sz="1050" dirty="0">
                  <a:solidFill>
                    <a:schemeClr val="tx2"/>
                  </a:solidFill>
                  <a:latin typeface="+mn-ea"/>
                </a:rPr>
                <a:t>策划、凭借自身优势和专业化的独特视角为客户提供优质的</a:t>
              </a:r>
              <a:r>
                <a:rPr lang="en-US" altLang="zh-CN" sz="1050" dirty="0">
                  <a:solidFill>
                    <a:schemeClr val="tx2"/>
                  </a:solidFill>
                  <a:latin typeface="+mn-ea"/>
                </a:rPr>
                <a:t>PPT</a:t>
              </a:r>
              <a:r>
                <a:rPr lang="zh-CN" altLang="en-US" sz="1050" dirty="0">
                  <a:solidFill>
                    <a:schemeClr val="tx2"/>
                  </a:solidFill>
                  <a:latin typeface="+mn-ea"/>
                </a:rPr>
                <a:t>服务。</a:t>
              </a:r>
            </a:p>
          </p:txBody>
        </p:sp>
        <p:sp>
          <p:nvSpPr>
            <p:cNvPr id="27" name="矩形 26"/>
            <p:cNvSpPr/>
            <p:nvPr/>
          </p:nvSpPr>
          <p:spPr>
            <a:xfrm>
              <a:off x="2041990" y="2227981"/>
              <a:ext cx="11079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chemeClr val="accent2"/>
                  </a:solidFill>
                  <a:latin typeface="+mj-ea"/>
                  <a:ea typeface="+mj-ea"/>
                </a:rPr>
                <a:t>标题内容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1866642" y="3597349"/>
            <a:ext cx="2256921" cy="1001722"/>
            <a:chOff x="2041990" y="2227981"/>
            <a:chExt cx="2256921" cy="1001722"/>
          </a:xfrm>
        </p:grpSpPr>
        <p:sp>
          <p:nvSpPr>
            <p:cNvPr id="29" name="矩形 28"/>
            <p:cNvSpPr/>
            <p:nvPr/>
          </p:nvSpPr>
          <p:spPr>
            <a:xfrm>
              <a:off x="2041990" y="2568881"/>
              <a:ext cx="2256921" cy="6608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  <a:defRPr/>
              </a:pPr>
              <a:r>
                <a:rPr lang="zh-CN" altLang="en-US" sz="1050" dirty="0">
                  <a:solidFill>
                    <a:schemeClr val="tx2"/>
                  </a:solidFill>
                  <a:latin typeface="+mn-ea"/>
                </a:rPr>
                <a:t>我们长期为客户提供专业的</a:t>
              </a:r>
              <a:r>
                <a:rPr lang="en-US" altLang="zh-CN" sz="1050" dirty="0">
                  <a:solidFill>
                    <a:schemeClr val="tx2"/>
                  </a:solidFill>
                  <a:latin typeface="+mn-ea"/>
                </a:rPr>
                <a:t>PPT</a:t>
              </a:r>
              <a:r>
                <a:rPr lang="zh-CN" altLang="en-US" sz="1050" dirty="0">
                  <a:solidFill>
                    <a:schemeClr val="tx2"/>
                  </a:solidFill>
                  <a:latin typeface="+mn-ea"/>
                </a:rPr>
                <a:t>策划、凭借自身优势和专业化的独特视角为客户提供优质的</a:t>
              </a:r>
              <a:r>
                <a:rPr lang="en-US" altLang="zh-CN" sz="1050" dirty="0">
                  <a:solidFill>
                    <a:schemeClr val="tx2"/>
                  </a:solidFill>
                  <a:latin typeface="+mn-ea"/>
                </a:rPr>
                <a:t>PPT</a:t>
              </a:r>
              <a:r>
                <a:rPr lang="zh-CN" altLang="en-US" sz="1050" dirty="0">
                  <a:solidFill>
                    <a:schemeClr val="tx2"/>
                  </a:solidFill>
                  <a:latin typeface="+mn-ea"/>
                </a:rPr>
                <a:t>服务。</a:t>
              </a:r>
            </a:p>
          </p:txBody>
        </p:sp>
        <p:sp>
          <p:nvSpPr>
            <p:cNvPr id="30" name="矩形 29"/>
            <p:cNvSpPr/>
            <p:nvPr/>
          </p:nvSpPr>
          <p:spPr>
            <a:xfrm>
              <a:off x="2041990" y="2227981"/>
              <a:ext cx="11079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chemeClr val="accent3"/>
                  </a:solidFill>
                  <a:latin typeface="+mj-ea"/>
                  <a:ea typeface="+mj-ea"/>
                </a:rPr>
                <a:t>标题内容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8047188" y="3597349"/>
            <a:ext cx="2256921" cy="1001722"/>
            <a:chOff x="2041990" y="2227981"/>
            <a:chExt cx="2256921" cy="1001722"/>
          </a:xfrm>
        </p:grpSpPr>
        <p:sp>
          <p:nvSpPr>
            <p:cNvPr id="32" name="矩形 31"/>
            <p:cNvSpPr/>
            <p:nvPr/>
          </p:nvSpPr>
          <p:spPr>
            <a:xfrm>
              <a:off x="2041990" y="2568881"/>
              <a:ext cx="2256921" cy="6608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  <a:defRPr/>
              </a:pPr>
              <a:r>
                <a:rPr lang="zh-CN" altLang="en-US" sz="1050" dirty="0">
                  <a:solidFill>
                    <a:schemeClr val="tx2"/>
                  </a:solidFill>
                  <a:latin typeface="+mn-ea"/>
                </a:rPr>
                <a:t>我们长期为客户提供专业的</a:t>
              </a:r>
              <a:r>
                <a:rPr lang="en-US" altLang="zh-CN" sz="1050" dirty="0">
                  <a:solidFill>
                    <a:schemeClr val="tx2"/>
                  </a:solidFill>
                  <a:latin typeface="+mn-ea"/>
                </a:rPr>
                <a:t>PPT</a:t>
              </a:r>
              <a:r>
                <a:rPr lang="zh-CN" altLang="en-US" sz="1050" dirty="0">
                  <a:solidFill>
                    <a:schemeClr val="tx2"/>
                  </a:solidFill>
                  <a:latin typeface="+mn-ea"/>
                </a:rPr>
                <a:t>策划、凭借自身优势和专业化的独特视角为客户提供优质的</a:t>
              </a:r>
              <a:r>
                <a:rPr lang="en-US" altLang="zh-CN" sz="1050" dirty="0">
                  <a:solidFill>
                    <a:schemeClr val="tx2"/>
                  </a:solidFill>
                  <a:latin typeface="+mn-ea"/>
                </a:rPr>
                <a:t>PPT</a:t>
              </a:r>
              <a:r>
                <a:rPr lang="zh-CN" altLang="en-US" sz="1050" dirty="0">
                  <a:solidFill>
                    <a:schemeClr val="tx2"/>
                  </a:solidFill>
                  <a:latin typeface="+mn-ea"/>
                </a:rPr>
                <a:t>服务。</a:t>
              </a:r>
            </a:p>
          </p:txBody>
        </p:sp>
        <p:sp>
          <p:nvSpPr>
            <p:cNvPr id="33" name="矩形 32"/>
            <p:cNvSpPr/>
            <p:nvPr/>
          </p:nvSpPr>
          <p:spPr>
            <a:xfrm>
              <a:off x="2041990" y="2227981"/>
              <a:ext cx="11079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chemeClr val="accent4"/>
                  </a:solidFill>
                  <a:latin typeface="+mj-ea"/>
                  <a:ea typeface="+mj-ea"/>
                </a:rPr>
                <a:t>标题内容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866642" y="4966717"/>
            <a:ext cx="2256921" cy="1001722"/>
            <a:chOff x="2041990" y="2227981"/>
            <a:chExt cx="2256921" cy="1001722"/>
          </a:xfrm>
        </p:grpSpPr>
        <p:sp>
          <p:nvSpPr>
            <p:cNvPr id="35" name="矩形 34"/>
            <p:cNvSpPr/>
            <p:nvPr/>
          </p:nvSpPr>
          <p:spPr>
            <a:xfrm>
              <a:off x="2041990" y="2568881"/>
              <a:ext cx="2256921" cy="6608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  <a:defRPr/>
              </a:pPr>
              <a:r>
                <a:rPr lang="zh-CN" altLang="en-US" sz="1050" dirty="0">
                  <a:solidFill>
                    <a:schemeClr val="tx2"/>
                  </a:solidFill>
                  <a:latin typeface="+mn-ea"/>
                </a:rPr>
                <a:t>我们长期为客户提供专业的</a:t>
              </a:r>
              <a:r>
                <a:rPr lang="en-US" altLang="zh-CN" sz="1050" dirty="0">
                  <a:solidFill>
                    <a:schemeClr val="tx2"/>
                  </a:solidFill>
                  <a:latin typeface="+mn-ea"/>
                </a:rPr>
                <a:t>PPT</a:t>
              </a:r>
              <a:r>
                <a:rPr lang="zh-CN" altLang="en-US" sz="1050" dirty="0">
                  <a:solidFill>
                    <a:schemeClr val="tx2"/>
                  </a:solidFill>
                  <a:latin typeface="+mn-ea"/>
                </a:rPr>
                <a:t>策划、凭借自身优势和专业化的独特视角为客户提供优质的</a:t>
              </a:r>
              <a:r>
                <a:rPr lang="en-US" altLang="zh-CN" sz="1050" dirty="0">
                  <a:solidFill>
                    <a:schemeClr val="tx2"/>
                  </a:solidFill>
                  <a:latin typeface="+mn-ea"/>
                </a:rPr>
                <a:t>PPT</a:t>
              </a:r>
              <a:r>
                <a:rPr lang="zh-CN" altLang="en-US" sz="1050" dirty="0">
                  <a:solidFill>
                    <a:schemeClr val="tx2"/>
                  </a:solidFill>
                  <a:latin typeface="+mn-ea"/>
                </a:rPr>
                <a:t>服务。</a:t>
              </a:r>
            </a:p>
          </p:txBody>
        </p:sp>
        <p:sp>
          <p:nvSpPr>
            <p:cNvPr id="36" name="矩形 35"/>
            <p:cNvSpPr/>
            <p:nvPr/>
          </p:nvSpPr>
          <p:spPr>
            <a:xfrm>
              <a:off x="2041990" y="2227981"/>
              <a:ext cx="11079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chemeClr val="accent5"/>
                  </a:solidFill>
                  <a:latin typeface="+mj-ea"/>
                  <a:ea typeface="+mj-ea"/>
                </a:rPr>
                <a:t>标题内容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8047188" y="4966717"/>
            <a:ext cx="2256921" cy="1001722"/>
            <a:chOff x="2041990" y="2227981"/>
            <a:chExt cx="2256921" cy="1001722"/>
          </a:xfrm>
        </p:grpSpPr>
        <p:sp>
          <p:nvSpPr>
            <p:cNvPr id="38" name="矩形 37"/>
            <p:cNvSpPr/>
            <p:nvPr/>
          </p:nvSpPr>
          <p:spPr>
            <a:xfrm>
              <a:off x="2041990" y="2568881"/>
              <a:ext cx="2256921" cy="6608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  <a:defRPr/>
              </a:pPr>
              <a:r>
                <a:rPr lang="zh-CN" altLang="en-US" sz="1050" dirty="0">
                  <a:solidFill>
                    <a:schemeClr val="tx2"/>
                  </a:solidFill>
                  <a:latin typeface="+mn-ea"/>
                </a:rPr>
                <a:t>我们长期为客户提供专业的</a:t>
              </a:r>
              <a:r>
                <a:rPr lang="en-US" altLang="zh-CN" sz="1050" dirty="0">
                  <a:solidFill>
                    <a:schemeClr val="tx2"/>
                  </a:solidFill>
                  <a:latin typeface="+mn-ea"/>
                </a:rPr>
                <a:t>PPT</a:t>
              </a:r>
              <a:r>
                <a:rPr lang="zh-CN" altLang="en-US" sz="1050" dirty="0">
                  <a:solidFill>
                    <a:schemeClr val="tx2"/>
                  </a:solidFill>
                  <a:latin typeface="+mn-ea"/>
                </a:rPr>
                <a:t>策划、凭借自身优势和专业化的独特视角为客户提供优质的</a:t>
              </a:r>
              <a:r>
                <a:rPr lang="en-US" altLang="zh-CN" sz="1050" dirty="0">
                  <a:solidFill>
                    <a:schemeClr val="tx2"/>
                  </a:solidFill>
                  <a:latin typeface="+mn-ea"/>
                </a:rPr>
                <a:t>PPT</a:t>
              </a:r>
              <a:r>
                <a:rPr lang="zh-CN" altLang="en-US" sz="1050" dirty="0">
                  <a:solidFill>
                    <a:schemeClr val="tx2"/>
                  </a:solidFill>
                  <a:latin typeface="+mn-ea"/>
                </a:rPr>
                <a:t>服务。</a:t>
              </a:r>
            </a:p>
          </p:txBody>
        </p:sp>
        <p:sp>
          <p:nvSpPr>
            <p:cNvPr id="39" name="矩形 38"/>
            <p:cNvSpPr/>
            <p:nvPr/>
          </p:nvSpPr>
          <p:spPr>
            <a:xfrm>
              <a:off x="2041990" y="2227981"/>
              <a:ext cx="11079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chemeClr val="accent6"/>
                  </a:solidFill>
                  <a:latin typeface="+mj-ea"/>
                  <a:ea typeface="+mj-ea"/>
                </a:rPr>
                <a:t>标题内容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86708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3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4.81481E-6 L 0.05769 4.81481E-6 " pathEditMode="relative" rAng="0" ptsTypes="AA">
                                      <p:cBhvr>
                                        <p:cTn id="26" dur="100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7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3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81481E-6 L 0.05769 4.81481E-6 " pathEditMode="relative" rAng="0" ptsTypes="AA">
                                      <p:cBhvr>
                                        <p:cTn id="43" dur="100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7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3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-3.7037E-6 L 0.05769 -3.7037E-6 " pathEditMode="relative" rAng="0" ptsTypes="AA">
                                      <p:cBhvr>
                                        <p:cTn id="60" dur="100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7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63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7037E-6 L 0.05769 -3.7037E-6 " pathEditMode="relative" rAng="0" ptsTypes="AA">
                                      <p:cBhvr>
                                        <p:cTn id="77" dur="1000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7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0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500"/>
                            </p:stCondLst>
                            <p:childTnLst>
                              <p:par>
                                <p:cTn id="8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63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-2.22222E-6 L 0.05769 -2.22222E-6 " pathEditMode="relative" rAng="0" ptsTypes="AA">
                                      <p:cBhvr>
                                        <p:cTn id="94" dur="1000" spd="-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7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000"/>
                            </p:stCondLst>
                            <p:childTnLst>
                              <p:par>
                                <p:cTn id="9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63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2.22222E-6 L 0.05769 -2.22222E-6 " pathEditMode="relative" rAng="0" ptsTypes="AA">
                                      <p:cBhvr>
                                        <p:cTn id="111" dur="1000" spd="-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7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06287" y="485117"/>
            <a:ext cx="43542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/>
              <a:t>单击添加标题内容</a:t>
            </a:r>
          </a:p>
        </p:txBody>
      </p:sp>
      <p:grpSp>
        <p:nvGrpSpPr>
          <p:cNvPr id="3" name="Group 1294"/>
          <p:cNvGrpSpPr/>
          <p:nvPr/>
        </p:nvGrpSpPr>
        <p:grpSpPr>
          <a:xfrm>
            <a:off x="1936368" y="1943985"/>
            <a:ext cx="559901" cy="559901"/>
            <a:chOff x="0" y="0"/>
            <a:chExt cx="1243363" cy="1243363"/>
          </a:xfrm>
        </p:grpSpPr>
        <p:sp>
          <p:nvSpPr>
            <p:cNvPr id="4" name="Shape 1290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Group 1293"/>
            <p:cNvGrpSpPr/>
            <p:nvPr/>
          </p:nvGrpSpPr>
          <p:grpSpPr>
            <a:xfrm>
              <a:off x="374055" y="351222"/>
              <a:ext cx="495253" cy="540919"/>
              <a:chOff x="0" y="0"/>
              <a:chExt cx="495252" cy="540918"/>
            </a:xfrm>
          </p:grpSpPr>
          <p:sp>
            <p:nvSpPr>
              <p:cNvPr id="6" name="Shape 1291"/>
              <p:cNvSpPr/>
              <p:nvPr/>
            </p:nvSpPr>
            <p:spPr>
              <a:xfrm>
                <a:off x="107933" y="0"/>
                <a:ext cx="270131" cy="2701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64" y="18436"/>
                    </a:moveTo>
                    <a:cubicBezTo>
                      <a:pt x="5273" y="20546"/>
                      <a:pt x="7818" y="21600"/>
                      <a:pt x="10800" y="21600"/>
                    </a:cubicBezTo>
                    <a:cubicBezTo>
                      <a:pt x="13782" y="21600"/>
                      <a:pt x="16327" y="20546"/>
                      <a:pt x="18436" y="18436"/>
                    </a:cubicBezTo>
                    <a:cubicBezTo>
                      <a:pt x="20546" y="16327"/>
                      <a:pt x="21600" y="13782"/>
                      <a:pt x="21600" y="10800"/>
                    </a:cubicBezTo>
                    <a:cubicBezTo>
                      <a:pt x="21600" y="7818"/>
                      <a:pt x="20546" y="5273"/>
                      <a:pt x="18436" y="3164"/>
                    </a:cubicBezTo>
                    <a:cubicBezTo>
                      <a:pt x="16327" y="1054"/>
                      <a:pt x="13782" y="0"/>
                      <a:pt x="10800" y="0"/>
                    </a:cubicBezTo>
                    <a:cubicBezTo>
                      <a:pt x="7818" y="0"/>
                      <a:pt x="5273" y="1055"/>
                      <a:pt x="3164" y="3164"/>
                    </a:cubicBezTo>
                    <a:cubicBezTo>
                      <a:pt x="1055" y="5273"/>
                      <a:pt x="0" y="7818"/>
                      <a:pt x="0" y="10800"/>
                    </a:cubicBezTo>
                    <a:cubicBezTo>
                      <a:pt x="0" y="13782"/>
                      <a:pt x="1055" y="16327"/>
                      <a:pt x="3164" y="18436"/>
                    </a:cubicBezTo>
                    <a:cubicBezTo>
                      <a:pt x="3164" y="18436"/>
                      <a:pt x="3164" y="18436"/>
                      <a:pt x="3164" y="18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Shape 1292"/>
              <p:cNvSpPr/>
              <p:nvPr/>
            </p:nvSpPr>
            <p:spPr>
              <a:xfrm>
                <a:off x="0" y="248248"/>
                <a:ext cx="495253" cy="292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32" y="9360"/>
                    </a:moveTo>
                    <a:cubicBezTo>
                      <a:pt x="21225" y="8347"/>
                      <a:pt x="21089" y="7408"/>
                      <a:pt x="20925" y="6543"/>
                    </a:cubicBezTo>
                    <a:cubicBezTo>
                      <a:pt x="20761" y="5678"/>
                      <a:pt x="20542" y="4834"/>
                      <a:pt x="20266" y="4011"/>
                    </a:cubicBezTo>
                    <a:cubicBezTo>
                      <a:pt x="19989" y="3190"/>
                      <a:pt x="19673" y="2489"/>
                      <a:pt x="19314" y="1909"/>
                    </a:cubicBezTo>
                    <a:cubicBezTo>
                      <a:pt x="18957" y="1329"/>
                      <a:pt x="18519" y="867"/>
                      <a:pt x="18002" y="520"/>
                    </a:cubicBezTo>
                    <a:cubicBezTo>
                      <a:pt x="17487" y="175"/>
                      <a:pt x="16916" y="0"/>
                      <a:pt x="16292" y="0"/>
                    </a:cubicBezTo>
                    <a:cubicBezTo>
                      <a:pt x="16190" y="0"/>
                      <a:pt x="15970" y="187"/>
                      <a:pt x="15632" y="559"/>
                    </a:cubicBezTo>
                    <a:cubicBezTo>
                      <a:pt x="15295" y="931"/>
                      <a:pt x="14922" y="1348"/>
                      <a:pt x="14512" y="1805"/>
                    </a:cubicBezTo>
                    <a:cubicBezTo>
                      <a:pt x="14103" y="2264"/>
                      <a:pt x="13557" y="2680"/>
                      <a:pt x="12871" y="3051"/>
                    </a:cubicBezTo>
                    <a:cubicBezTo>
                      <a:pt x="12185" y="3423"/>
                      <a:pt x="11496" y="3610"/>
                      <a:pt x="10800" y="3610"/>
                    </a:cubicBezTo>
                    <a:cubicBezTo>
                      <a:pt x="10104" y="3610"/>
                      <a:pt x="9414" y="3423"/>
                      <a:pt x="8729" y="3051"/>
                    </a:cubicBezTo>
                    <a:cubicBezTo>
                      <a:pt x="8043" y="2680"/>
                      <a:pt x="7496" y="2264"/>
                      <a:pt x="7087" y="1805"/>
                    </a:cubicBezTo>
                    <a:cubicBezTo>
                      <a:pt x="6678" y="1348"/>
                      <a:pt x="6304" y="931"/>
                      <a:pt x="5967" y="559"/>
                    </a:cubicBezTo>
                    <a:cubicBezTo>
                      <a:pt x="5630" y="187"/>
                      <a:pt x="5410" y="0"/>
                      <a:pt x="5308" y="0"/>
                    </a:cubicBezTo>
                    <a:cubicBezTo>
                      <a:pt x="4684" y="0"/>
                      <a:pt x="4113" y="175"/>
                      <a:pt x="3597" y="520"/>
                    </a:cubicBezTo>
                    <a:cubicBezTo>
                      <a:pt x="3081" y="867"/>
                      <a:pt x="2643" y="1329"/>
                      <a:pt x="2286" y="1909"/>
                    </a:cubicBezTo>
                    <a:cubicBezTo>
                      <a:pt x="1927" y="2488"/>
                      <a:pt x="1611" y="3190"/>
                      <a:pt x="1334" y="4011"/>
                    </a:cubicBezTo>
                    <a:cubicBezTo>
                      <a:pt x="1058" y="4834"/>
                      <a:pt x="839" y="5678"/>
                      <a:pt x="675" y="6543"/>
                    </a:cubicBezTo>
                    <a:cubicBezTo>
                      <a:pt x="511" y="7408"/>
                      <a:pt x="375" y="8347"/>
                      <a:pt x="268" y="9360"/>
                    </a:cubicBezTo>
                    <a:cubicBezTo>
                      <a:pt x="161" y="10371"/>
                      <a:pt x="89" y="11314"/>
                      <a:pt x="53" y="12189"/>
                    </a:cubicBezTo>
                    <a:cubicBezTo>
                      <a:pt x="17" y="13063"/>
                      <a:pt x="0" y="13959"/>
                      <a:pt x="0" y="14877"/>
                    </a:cubicBezTo>
                    <a:cubicBezTo>
                      <a:pt x="0" y="16953"/>
                      <a:pt x="372" y="18593"/>
                      <a:pt x="1119" y="19795"/>
                    </a:cubicBezTo>
                    <a:cubicBezTo>
                      <a:pt x="1866" y="20998"/>
                      <a:pt x="2858" y="21600"/>
                      <a:pt x="4096" y="21600"/>
                    </a:cubicBezTo>
                    <a:lnTo>
                      <a:pt x="17504" y="21600"/>
                    </a:lnTo>
                    <a:cubicBezTo>
                      <a:pt x="18741" y="21600"/>
                      <a:pt x="19734" y="20998"/>
                      <a:pt x="20480" y="19795"/>
                    </a:cubicBezTo>
                    <a:cubicBezTo>
                      <a:pt x="21227" y="18593"/>
                      <a:pt x="21600" y="16953"/>
                      <a:pt x="21600" y="14877"/>
                    </a:cubicBezTo>
                    <a:cubicBezTo>
                      <a:pt x="21600" y="13959"/>
                      <a:pt x="21582" y="13063"/>
                      <a:pt x="21547" y="12189"/>
                    </a:cubicBezTo>
                    <a:cubicBezTo>
                      <a:pt x="21511" y="11314"/>
                      <a:pt x="21439" y="10371"/>
                      <a:pt x="21332" y="9360"/>
                    </a:cubicBezTo>
                    <a:cubicBezTo>
                      <a:pt x="21332" y="9360"/>
                      <a:pt x="21332" y="9360"/>
                      <a:pt x="21332" y="936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8" name="Shape 1319"/>
          <p:cNvSpPr/>
          <p:nvPr/>
        </p:nvSpPr>
        <p:spPr>
          <a:xfrm flipV="1">
            <a:off x="2494612" y="222293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320"/>
          <p:cNvSpPr/>
          <p:nvPr/>
        </p:nvSpPr>
        <p:spPr>
          <a:xfrm flipV="1">
            <a:off x="4713327" y="222293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321"/>
          <p:cNvSpPr/>
          <p:nvPr/>
        </p:nvSpPr>
        <p:spPr>
          <a:xfrm flipV="1">
            <a:off x="6932044" y="222293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322"/>
          <p:cNvSpPr/>
          <p:nvPr/>
        </p:nvSpPr>
        <p:spPr>
          <a:xfrm flipH="1">
            <a:off x="2774066" y="462993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323"/>
          <p:cNvSpPr/>
          <p:nvPr/>
        </p:nvSpPr>
        <p:spPr>
          <a:xfrm flipH="1">
            <a:off x="4992781" y="462993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324"/>
          <p:cNvSpPr/>
          <p:nvPr/>
        </p:nvSpPr>
        <p:spPr>
          <a:xfrm flipH="1">
            <a:off x="7211496" y="4629935"/>
            <a:ext cx="13810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325"/>
          <p:cNvSpPr/>
          <p:nvPr/>
        </p:nvSpPr>
        <p:spPr>
          <a:xfrm flipV="1">
            <a:off x="9149976" y="2222933"/>
            <a:ext cx="169685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326"/>
          <p:cNvSpPr/>
          <p:nvPr/>
        </p:nvSpPr>
        <p:spPr>
          <a:xfrm>
            <a:off x="10845649" y="2233490"/>
            <a:ext cx="0" cy="2402167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327"/>
          <p:cNvSpPr/>
          <p:nvPr/>
        </p:nvSpPr>
        <p:spPr>
          <a:xfrm flipH="1">
            <a:off x="9430213" y="4629935"/>
            <a:ext cx="141566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1328"/>
          <p:cNvSpPr/>
          <p:nvPr/>
        </p:nvSpPr>
        <p:spPr>
          <a:xfrm flipH="1">
            <a:off x="1239917" y="4629935"/>
            <a:ext cx="70221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Shape 1329"/>
          <p:cNvSpPr/>
          <p:nvPr/>
        </p:nvSpPr>
        <p:spPr>
          <a:xfrm flipV="1">
            <a:off x="1242405" y="2222934"/>
            <a:ext cx="0" cy="241272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Shape 1330"/>
          <p:cNvSpPr/>
          <p:nvPr/>
        </p:nvSpPr>
        <p:spPr>
          <a:xfrm>
            <a:off x="1236395" y="2222933"/>
            <a:ext cx="42217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0" name="Group 1335"/>
          <p:cNvGrpSpPr/>
          <p:nvPr/>
        </p:nvGrpSpPr>
        <p:grpSpPr>
          <a:xfrm>
            <a:off x="4155082" y="1943985"/>
            <a:ext cx="559901" cy="559901"/>
            <a:chOff x="0" y="0"/>
            <a:chExt cx="1243363" cy="1243363"/>
          </a:xfrm>
        </p:grpSpPr>
        <p:sp>
          <p:nvSpPr>
            <p:cNvPr id="21" name="Shape 133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2" name="Group 1334"/>
            <p:cNvGrpSpPr/>
            <p:nvPr/>
          </p:nvGrpSpPr>
          <p:grpSpPr>
            <a:xfrm>
              <a:off x="452618" y="384509"/>
              <a:ext cx="335923" cy="474346"/>
              <a:chOff x="0" y="0"/>
              <a:chExt cx="335921" cy="474344"/>
            </a:xfrm>
          </p:grpSpPr>
          <p:sp>
            <p:nvSpPr>
              <p:cNvPr id="23" name="Shape 1332"/>
              <p:cNvSpPr/>
              <p:nvPr/>
            </p:nvSpPr>
            <p:spPr>
              <a:xfrm>
                <a:off x="0" y="42435"/>
                <a:ext cx="335922" cy="4319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0"/>
                    </a:moveTo>
                    <a:lnTo>
                      <a:pt x="17589" y="3600"/>
                    </a:lnTo>
                    <a:lnTo>
                      <a:pt x="4011" y="3600"/>
                    </a:lnTo>
                    <a:lnTo>
                      <a:pt x="2159" y="0"/>
                    </a:lnTo>
                    <a:cubicBezTo>
                      <a:pt x="972" y="0"/>
                      <a:pt x="0" y="756"/>
                      <a:pt x="0" y="1679"/>
                    </a:cubicBezTo>
                    <a:lnTo>
                      <a:pt x="0" y="19921"/>
                    </a:lnTo>
                    <a:cubicBezTo>
                      <a:pt x="0" y="20844"/>
                      <a:pt x="972" y="21600"/>
                      <a:pt x="2159" y="21600"/>
                    </a:cubicBezTo>
                    <a:lnTo>
                      <a:pt x="19441" y="21600"/>
                    </a:lnTo>
                    <a:cubicBezTo>
                      <a:pt x="20628" y="21600"/>
                      <a:pt x="21600" y="20844"/>
                      <a:pt x="21600" y="19921"/>
                    </a:cubicBezTo>
                    <a:lnTo>
                      <a:pt x="21600" y="1679"/>
                    </a:lnTo>
                    <a:cubicBezTo>
                      <a:pt x="21600" y="756"/>
                      <a:pt x="20628" y="0"/>
                      <a:pt x="194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Shape 1333"/>
              <p:cNvSpPr/>
              <p:nvPr/>
            </p:nvSpPr>
            <p:spPr>
              <a:xfrm>
                <a:off x="59175" y="0"/>
                <a:ext cx="215954" cy="959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21600"/>
                    </a:moveTo>
                    <a:lnTo>
                      <a:pt x="21600" y="10800"/>
                    </a:lnTo>
                    <a:lnTo>
                      <a:pt x="16369" y="10800"/>
                    </a:lnTo>
                    <a:lnTo>
                      <a:pt x="14641" y="0"/>
                    </a:lnTo>
                    <a:lnTo>
                      <a:pt x="6959" y="0"/>
                    </a:lnTo>
                    <a:lnTo>
                      <a:pt x="5231" y="10800"/>
                    </a:lnTo>
                    <a:lnTo>
                      <a:pt x="0" y="10800"/>
                    </a:lnTo>
                    <a:lnTo>
                      <a:pt x="2159" y="21600"/>
                    </a:lnTo>
                    <a:cubicBezTo>
                      <a:pt x="2159" y="21600"/>
                      <a:pt x="19441" y="21600"/>
                      <a:pt x="19441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5" name="Group 1338"/>
          <p:cNvGrpSpPr/>
          <p:nvPr/>
        </p:nvGrpSpPr>
        <p:grpSpPr>
          <a:xfrm>
            <a:off x="6373798" y="1943985"/>
            <a:ext cx="559901" cy="559901"/>
            <a:chOff x="0" y="0"/>
            <a:chExt cx="1243363" cy="1243363"/>
          </a:xfrm>
        </p:grpSpPr>
        <p:sp>
          <p:nvSpPr>
            <p:cNvPr id="26" name="Shape 1336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Shape 1337"/>
            <p:cNvSpPr/>
            <p:nvPr/>
          </p:nvSpPr>
          <p:spPr>
            <a:xfrm>
              <a:off x="384508" y="384509"/>
              <a:ext cx="474347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4" h="20814" extrusionOk="0">
                  <a:moveTo>
                    <a:pt x="16063" y="4751"/>
                  </a:moveTo>
                  <a:cubicBezTo>
                    <a:pt x="14562" y="3251"/>
                    <a:pt x="14186" y="1270"/>
                    <a:pt x="14318" y="1137"/>
                  </a:cubicBezTo>
                  <a:cubicBezTo>
                    <a:pt x="14452" y="1003"/>
                    <a:pt x="16354" y="1458"/>
                    <a:pt x="17856" y="2959"/>
                  </a:cubicBezTo>
                  <a:cubicBezTo>
                    <a:pt x="19356" y="4460"/>
                    <a:pt x="19807" y="6366"/>
                    <a:pt x="19677" y="6496"/>
                  </a:cubicBezTo>
                  <a:cubicBezTo>
                    <a:pt x="19548" y="6625"/>
                    <a:pt x="17564" y="6252"/>
                    <a:pt x="16063" y="4751"/>
                  </a:cubicBezTo>
                  <a:close/>
                  <a:moveTo>
                    <a:pt x="8257" y="11610"/>
                  </a:moveTo>
                  <a:cubicBezTo>
                    <a:pt x="7827" y="11179"/>
                    <a:pt x="7967" y="10342"/>
                    <a:pt x="8569" y="9739"/>
                  </a:cubicBezTo>
                  <a:cubicBezTo>
                    <a:pt x="9172" y="9137"/>
                    <a:pt x="10009" y="8997"/>
                    <a:pt x="10440" y="9428"/>
                  </a:cubicBezTo>
                  <a:cubicBezTo>
                    <a:pt x="10869" y="9858"/>
                    <a:pt x="10730" y="10696"/>
                    <a:pt x="10128" y="11298"/>
                  </a:cubicBezTo>
                  <a:cubicBezTo>
                    <a:pt x="9526" y="11900"/>
                    <a:pt x="8687" y="12040"/>
                    <a:pt x="8257" y="11610"/>
                  </a:cubicBezTo>
                  <a:close/>
                  <a:moveTo>
                    <a:pt x="18634" y="2180"/>
                  </a:moveTo>
                  <a:cubicBezTo>
                    <a:pt x="16698" y="243"/>
                    <a:pt x="14265" y="-466"/>
                    <a:pt x="13491" y="308"/>
                  </a:cubicBezTo>
                  <a:lnTo>
                    <a:pt x="10372" y="3426"/>
                  </a:lnTo>
                  <a:cubicBezTo>
                    <a:pt x="9900" y="3899"/>
                    <a:pt x="9488" y="5482"/>
                    <a:pt x="9676" y="7085"/>
                  </a:cubicBezTo>
                  <a:lnTo>
                    <a:pt x="240" y="16521"/>
                  </a:lnTo>
                  <a:cubicBezTo>
                    <a:pt x="-320" y="17081"/>
                    <a:pt x="134" y="18442"/>
                    <a:pt x="1253" y="19561"/>
                  </a:cubicBezTo>
                  <a:cubicBezTo>
                    <a:pt x="2373" y="20681"/>
                    <a:pt x="3733" y="21134"/>
                    <a:pt x="4293" y="20574"/>
                  </a:cubicBezTo>
                  <a:lnTo>
                    <a:pt x="13729" y="11138"/>
                  </a:lnTo>
                  <a:cubicBezTo>
                    <a:pt x="15332" y="11327"/>
                    <a:pt x="16915" y="10914"/>
                    <a:pt x="17388" y="10442"/>
                  </a:cubicBezTo>
                  <a:lnTo>
                    <a:pt x="20506" y="7324"/>
                  </a:lnTo>
                  <a:cubicBezTo>
                    <a:pt x="21280" y="6549"/>
                    <a:pt x="20573" y="4116"/>
                    <a:pt x="18634" y="218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1341"/>
          <p:cNvGrpSpPr/>
          <p:nvPr/>
        </p:nvGrpSpPr>
        <p:grpSpPr>
          <a:xfrm>
            <a:off x="8592514" y="1943985"/>
            <a:ext cx="559901" cy="559901"/>
            <a:chOff x="0" y="0"/>
            <a:chExt cx="1243363" cy="1243363"/>
          </a:xfrm>
        </p:grpSpPr>
        <p:sp>
          <p:nvSpPr>
            <p:cNvPr id="29" name="Shape 1339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Shape 1340"/>
            <p:cNvSpPr/>
            <p:nvPr/>
          </p:nvSpPr>
          <p:spPr>
            <a:xfrm>
              <a:off x="383421" y="384509"/>
              <a:ext cx="474315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1344"/>
          <p:cNvGrpSpPr/>
          <p:nvPr/>
        </p:nvGrpSpPr>
        <p:grpSpPr>
          <a:xfrm>
            <a:off x="8592514" y="4349738"/>
            <a:ext cx="559901" cy="559901"/>
            <a:chOff x="0" y="0"/>
            <a:chExt cx="1243363" cy="1243363"/>
          </a:xfrm>
        </p:grpSpPr>
        <p:sp>
          <p:nvSpPr>
            <p:cNvPr id="32" name="Shape 1342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Shape 1343"/>
            <p:cNvSpPr/>
            <p:nvPr/>
          </p:nvSpPr>
          <p:spPr>
            <a:xfrm>
              <a:off x="431257" y="349682"/>
              <a:ext cx="378644" cy="540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7" h="21276" extrusionOk="0">
                  <a:moveTo>
                    <a:pt x="1877" y="21023"/>
                  </a:moveTo>
                  <a:cubicBezTo>
                    <a:pt x="2335" y="19958"/>
                    <a:pt x="3030" y="18458"/>
                    <a:pt x="3960" y="16288"/>
                  </a:cubicBezTo>
                  <a:cubicBezTo>
                    <a:pt x="8011" y="15823"/>
                    <a:pt x="9689" y="16658"/>
                    <a:pt x="12261" y="13325"/>
                  </a:cubicBezTo>
                  <a:cubicBezTo>
                    <a:pt x="10172" y="13789"/>
                    <a:pt x="7654" y="12465"/>
                    <a:pt x="7789" y="11892"/>
                  </a:cubicBezTo>
                  <a:cubicBezTo>
                    <a:pt x="7924" y="11318"/>
                    <a:pt x="13647" y="12306"/>
                    <a:pt x="17393" y="8447"/>
                  </a:cubicBezTo>
                  <a:cubicBezTo>
                    <a:pt x="12670" y="9202"/>
                    <a:pt x="11160" y="7540"/>
                    <a:pt x="11769" y="7289"/>
                  </a:cubicBezTo>
                  <a:cubicBezTo>
                    <a:pt x="13175" y="6708"/>
                    <a:pt x="17348" y="7048"/>
                    <a:pt x="19572" y="5477"/>
                  </a:cubicBezTo>
                  <a:cubicBezTo>
                    <a:pt x="20719" y="4669"/>
                    <a:pt x="21256" y="2702"/>
                    <a:pt x="20789" y="2000"/>
                  </a:cubicBezTo>
                  <a:cubicBezTo>
                    <a:pt x="20229" y="1153"/>
                    <a:pt x="16813" y="-111"/>
                    <a:pt x="14931" y="7"/>
                  </a:cubicBezTo>
                  <a:cubicBezTo>
                    <a:pt x="13047" y="126"/>
                    <a:pt x="10093" y="5208"/>
                    <a:pt x="9217" y="5168"/>
                  </a:cubicBezTo>
                  <a:cubicBezTo>
                    <a:pt x="8341" y="5128"/>
                    <a:pt x="8166" y="2892"/>
                    <a:pt x="9694" y="813"/>
                  </a:cubicBezTo>
                  <a:cubicBezTo>
                    <a:pt x="8081" y="1330"/>
                    <a:pt x="5127" y="2940"/>
                    <a:pt x="4200" y="4315"/>
                  </a:cubicBezTo>
                  <a:cubicBezTo>
                    <a:pt x="2475" y="6874"/>
                    <a:pt x="4362" y="12744"/>
                    <a:pt x="3757" y="12953"/>
                  </a:cubicBezTo>
                  <a:cubicBezTo>
                    <a:pt x="3151" y="13163"/>
                    <a:pt x="1114" y="10259"/>
                    <a:pt x="505" y="8944"/>
                  </a:cubicBezTo>
                  <a:cubicBezTo>
                    <a:pt x="-324" y="10961"/>
                    <a:pt x="-344" y="12982"/>
                    <a:pt x="2082" y="15667"/>
                  </a:cubicBezTo>
                  <a:cubicBezTo>
                    <a:pt x="1167" y="17429"/>
                    <a:pt x="667" y="19457"/>
                    <a:pt x="592" y="20487"/>
                  </a:cubicBezTo>
                  <a:cubicBezTo>
                    <a:pt x="557" y="21312"/>
                    <a:pt x="1675" y="21489"/>
                    <a:pt x="1877" y="2102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Group 1347"/>
          <p:cNvGrpSpPr/>
          <p:nvPr/>
        </p:nvGrpSpPr>
        <p:grpSpPr>
          <a:xfrm>
            <a:off x="6373798" y="4349738"/>
            <a:ext cx="559901" cy="559901"/>
            <a:chOff x="0" y="0"/>
            <a:chExt cx="1243363" cy="1243363"/>
          </a:xfrm>
        </p:grpSpPr>
        <p:sp>
          <p:nvSpPr>
            <p:cNvPr id="35" name="Shape 1345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Shape 1346"/>
            <p:cNvSpPr/>
            <p:nvPr/>
          </p:nvSpPr>
          <p:spPr>
            <a:xfrm>
              <a:off x="351222" y="372464"/>
              <a:ext cx="540919" cy="5409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1350"/>
          <p:cNvGrpSpPr/>
          <p:nvPr/>
        </p:nvGrpSpPr>
        <p:grpSpPr>
          <a:xfrm>
            <a:off x="4155083" y="4349738"/>
            <a:ext cx="559901" cy="559901"/>
            <a:chOff x="0" y="0"/>
            <a:chExt cx="1243363" cy="1243363"/>
          </a:xfrm>
        </p:grpSpPr>
        <p:sp>
          <p:nvSpPr>
            <p:cNvPr id="38" name="Shape 1348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Shape 1349"/>
            <p:cNvSpPr/>
            <p:nvPr/>
          </p:nvSpPr>
          <p:spPr>
            <a:xfrm>
              <a:off x="351222" y="393269"/>
              <a:ext cx="540919" cy="499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92" y="12333"/>
                  </a:moveTo>
                  <a:cubicBezTo>
                    <a:pt x="19528" y="12511"/>
                    <a:pt x="19333" y="12600"/>
                    <a:pt x="19107" y="12600"/>
                  </a:cubicBezTo>
                  <a:cubicBezTo>
                    <a:pt x="18882" y="12600"/>
                    <a:pt x="18688" y="12511"/>
                    <a:pt x="18524" y="12333"/>
                  </a:cubicBezTo>
                  <a:cubicBezTo>
                    <a:pt x="18360" y="12155"/>
                    <a:pt x="18277" y="11944"/>
                    <a:pt x="18277" y="11700"/>
                  </a:cubicBezTo>
                  <a:cubicBezTo>
                    <a:pt x="18277" y="11456"/>
                    <a:pt x="18360" y="11245"/>
                    <a:pt x="18524" y="11067"/>
                  </a:cubicBezTo>
                  <a:cubicBezTo>
                    <a:pt x="18688" y="10889"/>
                    <a:pt x="18882" y="10800"/>
                    <a:pt x="19107" y="10800"/>
                  </a:cubicBezTo>
                  <a:cubicBezTo>
                    <a:pt x="19333" y="10800"/>
                    <a:pt x="19528" y="10889"/>
                    <a:pt x="19692" y="11067"/>
                  </a:cubicBezTo>
                  <a:cubicBezTo>
                    <a:pt x="19857" y="11245"/>
                    <a:pt x="19938" y="11456"/>
                    <a:pt x="19938" y="11700"/>
                  </a:cubicBezTo>
                  <a:cubicBezTo>
                    <a:pt x="19938" y="11944"/>
                    <a:pt x="19857" y="12155"/>
                    <a:pt x="19692" y="12333"/>
                  </a:cubicBezTo>
                  <a:cubicBezTo>
                    <a:pt x="19692" y="12333"/>
                    <a:pt x="19692" y="12333"/>
                    <a:pt x="19692" y="12333"/>
                  </a:cubicBezTo>
                  <a:close/>
                  <a:moveTo>
                    <a:pt x="16616" y="10800"/>
                  </a:moveTo>
                  <a:lnTo>
                    <a:pt x="4984" y="10800"/>
                  </a:lnTo>
                  <a:lnTo>
                    <a:pt x="4984" y="1800"/>
                  </a:lnTo>
                  <a:lnTo>
                    <a:pt x="13292" y="1800"/>
                  </a:lnTo>
                  <a:lnTo>
                    <a:pt x="13292" y="4050"/>
                  </a:lnTo>
                  <a:cubicBezTo>
                    <a:pt x="13292" y="4425"/>
                    <a:pt x="13414" y="4744"/>
                    <a:pt x="13655" y="5006"/>
                  </a:cubicBezTo>
                  <a:cubicBezTo>
                    <a:pt x="13898" y="5269"/>
                    <a:pt x="14192" y="5400"/>
                    <a:pt x="14538" y="5400"/>
                  </a:cubicBezTo>
                  <a:lnTo>
                    <a:pt x="16616" y="5400"/>
                  </a:lnTo>
                  <a:cubicBezTo>
                    <a:pt x="16616" y="5400"/>
                    <a:pt x="16616" y="10800"/>
                    <a:pt x="16616" y="10800"/>
                  </a:cubicBezTo>
                  <a:close/>
                  <a:moveTo>
                    <a:pt x="16616" y="19800"/>
                  </a:moveTo>
                  <a:lnTo>
                    <a:pt x="4984" y="19800"/>
                  </a:lnTo>
                  <a:lnTo>
                    <a:pt x="4984" y="16200"/>
                  </a:lnTo>
                  <a:lnTo>
                    <a:pt x="16616" y="16200"/>
                  </a:lnTo>
                  <a:cubicBezTo>
                    <a:pt x="16616" y="16200"/>
                    <a:pt x="16616" y="19800"/>
                    <a:pt x="16616" y="19800"/>
                  </a:cubicBezTo>
                  <a:close/>
                  <a:moveTo>
                    <a:pt x="20867" y="9795"/>
                  </a:moveTo>
                  <a:cubicBezTo>
                    <a:pt x="20378" y="9265"/>
                    <a:pt x="19791" y="9000"/>
                    <a:pt x="19107" y="9000"/>
                  </a:cubicBezTo>
                  <a:lnTo>
                    <a:pt x="18277" y="9000"/>
                  </a:lnTo>
                  <a:lnTo>
                    <a:pt x="18277" y="5400"/>
                  </a:lnTo>
                  <a:cubicBezTo>
                    <a:pt x="18277" y="5025"/>
                    <a:pt x="18190" y="4613"/>
                    <a:pt x="18018" y="4163"/>
                  </a:cubicBezTo>
                  <a:cubicBezTo>
                    <a:pt x="17844" y="3712"/>
                    <a:pt x="17637" y="3356"/>
                    <a:pt x="17394" y="3094"/>
                  </a:cubicBezTo>
                  <a:lnTo>
                    <a:pt x="15421" y="957"/>
                  </a:lnTo>
                  <a:cubicBezTo>
                    <a:pt x="15179" y="694"/>
                    <a:pt x="14850" y="469"/>
                    <a:pt x="14435" y="281"/>
                  </a:cubicBezTo>
                  <a:cubicBezTo>
                    <a:pt x="14020" y="94"/>
                    <a:pt x="13638" y="0"/>
                    <a:pt x="13292" y="0"/>
                  </a:cubicBezTo>
                  <a:lnTo>
                    <a:pt x="4569" y="0"/>
                  </a:lnTo>
                  <a:cubicBezTo>
                    <a:pt x="4223" y="0"/>
                    <a:pt x="3929" y="132"/>
                    <a:pt x="3687" y="394"/>
                  </a:cubicBezTo>
                  <a:cubicBezTo>
                    <a:pt x="3444" y="656"/>
                    <a:pt x="3323" y="975"/>
                    <a:pt x="3323" y="1350"/>
                  </a:cubicBezTo>
                  <a:lnTo>
                    <a:pt x="3323" y="9000"/>
                  </a:lnTo>
                  <a:lnTo>
                    <a:pt x="2493" y="9000"/>
                  </a:lnTo>
                  <a:cubicBezTo>
                    <a:pt x="1809" y="9000"/>
                    <a:pt x="1222" y="9265"/>
                    <a:pt x="734" y="9795"/>
                  </a:cubicBezTo>
                  <a:cubicBezTo>
                    <a:pt x="244" y="10324"/>
                    <a:pt x="0" y="10960"/>
                    <a:pt x="0" y="11700"/>
                  </a:cubicBezTo>
                  <a:lnTo>
                    <a:pt x="0" y="17550"/>
                  </a:lnTo>
                  <a:cubicBezTo>
                    <a:pt x="0" y="17673"/>
                    <a:pt x="41" y="17777"/>
                    <a:pt x="124" y="17866"/>
                  </a:cubicBezTo>
                  <a:cubicBezTo>
                    <a:pt x="205" y="17956"/>
                    <a:pt x="303" y="18000"/>
                    <a:pt x="415" y="18000"/>
                  </a:cubicBezTo>
                  <a:lnTo>
                    <a:pt x="3323" y="18000"/>
                  </a:lnTo>
                  <a:lnTo>
                    <a:pt x="3323" y="20250"/>
                  </a:lnTo>
                  <a:cubicBezTo>
                    <a:pt x="3323" y="20625"/>
                    <a:pt x="3444" y="20944"/>
                    <a:pt x="3687" y="21206"/>
                  </a:cubicBezTo>
                  <a:cubicBezTo>
                    <a:pt x="3929" y="21468"/>
                    <a:pt x="4223" y="21600"/>
                    <a:pt x="4569" y="21600"/>
                  </a:cubicBezTo>
                  <a:lnTo>
                    <a:pt x="17031" y="21600"/>
                  </a:lnTo>
                  <a:cubicBezTo>
                    <a:pt x="17377" y="21600"/>
                    <a:pt x="17671" y="21468"/>
                    <a:pt x="17913" y="21206"/>
                  </a:cubicBezTo>
                  <a:cubicBezTo>
                    <a:pt x="18156" y="20943"/>
                    <a:pt x="18277" y="20625"/>
                    <a:pt x="18277" y="20250"/>
                  </a:cubicBezTo>
                  <a:lnTo>
                    <a:pt x="18277" y="18000"/>
                  </a:lnTo>
                  <a:lnTo>
                    <a:pt x="21185" y="18000"/>
                  </a:lnTo>
                  <a:cubicBezTo>
                    <a:pt x="21297" y="18000"/>
                    <a:pt x="21395" y="17956"/>
                    <a:pt x="21476" y="17866"/>
                  </a:cubicBezTo>
                  <a:cubicBezTo>
                    <a:pt x="21559" y="17777"/>
                    <a:pt x="21600" y="17673"/>
                    <a:pt x="21600" y="17550"/>
                  </a:cubicBezTo>
                  <a:lnTo>
                    <a:pt x="21600" y="11700"/>
                  </a:lnTo>
                  <a:cubicBezTo>
                    <a:pt x="21600" y="10960"/>
                    <a:pt x="21356" y="10324"/>
                    <a:pt x="20867" y="9795"/>
                  </a:cubicBezTo>
                  <a:cubicBezTo>
                    <a:pt x="20867" y="9795"/>
                    <a:pt x="20867" y="9795"/>
                    <a:pt x="20867" y="979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1356"/>
          <p:cNvGrpSpPr/>
          <p:nvPr/>
        </p:nvGrpSpPr>
        <p:grpSpPr>
          <a:xfrm>
            <a:off x="1936368" y="4349738"/>
            <a:ext cx="559901" cy="559901"/>
            <a:chOff x="0" y="0"/>
            <a:chExt cx="1243363" cy="1243363"/>
          </a:xfrm>
        </p:grpSpPr>
        <p:sp>
          <p:nvSpPr>
            <p:cNvPr id="41" name="Shape 135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>
                <a:lnSpc>
                  <a:spcPct val="120000"/>
                </a:lnSpc>
              </a:pPr>
              <a:endParaRPr sz="449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2" name="Group 1355"/>
            <p:cNvGrpSpPr/>
            <p:nvPr/>
          </p:nvGrpSpPr>
          <p:grpSpPr>
            <a:xfrm>
              <a:off x="356142" y="391541"/>
              <a:ext cx="533285" cy="457201"/>
              <a:chOff x="0" y="0"/>
              <a:chExt cx="533283" cy="457200"/>
            </a:xfrm>
          </p:grpSpPr>
          <p:sp>
            <p:nvSpPr>
              <p:cNvPr id="43" name="Shape 1352"/>
              <p:cNvSpPr/>
              <p:nvPr/>
            </p:nvSpPr>
            <p:spPr>
              <a:xfrm>
                <a:off x="0" y="76178"/>
                <a:ext cx="85718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949" y="1114"/>
                    </a:moveTo>
                    <a:cubicBezTo>
                      <a:pt x="1650" y="1857"/>
                      <a:pt x="0" y="2746"/>
                      <a:pt x="0" y="3780"/>
                    </a:cubicBezTo>
                    <a:lnTo>
                      <a:pt x="0" y="17820"/>
                    </a:lnTo>
                    <a:cubicBezTo>
                      <a:pt x="0" y="18855"/>
                      <a:pt x="1650" y="19744"/>
                      <a:pt x="4949" y="20487"/>
                    </a:cubicBezTo>
                    <a:cubicBezTo>
                      <a:pt x="8249" y="21229"/>
                      <a:pt x="12200" y="21600"/>
                      <a:pt x="16803" y="21600"/>
                    </a:cubicBezTo>
                    <a:lnTo>
                      <a:pt x="21600" y="21600"/>
                    </a:lnTo>
                    <a:lnTo>
                      <a:pt x="21600" y="0"/>
                    </a:lnTo>
                    <a:lnTo>
                      <a:pt x="16803" y="0"/>
                    </a:lnTo>
                    <a:cubicBezTo>
                      <a:pt x="12200" y="0"/>
                      <a:pt x="8249" y="372"/>
                      <a:pt x="4949" y="1114"/>
                    </a:cubicBezTo>
                    <a:cubicBezTo>
                      <a:pt x="4949" y="1114"/>
                      <a:pt x="4949" y="1114"/>
                      <a:pt x="4949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Shape 1353"/>
              <p:cNvSpPr/>
              <p:nvPr/>
            </p:nvSpPr>
            <p:spPr>
              <a:xfrm>
                <a:off x="113393" y="0"/>
                <a:ext cx="304819" cy="457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200" y="3600"/>
                    </a:moveTo>
                    <a:lnTo>
                      <a:pt x="5400" y="3600"/>
                    </a:lnTo>
                    <a:lnTo>
                      <a:pt x="5400" y="1800"/>
                    </a:lnTo>
                    <a:lnTo>
                      <a:pt x="16200" y="1800"/>
                    </a:lnTo>
                    <a:cubicBezTo>
                      <a:pt x="16200" y="1800"/>
                      <a:pt x="16200" y="3600"/>
                      <a:pt x="16200" y="3600"/>
                    </a:cubicBezTo>
                    <a:close/>
                    <a:moveTo>
                      <a:pt x="18900" y="1350"/>
                    </a:moveTo>
                    <a:cubicBezTo>
                      <a:pt x="18900" y="975"/>
                      <a:pt x="18703" y="657"/>
                      <a:pt x="18308" y="394"/>
                    </a:cubicBezTo>
                    <a:cubicBezTo>
                      <a:pt x="17915" y="131"/>
                      <a:pt x="17437" y="0"/>
                      <a:pt x="16875" y="0"/>
                    </a:cubicBezTo>
                    <a:lnTo>
                      <a:pt x="4725" y="0"/>
                    </a:lnTo>
                    <a:cubicBezTo>
                      <a:pt x="4163" y="0"/>
                      <a:pt x="3685" y="131"/>
                      <a:pt x="3291" y="394"/>
                    </a:cubicBezTo>
                    <a:cubicBezTo>
                      <a:pt x="2897" y="656"/>
                      <a:pt x="2700" y="975"/>
                      <a:pt x="2700" y="1350"/>
                    </a:cubicBezTo>
                    <a:lnTo>
                      <a:pt x="2700" y="3600"/>
                    </a:lnTo>
                    <a:lnTo>
                      <a:pt x="0" y="3600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3600"/>
                    </a:lnTo>
                    <a:lnTo>
                      <a:pt x="18900" y="3600"/>
                    </a:lnTo>
                    <a:cubicBezTo>
                      <a:pt x="18900" y="3600"/>
                      <a:pt x="18900" y="1350"/>
                      <a:pt x="18900" y="13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Shape 1354"/>
              <p:cNvSpPr/>
              <p:nvPr/>
            </p:nvSpPr>
            <p:spPr>
              <a:xfrm>
                <a:off x="447548" y="76178"/>
                <a:ext cx="85736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652" y="1114"/>
                    </a:moveTo>
                    <a:cubicBezTo>
                      <a:pt x="13348" y="372"/>
                      <a:pt x="9402" y="0"/>
                      <a:pt x="4800" y="0"/>
                    </a:cubicBezTo>
                    <a:lnTo>
                      <a:pt x="0" y="0"/>
                    </a:lnTo>
                    <a:lnTo>
                      <a:pt x="0" y="21600"/>
                    </a:lnTo>
                    <a:lnTo>
                      <a:pt x="4800" y="21600"/>
                    </a:lnTo>
                    <a:cubicBezTo>
                      <a:pt x="9402" y="21600"/>
                      <a:pt x="13348" y="21229"/>
                      <a:pt x="16652" y="20487"/>
                    </a:cubicBezTo>
                    <a:cubicBezTo>
                      <a:pt x="19951" y="19744"/>
                      <a:pt x="21600" y="18855"/>
                      <a:pt x="21600" y="17820"/>
                    </a:cubicBezTo>
                    <a:lnTo>
                      <a:pt x="21600" y="3780"/>
                    </a:lnTo>
                    <a:cubicBezTo>
                      <a:pt x="21600" y="2746"/>
                      <a:pt x="19951" y="1857"/>
                      <a:pt x="16652" y="1114"/>
                    </a:cubicBezTo>
                    <a:cubicBezTo>
                      <a:pt x="16652" y="1114"/>
                      <a:pt x="16652" y="1114"/>
                      <a:pt x="16652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6" name="TextBox 44"/>
          <p:cNvSpPr txBox="1"/>
          <p:nvPr/>
        </p:nvSpPr>
        <p:spPr>
          <a:xfrm>
            <a:off x="1936371" y="2951763"/>
            <a:ext cx="1940914" cy="3877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050" dirty="0">
                <a:solidFill>
                  <a:schemeClr val="tx2"/>
                </a:solidFill>
                <a:latin typeface="+mn-ea"/>
              </a:rPr>
              <a:t>我们凭借自身优势和专业化的独特视角为客户提供优质的服务。</a:t>
            </a:r>
          </a:p>
        </p:txBody>
      </p:sp>
      <p:sp>
        <p:nvSpPr>
          <p:cNvPr id="47" name="Text Placeholder 4"/>
          <p:cNvSpPr txBox="1">
            <a:spLocks/>
          </p:cNvSpPr>
          <p:nvPr/>
        </p:nvSpPr>
        <p:spPr>
          <a:xfrm>
            <a:off x="1963735" y="2648203"/>
            <a:ext cx="1504439" cy="215444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400" b="1" dirty="0">
                <a:solidFill>
                  <a:schemeClr val="accent1"/>
                </a:solidFill>
                <a:latin typeface="+mn-ea"/>
              </a:rPr>
              <a:t>标题内容</a:t>
            </a:r>
          </a:p>
        </p:txBody>
      </p:sp>
      <p:sp>
        <p:nvSpPr>
          <p:cNvPr id="48" name="TextBox 46"/>
          <p:cNvSpPr txBox="1"/>
          <p:nvPr/>
        </p:nvSpPr>
        <p:spPr>
          <a:xfrm>
            <a:off x="4155085" y="2951763"/>
            <a:ext cx="1892113" cy="3877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050" dirty="0">
                <a:solidFill>
                  <a:schemeClr val="tx2"/>
                </a:solidFill>
                <a:latin typeface="+mn-ea"/>
              </a:rPr>
              <a:t>我们凭借自身优势和专业化的独特视角为客户提供优质的服务。</a:t>
            </a:r>
          </a:p>
        </p:txBody>
      </p:sp>
      <p:sp>
        <p:nvSpPr>
          <p:cNvPr id="49" name="Text Placeholder 4"/>
          <p:cNvSpPr txBox="1">
            <a:spLocks/>
          </p:cNvSpPr>
          <p:nvPr/>
        </p:nvSpPr>
        <p:spPr>
          <a:xfrm>
            <a:off x="4182450" y="2648203"/>
            <a:ext cx="2384661" cy="215444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defPPr>
              <a:defRPr lang="zh-CN"/>
            </a:defPPr>
            <a:lvl1pPr indent="0">
              <a:spcBef>
                <a:spcPct val="20000"/>
              </a:spcBef>
              <a:buFont typeface="Arial" pitchFamily="34" charset="0"/>
              <a:buNone/>
              <a:defRPr sz="1600">
                <a:solidFill>
                  <a:schemeClr val="accent1"/>
                </a:solidFill>
                <a:latin typeface="+mj-ea"/>
                <a:ea typeface="+mj-ea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zh-CN" altLang="en-US" sz="1400" b="1" dirty="0">
                <a:solidFill>
                  <a:schemeClr val="accent2"/>
                </a:solidFill>
                <a:latin typeface="+mn-ea"/>
                <a:ea typeface="+mn-ea"/>
              </a:rPr>
              <a:t>标题内容</a:t>
            </a:r>
          </a:p>
        </p:txBody>
      </p:sp>
      <p:sp>
        <p:nvSpPr>
          <p:cNvPr id="50" name="TextBox 48"/>
          <p:cNvSpPr txBox="1"/>
          <p:nvPr/>
        </p:nvSpPr>
        <p:spPr>
          <a:xfrm>
            <a:off x="6373802" y="2951763"/>
            <a:ext cx="1899164" cy="3877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050" dirty="0">
                <a:solidFill>
                  <a:schemeClr val="tx2"/>
                </a:solidFill>
                <a:latin typeface="+mn-ea"/>
              </a:rPr>
              <a:t>我们凭借自身优势和专业化的独特视角为客户提供优质的服务。</a:t>
            </a:r>
          </a:p>
        </p:txBody>
      </p:sp>
      <p:sp>
        <p:nvSpPr>
          <p:cNvPr id="51" name="Text Placeholder 4"/>
          <p:cNvSpPr txBox="1">
            <a:spLocks/>
          </p:cNvSpPr>
          <p:nvPr/>
        </p:nvSpPr>
        <p:spPr>
          <a:xfrm>
            <a:off x="6401167" y="2648203"/>
            <a:ext cx="2274568" cy="215444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defPPr>
              <a:defRPr lang="zh-CN"/>
            </a:defPPr>
            <a:lvl1pPr indent="0">
              <a:spcBef>
                <a:spcPct val="20000"/>
              </a:spcBef>
              <a:buFont typeface="Arial" pitchFamily="34" charset="0"/>
              <a:buNone/>
              <a:defRPr sz="1600">
                <a:solidFill>
                  <a:schemeClr val="accent1"/>
                </a:solidFill>
                <a:latin typeface="+mj-ea"/>
                <a:ea typeface="+mj-ea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zh-CN" altLang="en-US" sz="1400" b="1" dirty="0">
                <a:solidFill>
                  <a:schemeClr val="accent3"/>
                </a:solidFill>
                <a:latin typeface="+mn-ea"/>
                <a:ea typeface="+mn-ea"/>
              </a:rPr>
              <a:t>标题内容</a:t>
            </a:r>
          </a:p>
        </p:txBody>
      </p:sp>
      <p:sp>
        <p:nvSpPr>
          <p:cNvPr id="52" name="TextBox 50"/>
          <p:cNvSpPr txBox="1"/>
          <p:nvPr/>
        </p:nvSpPr>
        <p:spPr>
          <a:xfrm>
            <a:off x="8592515" y="2951763"/>
            <a:ext cx="1906219" cy="3877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050" dirty="0">
                <a:solidFill>
                  <a:schemeClr val="tx2"/>
                </a:solidFill>
                <a:latin typeface="+mn-ea"/>
              </a:rPr>
              <a:t>我们凭借自身优势和专业化的独特视角为客户提供优质的服务。</a:t>
            </a:r>
          </a:p>
        </p:txBody>
      </p:sp>
      <p:sp>
        <p:nvSpPr>
          <p:cNvPr id="53" name="Text Placeholder 4"/>
          <p:cNvSpPr txBox="1">
            <a:spLocks/>
          </p:cNvSpPr>
          <p:nvPr/>
        </p:nvSpPr>
        <p:spPr>
          <a:xfrm>
            <a:off x="8619881" y="2648203"/>
            <a:ext cx="2274568" cy="215444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defPPr>
              <a:defRPr lang="zh-CN"/>
            </a:defPPr>
            <a:lvl1pPr indent="0">
              <a:spcBef>
                <a:spcPct val="20000"/>
              </a:spcBef>
              <a:buFont typeface="Arial" pitchFamily="34" charset="0"/>
              <a:buNone/>
              <a:defRPr sz="1600">
                <a:solidFill>
                  <a:schemeClr val="accent1"/>
                </a:solidFill>
                <a:latin typeface="+mj-ea"/>
                <a:ea typeface="+mj-ea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zh-CN" altLang="en-US" sz="1400" b="1" dirty="0">
                <a:solidFill>
                  <a:schemeClr val="accent4"/>
                </a:solidFill>
                <a:latin typeface="+mn-ea"/>
                <a:ea typeface="+mn-ea"/>
              </a:rPr>
              <a:t>标题内容</a:t>
            </a:r>
          </a:p>
        </p:txBody>
      </p:sp>
      <p:sp>
        <p:nvSpPr>
          <p:cNvPr id="54" name="TextBox 52"/>
          <p:cNvSpPr txBox="1"/>
          <p:nvPr/>
        </p:nvSpPr>
        <p:spPr>
          <a:xfrm>
            <a:off x="1936371" y="5388564"/>
            <a:ext cx="1940914" cy="3877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050" dirty="0">
                <a:solidFill>
                  <a:schemeClr val="tx2"/>
                </a:solidFill>
                <a:latin typeface="+mn-ea"/>
              </a:rPr>
              <a:t>我们凭借自身优势和专业化的独特视角为客户提供优质的服务。</a:t>
            </a:r>
          </a:p>
        </p:txBody>
      </p:sp>
      <p:sp>
        <p:nvSpPr>
          <p:cNvPr id="55" name="Text Placeholder 4"/>
          <p:cNvSpPr txBox="1">
            <a:spLocks/>
          </p:cNvSpPr>
          <p:nvPr/>
        </p:nvSpPr>
        <p:spPr>
          <a:xfrm>
            <a:off x="1963735" y="5085001"/>
            <a:ext cx="2274568" cy="215444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defPPr>
              <a:defRPr lang="zh-CN"/>
            </a:defPPr>
            <a:lvl1pPr indent="0">
              <a:spcBef>
                <a:spcPct val="20000"/>
              </a:spcBef>
              <a:buFont typeface="Arial" pitchFamily="34" charset="0"/>
              <a:buNone/>
              <a:defRPr sz="1600">
                <a:solidFill>
                  <a:schemeClr val="accent1"/>
                </a:solidFill>
                <a:latin typeface="+mj-ea"/>
                <a:ea typeface="+mj-ea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zh-CN" altLang="en-US" sz="1400" b="1" dirty="0">
                <a:solidFill>
                  <a:schemeClr val="accent2"/>
                </a:solidFill>
                <a:latin typeface="+mn-ea"/>
                <a:ea typeface="+mn-ea"/>
              </a:rPr>
              <a:t>标题内容</a:t>
            </a:r>
          </a:p>
        </p:txBody>
      </p:sp>
      <p:sp>
        <p:nvSpPr>
          <p:cNvPr id="56" name="TextBox 54"/>
          <p:cNvSpPr txBox="1"/>
          <p:nvPr/>
        </p:nvSpPr>
        <p:spPr>
          <a:xfrm>
            <a:off x="4155086" y="5388564"/>
            <a:ext cx="1892112" cy="3877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050" dirty="0">
                <a:solidFill>
                  <a:schemeClr val="tx2"/>
                </a:solidFill>
                <a:latin typeface="+mn-ea"/>
              </a:rPr>
              <a:t>我们凭借自身优势和专业化的独特视角为客户提供优质的服务。</a:t>
            </a:r>
          </a:p>
        </p:txBody>
      </p:sp>
      <p:sp>
        <p:nvSpPr>
          <p:cNvPr id="57" name="Text Placeholder 4"/>
          <p:cNvSpPr txBox="1">
            <a:spLocks/>
          </p:cNvSpPr>
          <p:nvPr/>
        </p:nvSpPr>
        <p:spPr>
          <a:xfrm>
            <a:off x="4182450" y="5085001"/>
            <a:ext cx="2384661" cy="215444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defPPr>
              <a:defRPr lang="zh-CN"/>
            </a:defPPr>
            <a:lvl1pPr indent="0">
              <a:spcBef>
                <a:spcPct val="20000"/>
              </a:spcBef>
              <a:buFont typeface="Arial" pitchFamily="34" charset="0"/>
              <a:buNone/>
              <a:defRPr sz="1600">
                <a:solidFill>
                  <a:schemeClr val="accent1"/>
                </a:solidFill>
                <a:latin typeface="+mj-ea"/>
                <a:ea typeface="+mj-ea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zh-CN" altLang="en-US" sz="1400" b="1" dirty="0">
                <a:latin typeface="+mn-ea"/>
                <a:ea typeface="+mn-ea"/>
              </a:rPr>
              <a:t>标题内容</a:t>
            </a:r>
          </a:p>
        </p:txBody>
      </p:sp>
      <p:sp>
        <p:nvSpPr>
          <p:cNvPr id="58" name="TextBox 56"/>
          <p:cNvSpPr txBox="1"/>
          <p:nvPr/>
        </p:nvSpPr>
        <p:spPr>
          <a:xfrm>
            <a:off x="6373802" y="5388564"/>
            <a:ext cx="1899164" cy="3877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050" dirty="0">
                <a:solidFill>
                  <a:schemeClr val="tx2"/>
                </a:solidFill>
                <a:latin typeface="+mn-ea"/>
              </a:rPr>
              <a:t>我们凭借自身优势和专业化的独特视角为客户提供优质的服务。</a:t>
            </a:r>
          </a:p>
        </p:txBody>
      </p:sp>
      <p:sp>
        <p:nvSpPr>
          <p:cNvPr id="59" name="Text Placeholder 4"/>
          <p:cNvSpPr txBox="1">
            <a:spLocks/>
          </p:cNvSpPr>
          <p:nvPr/>
        </p:nvSpPr>
        <p:spPr>
          <a:xfrm>
            <a:off x="6401167" y="5085001"/>
            <a:ext cx="2274568" cy="215444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defPPr>
              <a:defRPr lang="zh-CN"/>
            </a:defPPr>
            <a:lvl1pPr indent="0">
              <a:spcBef>
                <a:spcPct val="20000"/>
              </a:spcBef>
              <a:buFont typeface="Arial" pitchFamily="34" charset="0"/>
              <a:buNone/>
              <a:defRPr sz="1600">
                <a:solidFill>
                  <a:schemeClr val="accent1"/>
                </a:solidFill>
                <a:latin typeface="+mj-ea"/>
                <a:ea typeface="+mj-ea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zh-CN" altLang="en-US" sz="1400" b="1" dirty="0">
                <a:solidFill>
                  <a:schemeClr val="accent6"/>
                </a:solidFill>
                <a:latin typeface="+mn-ea"/>
                <a:ea typeface="+mn-ea"/>
              </a:rPr>
              <a:t>标题内容</a:t>
            </a:r>
          </a:p>
        </p:txBody>
      </p:sp>
      <p:sp>
        <p:nvSpPr>
          <p:cNvPr id="60" name="TextBox 58"/>
          <p:cNvSpPr txBox="1"/>
          <p:nvPr/>
        </p:nvSpPr>
        <p:spPr>
          <a:xfrm>
            <a:off x="8592515" y="5388564"/>
            <a:ext cx="1906219" cy="3877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050" dirty="0">
                <a:solidFill>
                  <a:schemeClr val="tx2"/>
                </a:solidFill>
                <a:latin typeface="+mn-ea"/>
              </a:rPr>
              <a:t>我们凭借自身优势和专业化的独特视角为客户提供优质的服务。</a:t>
            </a:r>
          </a:p>
        </p:txBody>
      </p:sp>
      <p:sp>
        <p:nvSpPr>
          <p:cNvPr id="61" name="Text Placeholder 4"/>
          <p:cNvSpPr txBox="1">
            <a:spLocks/>
          </p:cNvSpPr>
          <p:nvPr/>
        </p:nvSpPr>
        <p:spPr>
          <a:xfrm>
            <a:off x="8619881" y="5085001"/>
            <a:ext cx="2274568" cy="215444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defPPr>
              <a:defRPr lang="zh-CN"/>
            </a:defPPr>
            <a:lvl1pPr indent="0">
              <a:spcBef>
                <a:spcPct val="20000"/>
              </a:spcBef>
              <a:buFont typeface="Arial" pitchFamily="34" charset="0"/>
              <a:buNone/>
              <a:defRPr sz="1600">
                <a:solidFill>
                  <a:schemeClr val="accent1"/>
                </a:solidFill>
                <a:latin typeface="+mj-ea"/>
                <a:ea typeface="+mj-ea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zh-CN" altLang="en-US" sz="1400" b="1" dirty="0">
                <a:solidFill>
                  <a:schemeClr val="accent5"/>
                </a:solidFill>
                <a:latin typeface="+mn-ea"/>
                <a:ea typeface="+mn-ea"/>
              </a:rPr>
              <a:t>标题内容</a:t>
            </a:r>
          </a:p>
        </p:txBody>
      </p:sp>
    </p:spTree>
    <p:extLst>
      <p:ext uri="{BB962C8B-B14F-4D97-AF65-F5344CB8AC3E}">
        <p14:creationId xmlns:p14="http://schemas.microsoft.com/office/powerpoint/2010/main" val="3654688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46" grpId="0"/>
      <p:bldP spid="47" grpId="0" build="p"/>
      <p:bldP spid="48" grpId="0"/>
      <p:bldP spid="49" grpId="0" build="p"/>
      <p:bldP spid="50" grpId="0"/>
      <p:bldP spid="51" grpId="0" build="p"/>
      <p:bldP spid="52" grpId="0"/>
      <p:bldP spid="53" grpId="0" build="p"/>
      <p:bldP spid="54" grpId="0"/>
      <p:bldP spid="55" grpId="0" build="p"/>
      <p:bldP spid="56" grpId="0"/>
      <p:bldP spid="57" grpId="0" build="p"/>
      <p:bldP spid="58" grpId="0"/>
      <p:bldP spid="59" grpId="0" build="p"/>
      <p:bldP spid="60" grpId="0"/>
      <p:bldP spid="6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06287" y="485117"/>
            <a:ext cx="43542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/>
              <a:t>单击添加标题内容</a:t>
            </a: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5907247" y="2030268"/>
            <a:ext cx="4904827" cy="3900502"/>
            <a:chOff x="3785121" y="1812417"/>
            <a:chExt cx="4627889" cy="3779783"/>
          </a:xfrm>
        </p:grpSpPr>
        <p:pic>
          <p:nvPicPr>
            <p:cNvPr id="4" name="Picture 7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85121" y="1812417"/>
              <a:ext cx="4627889" cy="3779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Rectangle 1"/>
            <p:cNvSpPr/>
            <p:nvPr/>
          </p:nvSpPr>
          <p:spPr>
            <a:xfrm>
              <a:off x="4121695" y="1998151"/>
              <a:ext cx="3959505" cy="2484403"/>
            </a:xfrm>
            <a:prstGeom prst="rect">
              <a:avLst/>
            </a:prstGeom>
            <a:blipFill dpi="0" rotWithShape="1">
              <a:blip r:embed="rId4" cstate="email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1604" dirty="0">
                <a:sym typeface="Arial" panose="020B0604020202020204" pitchFamily="34" charset="0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2395949" y="2367178"/>
            <a:ext cx="3348385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我们长期为客户提供专业的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策划设计制作等全程服务，凭借自身优势和专业化的独特视角为客户提供优质的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服务。</a:t>
            </a:r>
          </a:p>
        </p:txBody>
      </p:sp>
      <p:sp>
        <p:nvSpPr>
          <p:cNvPr id="7" name="矩形 6"/>
          <p:cNvSpPr/>
          <p:nvPr/>
        </p:nvSpPr>
        <p:spPr>
          <a:xfrm>
            <a:off x="2395950" y="2013654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chemeClr val="accent1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8" name="Rounded Rectangle 14"/>
          <p:cNvSpPr>
            <a:spLocks noChangeAspect="1"/>
          </p:cNvSpPr>
          <p:nvPr/>
        </p:nvSpPr>
        <p:spPr>
          <a:xfrm>
            <a:off x="1485072" y="2090252"/>
            <a:ext cx="760664" cy="760664"/>
          </a:xfrm>
          <a:prstGeom prst="roundRect">
            <a:avLst/>
          </a:prstGeom>
          <a:solidFill>
            <a:schemeClr val="accent1"/>
          </a:solidFill>
          <a:ln w="25400"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latin typeface="Agency FB" panose="020B0503020202020204" pitchFamily="34" charset="0"/>
                <a:sym typeface="Arial" panose="020B0604020202020204" pitchFamily="34" charset="0"/>
              </a:rPr>
              <a:t>01</a:t>
            </a:r>
            <a:endParaRPr lang="zh-CN" altLang="zh-CN" sz="3200" dirty="0">
              <a:solidFill>
                <a:schemeClr val="bg1"/>
              </a:solidFill>
              <a:latin typeface="Agency FB" panose="020B0503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395949" y="3667658"/>
            <a:ext cx="3348385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我们长期为客户提供专业的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策划设计制作等全程服务，凭借自身优势和专业化的独特视角为客户提供优质的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服务。</a:t>
            </a:r>
          </a:p>
        </p:txBody>
      </p:sp>
      <p:sp>
        <p:nvSpPr>
          <p:cNvPr id="10" name="矩形 9"/>
          <p:cNvSpPr/>
          <p:nvPr/>
        </p:nvSpPr>
        <p:spPr>
          <a:xfrm>
            <a:off x="2395950" y="3314134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chemeClr val="accent2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11" name="Rounded Rectangle 14"/>
          <p:cNvSpPr>
            <a:spLocks noChangeAspect="1"/>
          </p:cNvSpPr>
          <p:nvPr/>
        </p:nvSpPr>
        <p:spPr>
          <a:xfrm>
            <a:off x="1485072" y="3390732"/>
            <a:ext cx="760664" cy="760664"/>
          </a:xfrm>
          <a:prstGeom prst="roundRect">
            <a:avLst/>
          </a:prstGeom>
          <a:solidFill>
            <a:schemeClr val="accent2"/>
          </a:solidFill>
          <a:ln w="25400"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latin typeface="Agency FB" panose="020B0503020202020204" pitchFamily="34" charset="0"/>
                <a:sym typeface="Arial" panose="020B0604020202020204" pitchFamily="34" charset="0"/>
              </a:rPr>
              <a:t>02</a:t>
            </a:r>
            <a:endParaRPr lang="zh-CN" altLang="zh-CN" sz="3200" dirty="0">
              <a:solidFill>
                <a:schemeClr val="bg1"/>
              </a:solidFill>
              <a:latin typeface="Agency FB" panose="020B0503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395949" y="4956708"/>
            <a:ext cx="3348385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我们长期为客户提供专业的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策划设计制作等全程服务，凭借自身优势和专业化的独特视角为客户提供优质的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服务。</a:t>
            </a:r>
          </a:p>
        </p:txBody>
      </p:sp>
      <p:sp>
        <p:nvSpPr>
          <p:cNvPr id="13" name="矩形 12"/>
          <p:cNvSpPr/>
          <p:nvPr/>
        </p:nvSpPr>
        <p:spPr>
          <a:xfrm>
            <a:off x="2395950" y="4603184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chemeClr val="accent3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14" name="Rounded Rectangle 14"/>
          <p:cNvSpPr>
            <a:spLocks noChangeAspect="1"/>
          </p:cNvSpPr>
          <p:nvPr/>
        </p:nvSpPr>
        <p:spPr>
          <a:xfrm>
            <a:off x="1485072" y="4679782"/>
            <a:ext cx="760664" cy="760664"/>
          </a:xfrm>
          <a:prstGeom prst="roundRect">
            <a:avLst/>
          </a:prstGeom>
          <a:solidFill>
            <a:schemeClr val="accent3"/>
          </a:solidFill>
          <a:ln w="25400"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latin typeface="Agency FB" panose="020B0503020202020204" pitchFamily="34" charset="0"/>
                <a:sym typeface="Arial" panose="020B0604020202020204" pitchFamily="34" charset="0"/>
              </a:rPr>
              <a:t>03</a:t>
            </a:r>
            <a:endParaRPr lang="zh-CN" altLang="zh-CN" sz="3200" dirty="0">
              <a:solidFill>
                <a:schemeClr val="bg1"/>
              </a:solidFill>
              <a:latin typeface="Agency FB" panose="020B0503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8234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50"/>
                            </p:stCondLst>
                            <p:childTnLst>
                              <p:par>
                                <p:cTn id="2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550"/>
                            </p:stCondLst>
                            <p:childTnLst>
                              <p:par>
                                <p:cTn id="2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1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100"/>
                            </p:stCondLst>
                            <p:childTnLst>
                              <p:par>
                                <p:cTn id="3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9600"/>
                            </p:stCondLst>
                            <p:childTnLst>
                              <p:par>
                                <p:cTn id="4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15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  <p:bldP spid="9" grpId="0"/>
      <p:bldP spid="10" grpId="0"/>
      <p:bldP spid="11" grpId="0" animBg="1"/>
      <p:bldP spid="12" grpId="0"/>
      <p:bldP spid="13" grpId="0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 rot="1596102">
            <a:off x="1760240" y="3316225"/>
            <a:ext cx="1842820" cy="2463850"/>
            <a:chOff x="5821363" y="1744452"/>
            <a:chExt cx="2565400" cy="2981325"/>
          </a:xfrm>
          <a:effectLst>
            <a:outerShdw dist="190500" dir="18900000" algn="bl" rotWithShape="0">
              <a:prstClr val="black">
                <a:alpha val="30000"/>
              </a:prstClr>
            </a:outerShdw>
          </a:effectLst>
        </p:grpSpPr>
        <p:sp>
          <p:nvSpPr>
            <p:cNvPr id="32" name="Rectangle 15"/>
            <p:cNvSpPr>
              <a:spLocks noChangeArrowheads="1"/>
            </p:cNvSpPr>
            <p:nvPr/>
          </p:nvSpPr>
          <p:spPr bwMode="auto">
            <a:xfrm>
              <a:off x="5821363" y="1744452"/>
              <a:ext cx="2565400" cy="29813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Rectangle 16"/>
            <p:cNvSpPr>
              <a:spLocks noChangeArrowheads="1"/>
            </p:cNvSpPr>
            <p:nvPr/>
          </p:nvSpPr>
          <p:spPr bwMode="auto">
            <a:xfrm>
              <a:off x="5980113" y="1896852"/>
              <a:ext cx="2247900" cy="2222500"/>
            </a:xfrm>
            <a:prstGeom prst="rect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  <p:grpSp>
        <p:nvGrpSpPr>
          <p:cNvPr id="28" name="组合 27"/>
          <p:cNvGrpSpPr/>
          <p:nvPr/>
        </p:nvGrpSpPr>
        <p:grpSpPr>
          <a:xfrm rot="535147">
            <a:off x="1011371" y="1963198"/>
            <a:ext cx="2048968" cy="2381164"/>
            <a:chOff x="5821363" y="1744452"/>
            <a:chExt cx="2565400" cy="2981325"/>
          </a:xfrm>
          <a:effectLst>
            <a:outerShdw dist="190500" dir="18900000" algn="bl" rotWithShape="0">
              <a:prstClr val="black">
                <a:alpha val="30000"/>
              </a:prstClr>
            </a:outerShdw>
          </a:effectLst>
        </p:grpSpPr>
        <p:sp>
          <p:nvSpPr>
            <p:cNvPr id="29" name="Rectangle 15"/>
            <p:cNvSpPr>
              <a:spLocks noChangeArrowheads="1"/>
            </p:cNvSpPr>
            <p:nvPr/>
          </p:nvSpPr>
          <p:spPr bwMode="auto">
            <a:xfrm>
              <a:off x="5821363" y="1744452"/>
              <a:ext cx="2565400" cy="29813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Rectangle 16"/>
            <p:cNvSpPr>
              <a:spLocks noChangeArrowheads="1"/>
            </p:cNvSpPr>
            <p:nvPr/>
          </p:nvSpPr>
          <p:spPr bwMode="auto">
            <a:xfrm>
              <a:off x="5980113" y="1896852"/>
              <a:ext cx="2247900" cy="2222500"/>
            </a:xfrm>
            <a:prstGeom prst="rect">
              <a:avLst/>
            </a:prstGeom>
            <a:blipFill>
              <a:blip r:embed="rId4"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4577415" y="2599782"/>
            <a:ext cx="42883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dirty="0">
                <a:solidFill>
                  <a:schemeClr val="bg1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22" name="矩形 21"/>
          <p:cNvSpPr/>
          <p:nvPr/>
        </p:nvSpPr>
        <p:spPr>
          <a:xfrm>
            <a:off x="4577415" y="4064069"/>
            <a:ext cx="6772729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900" dirty="0">
                <a:solidFill>
                  <a:schemeClr val="bg1"/>
                </a:solidFill>
              </a:rPr>
              <a:t>Lorem ipsum dolor sit </a:t>
            </a:r>
            <a:r>
              <a:rPr lang="en-US" altLang="zh-CN" sz="900" dirty="0" err="1">
                <a:solidFill>
                  <a:schemeClr val="bg1"/>
                </a:solidFill>
              </a:rPr>
              <a:t>amet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consectetur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adipiscing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elit</a:t>
            </a:r>
            <a:r>
              <a:rPr lang="en-US" altLang="zh-CN" sz="900" dirty="0">
                <a:solidFill>
                  <a:schemeClr val="bg1"/>
                </a:solidFill>
              </a:rPr>
              <a:t>. Nam </a:t>
            </a:r>
            <a:r>
              <a:rPr lang="en-US" altLang="zh-CN" sz="900" dirty="0" err="1">
                <a:solidFill>
                  <a:schemeClr val="bg1"/>
                </a:solidFill>
              </a:rPr>
              <a:t>viverra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euismod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odio</a:t>
            </a:r>
            <a:r>
              <a:rPr lang="en-US" altLang="zh-CN" sz="900" dirty="0">
                <a:solidFill>
                  <a:schemeClr val="bg1"/>
                </a:solidFill>
              </a:rPr>
              <a:t> gravida </a:t>
            </a:r>
            <a:r>
              <a:rPr lang="en-US" altLang="zh-CN" sz="900" dirty="0" err="1">
                <a:solidFill>
                  <a:schemeClr val="bg1"/>
                </a:solidFill>
              </a:rPr>
              <a:t>pellentesque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urna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varius</a:t>
            </a:r>
            <a:r>
              <a:rPr lang="en-US" altLang="zh-CN" sz="900" dirty="0">
                <a:solidFill>
                  <a:schemeClr val="bg1"/>
                </a:solidFill>
              </a:rPr>
              <a:t> vitae. </a:t>
            </a:r>
            <a:r>
              <a:rPr lang="en-US" altLang="zh-CN" sz="900" dirty="0" err="1">
                <a:solidFill>
                  <a:schemeClr val="bg1"/>
                </a:solidFill>
              </a:rPr>
              <a:t>Sed</a:t>
            </a:r>
            <a:r>
              <a:rPr lang="en-US" altLang="zh-CN" sz="900" dirty="0">
                <a:solidFill>
                  <a:schemeClr val="bg1"/>
                </a:solidFill>
              </a:rPr>
              <a:t> dui lorem </a:t>
            </a:r>
            <a:r>
              <a:rPr lang="en-US" altLang="zh-CN" sz="900" dirty="0" err="1">
                <a:solidFill>
                  <a:schemeClr val="bg1"/>
                </a:solidFill>
              </a:rPr>
              <a:t>adipiscing</a:t>
            </a:r>
            <a:r>
              <a:rPr lang="en-US" altLang="zh-CN" sz="900" dirty="0">
                <a:solidFill>
                  <a:schemeClr val="bg1"/>
                </a:solidFill>
              </a:rPr>
              <a:t> in </a:t>
            </a:r>
            <a:r>
              <a:rPr lang="en-US" altLang="zh-CN" sz="900" dirty="0" err="1">
                <a:solidFill>
                  <a:schemeClr val="bg1"/>
                </a:solidFill>
              </a:rPr>
              <a:t>adipiscing</a:t>
            </a:r>
            <a:r>
              <a:rPr lang="en-US" altLang="zh-CN" sz="900" dirty="0">
                <a:solidFill>
                  <a:schemeClr val="bg1"/>
                </a:solidFill>
              </a:rPr>
              <a:t> et </a:t>
            </a:r>
            <a:r>
              <a:rPr lang="en-US" altLang="zh-CN" sz="900" dirty="0" err="1">
                <a:solidFill>
                  <a:schemeClr val="bg1"/>
                </a:solidFill>
              </a:rPr>
              <a:t>interdum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nec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metus</a:t>
            </a:r>
            <a:r>
              <a:rPr lang="en-US" altLang="zh-CN" sz="900" dirty="0">
                <a:solidFill>
                  <a:schemeClr val="bg1"/>
                </a:solidFill>
              </a:rPr>
              <a:t>. </a:t>
            </a:r>
          </a:p>
        </p:txBody>
      </p:sp>
      <p:grpSp>
        <p:nvGrpSpPr>
          <p:cNvPr id="24" name="组合 23"/>
          <p:cNvGrpSpPr/>
          <p:nvPr/>
        </p:nvGrpSpPr>
        <p:grpSpPr>
          <a:xfrm rot="21401213">
            <a:off x="493643" y="2384512"/>
            <a:ext cx="2191340" cy="2546619"/>
            <a:chOff x="5821363" y="1744452"/>
            <a:chExt cx="2565400" cy="2981325"/>
          </a:xfrm>
          <a:effectLst>
            <a:outerShdw dist="190500" dir="18900000" algn="bl" rotWithShape="0">
              <a:prstClr val="black">
                <a:alpha val="30000"/>
              </a:prstClr>
            </a:outerShdw>
          </a:effectLst>
        </p:grpSpPr>
        <p:sp>
          <p:nvSpPr>
            <p:cNvPr id="20" name="Rectangle 15"/>
            <p:cNvSpPr>
              <a:spLocks noChangeArrowheads="1"/>
            </p:cNvSpPr>
            <p:nvPr/>
          </p:nvSpPr>
          <p:spPr bwMode="auto">
            <a:xfrm>
              <a:off x="5821363" y="1744452"/>
              <a:ext cx="2565400" cy="29813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Rectangle 16"/>
            <p:cNvSpPr>
              <a:spLocks noChangeArrowheads="1"/>
            </p:cNvSpPr>
            <p:nvPr/>
          </p:nvSpPr>
          <p:spPr bwMode="auto">
            <a:xfrm>
              <a:off x="5980113" y="1896852"/>
              <a:ext cx="2247900" cy="2222500"/>
            </a:xfrm>
            <a:prstGeom prst="rect">
              <a:avLst/>
            </a:prstGeom>
            <a:blipFill>
              <a:blip r:embed="rId5"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25777"/>
            <a:ext cx="5260812" cy="2132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099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00"/>
                            </p:stCondLst>
                            <p:childTnLst>
                              <p:par>
                                <p:cTn id="23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87452E2A-8A34-4983-9E73-EF6DFB3E08CE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电影影视剧组电影演视总结计划PPT模版"/>
</p:tagLst>
</file>

<file path=ppt/theme/theme1.xml><?xml version="1.0" encoding="utf-8"?>
<a:theme xmlns:a="http://schemas.openxmlformats.org/drawingml/2006/main" name="Office 主题​​">
  <a:themeElements>
    <a:clrScheme name="自定义 193">
      <a:dk1>
        <a:srgbClr val="000000"/>
      </a:dk1>
      <a:lt1>
        <a:sysClr val="window" lastClr="FFFFFF"/>
      </a:lt1>
      <a:dk2>
        <a:srgbClr val="3F3F3F"/>
      </a:dk2>
      <a:lt2>
        <a:srgbClr val="F2F2F2"/>
      </a:lt2>
      <a:accent1>
        <a:srgbClr val="073C64"/>
      </a:accent1>
      <a:accent2>
        <a:srgbClr val="9B9B9B"/>
      </a:accent2>
      <a:accent3>
        <a:srgbClr val="073C64"/>
      </a:accent3>
      <a:accent4>
        <a:srgbClr val="9B9B9B"/>
      </a:accent4>
      <a:accent5>
        <a:srgbClr val="073C64"/>
      </a:accent5>
      <a:accent6>
        <a:srgbClr val="9B9B9B"/>
      </a:accent6>
      <a:hlink>
        <a:srgbClr val="073C64"/>
      </a:hlink>
      <a:folHlink>
        <a:srgbClr val="9B9B9B"/>
      </a:folHlink>
    </a:clrScheme>
    <a:fontScheme name="2017">
      <a:majorFont>
        <a:latin typeface="Campton Medium"/>
        <a:ea typeface="方正尚酷简体"/>
        <a:cs typeface=""/>
      </a:majorFont>
      <a:minorFont>
        <a:latin typeface="Campton Light"/>
        <a:ea typeface="方正兰亭细黑_GBK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806</TotalTime>
  <Words>2887</Words>
  <Application>Microsoft Office PowerPoint</Application>
  <PresentationFormat>宽屏</PresentationFormat>
  <Paragraphs>295</Paragraphs>
  <Slides>28</Slides>
  <Notes>28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49" baseType="lpstr">
      <vt:lpstr>AgencyFB Condensed</vt:lpstr>
      <vt:lpstr>linea-basic-10</vt:lpstr>
      <vt:lpstr>Meiryo</vt:lpstr>
      <vt:lpstr>等线</vt:lpstr>
      <vt:lpstr>方正兰亭黑简体</vt:lpstr>
      <vt:lpstr>方正兰亭细黑_GBK</vt:lpstr>
      <vt:lpstr>方正尚酷简体</vt:lpstr>
      <vt:lpstr>宋体</vt:lpstr>
      <vt:lpstr>微软雅黑</vt:lpstr>
      <vt:lpstr>Agency FB</vt:lpstr>
      <vt:lpstr>Arial</vt:lpstr>
      <vt:lpstr>Calibri</vt:lpstr>
      <vt:lpstr>Calibri Light</vt:lpstr>
      <vt:lpstr>Campton Light</vt:lpstr>
      <vt:lpstr>Campton Medium</vt:lpstr>
      <vt:lpstr>FontAwesome</vt:lpstr>
      <vt:lpstr>Helvetica</vt:lpstr>
      <vt:lpstr>Lato</vt:lpstr>
      <vt:lpstr>Open Sans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kan</dc:creator>
  <dc:description>http://www.ypppt.com/</dc:description>
  <cp:lastModifiedBy>kan</cp:lastModifiedBy>
  <cp:revision>8</cp:revision>
  <dcterms:created xsi:type="dcterms:W3CDTF">2017-03-07T06:29:48Z</dcterms:created>
  <dcterms:modified xsi:type="dcterms:W3CDTF">2020-05-31T05:59:48Z</dcterms:modified>
</cp:coreProperties>
</file>