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16.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17.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18.xml" ContentType="application/vnd.openxmlformats-officedocument.presentationml.tags+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19.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 id="2147483707" r:id="rId2"/>
  </p:sldMasterIdLst>
  <p:notesMasterIdLst>
    <p:notesMasterId r:id="rId33"/>
  </p:notesMasterIdLst>
  <p:sldIdLst>
    <p:sldId id="470" r:id="rId3"/>
    <p:sldId id="494" r:id="rId4"/>
    <p:sldId id="495" r:id="rId5"/>
    <p:sldId id="497" r:id="rId6"/>
    <p:sldId id="499" r:id="rId7"/>
    <p:sldId id="500" r:id="rId8"/>
    <p:sldId id="502" r:id="rId9"/>
    <p:sldId id="504" r:id="rId10"/>
    <p:sldId id="507" r:id="rId11"/>
    <p:sldId id="508" r:id="rId12"/>
    <p:sldId id="509" r:id="rId13"/>
    <p:sldId id="534" r:id="rId14"/>
    <p:sldId id="523" r:id="rId15"/>
    <p:sldId id="516" r:id="rId16"/>
    <p:sldId id="517" r:id="rId17"/>
    <p:sldId id="518" r:id="rId18"/>
    <p:sldId id="519" r:id="rId19"/>
    <p:sldId id="520" r:id="rId20"/>
    <p:sldId id="522" r:id="rId21"/>
    <p:sldId id="524" r:id="rId22"/>
    <p:sldId id="525" r:id="rId23"/>
    <p:sldId id="538" r:id="rId24"/>
    <p:sldId id="537" r:id="rId25"/>
    <p:sldId id="540" r:id="rId26"/>
    <p:sldId id="541" r:id="rId27"/>
    <p:sldId id="542" r:id="rId28"/>
    <p:sldId id="543" r:id="rId29"/>
    <p:sldId id="532" r:id="rId30"/>
    <p:sldId id="544" r:id="rId31"/>
    <p:sldId id="545" r:id="rId32"/>
  </p:sldIdLst>
  <p:sldSz cx="12190413" cy="6859588"/>
  <p:notesSz cx="6858000" cy="9144000"/>
  <p:custDataLst>
    <p:tags r:id="rId34"/>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909B"/>
    <a:srgbClr val="6DC1B5"/>
    <a:srgbClr val="FEF303"/>
    <a:srgbClr val="ABD9F0"/>
    <a:srgbClr val="2D8D8A"/>
    <a:srgbClr val="ED8550"/>
    <a:srgbClr val="3FB6BA"/>
    <a:srgbClr val="70AC2E"/>
    <a:srgbClr val="128882"/>
    <a:srgbClr val="DF703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368" autoAdjust="0"/>
    <p:restoredTop sz="97778" autoAdjust="0"/>
  </p:normalViewPr>
  <p:slideViewPr>
    <p:cSldViewPr snapToGrid="0" showGuides="1">
      <p:cViewPr varScale="1">
        <p:scale>
          <a:sx n="108" d="100"/>
          <a:sy n="108" d="100"/>
        </p:scale>
        <p:origin x="750" y="114"/>
      </p:cViewPr>
      <p:guideLst>
        <p:guide orient="horz" pos="2161"/>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microsoft.com/office/2015/10/relationships/revisionInfo" Target="revisionInfo.xml"/><Relationship Id="rId21" Type="http://schemas.openxmlformats.org/officeDocument/2006/relationships/slide" Target="slides/slide19.xml"/><Relationship Id="rId34" Type="http://schemas.openxmlformats.org/officeDocument/2006/relationships/tags" Target="tags/tag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notesMaster" Target="notesMasters/notesMaster1.xml"/><Relationship Id="rId38"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presProps" Target="presProps.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012C8C0-A3D3-487B-AECC-CB6663EAE28D}" type="datetimeFigureOut">
              <a:rPr lang="zh-CN" altLang="en-US" smtClean="0"/>
              <a:t>2020/6/17</a:t>
            </a:fld>
            <a:endParaRPr lang="zh-CN" altLang="en-US"/>
          </a:p>
        </p:txBody>
      </p:sp>
      <p:sp>
        <p:nvSpPr>
          <p:cNvPr id="4" name="幻灯片图像占位符 3"/>
          <p:cNvSpPr>
            <a:spLocks noGrp="1" noRot="1" noChangeAspect="1"/>
          </p:cNvSpPr>
          <p:nvPr>
            <p:ph type="sldImg" idx="2"/>
          </p:nvPr>
        </p:nvSpPr>
        <p:spPr>
          <a:xfrm>
            <a:off x="687388" y="1143000"/>
            <a:ext cx="5483225"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849D3E0-124D-4DFF-AE99-4EA4CC201DB4}" type="slidenum">
              <a:rPr lang="zh-CN" altLang="en-US" smtClean="0"/>
              <a:t>‹#›</a:t>
            </a:fld>
            <a:endParaRPr lang="zh-CN" altLang="en-US"/>
          </a:p>
        </p:txBody>
      </p:sp>
    </p:spTree>
    <p:extLst>
      <p:ext uri="{BB962C8B-B14F-4D97-AF65-F5344CB8AC3E}">
        <p14:creationId xmlns:p14="http://schemas.microsoft.com/office/powerpoint/2010/main" val="9417776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a:t>
            </a:fld>
            <a:endParaRPr lang="zh-CN" altLang="en-US"/>
          </a:p>
        </p:txBody>
      </p:sp>
    </p:spTree>
    <p:extLst>
      <p:ext uri="{BB962C8B-B14F-4D97-AF65-F5344CB8AC3E}">
        <p14:creationId xmlns:p14="http://schemas.microsoft.com/office/powerpoint/2010/main" val="11810328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10</a:t>
            </a:fld>
            <a:endParaRPr lang="zh-CN" altLang="en-US"/>
          </a:p>
        </p:txBody>
      </p:sp>
    </p:spTree>
    <p:extLst>
      <p:ext uri="{BB962C8B-B14F-4D97-AF65-F5344CB8AC3E}">
        <p14:creationId xmlns:p14="http://schemas.microsoft.com/office/powerpoint/2010/main" val="332340363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73798263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12</a:t>
            </a:fld>
            <a:endParaRPr lang="zh-CN" altLang="en-US"/>
          </a:p>
        </p:txBody>
      </p:sp>
    </p:spTree>
    <p:extLst>
      <p:ext uri="{BB962C8B-B14F-4D97-AF65-F5344CB8AC3E}">
        <p14:creationId xmlns:p14="http://schemas.microsoft.com/office/powerpoint/2010/main" val="3874732557"/>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13</a:t>
            </a:fld>
            <a:endParaRPr lang="zh-CN" altLang="en-US"/>
          </a:p>
        </p:txBody>
      </p:sp>
    </p:spTree>
    <p:extLst>
      <p:ext uri="{BB962C8B-B14F-4D97-AF65-F5344CB8AC3E}">
        <p14:creationId xmlns:p14="http://schemas.microsoft.com/office/powerpoint/2010/main" val="2171329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14</a:t>
            </a:fld>
            <a:endParaRPr lang="zh-CN" altLang="en-US"/>
          </a:p>
        </p:txBody>
      </p:sp>
    </p:spTree>
    <p:extLst>
      <p:ext uri="{BB962C8B-B14F-4D97-AF65-F5344CB8AC3E}">
        <p14:creationId xmlns:p14="http://schemas.microsoft.com/office/powerpoint/2010/main" val="24120398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15</a:t>
            </a:fld>
            <a:endParaRPr lang="zh-CN" altLang="en-US"/>
          </a:p>
        </p:txBody>
      </p:sp>
    </p:spTree>
    <p:extLst>
      <p:ext uri="{BB962C8B-B14F-4D97-AF65-F5344CB8AC3E}">
        <p14:creationId xmlns:p14="http://schemas.microsoft.com/office/powerpoint/2010/main" val="385200133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16</a:t>
            </a:fld>
            <a:endParaRPr lang="zh-CN" altLang="en-US"/>
          </a:p>
        </p:txBody>
      </p:sp>
    </p:spTree>
    <p:extLst>
      <p:ext uri="{BB962C8B-B14F-4D97-AF65-F5344CB8AC3E}">
        <p14:creationId xmlns:p14="http://schemas.microsoft.com/office/powerpoint/2010/main" val="119103752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17</a:t>
            </a:fld>
            <a:endParaRPr lang="zh-CN" altLang="en-US"/>
          </a:p>
        </p:txBody>
      </p:sp>
    </p:spTree>
    <p:extLst>
      <p:ext uri="{BB962C8B-B14F-4D97-AF65-F5344CB8AC3E}">
        <p14:creationId xmlns:p14="http://schemas.microsoft.com/office/powerpoint/2010/main" val="43163147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18</a:t>
            </a:fld>
            <a:endParaRPr lang="zh-CN" altLang="en-US"/>
          </a:p>
        </p:txBody>
      </p:sp>
    </p:spTree>
    <p:extLst>
      <p:ext uri="{BB962C8B-B14F-4D97-AF65-F5344CB8AC3E}">
        <p14:creationId xmlns:p14="http://schemas.microsoft.com/office/powerpoint/2010/main" val="1673329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19</a:t>
            </a:fld>
            <a:endParaRPr lang="zh-CN" altLang="en-US"/>
          </a:p>
        </p:txBody>
      </p:sp>
    </p:spTree>
    <p:extLst>
      <p:ext uri="{BB962C8B-B14F-4D97-AF65-F5344CB8AC3E}">
        <p14:creationId xmlns:p14="http://schemas.microsoft.com/office/powerpoint/2010/main" val="1450633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a:t>
            </a:fld>
            <a:endParaRPr lang="zh-CN" altLang="en-US"/>
          </a:p>
        </p:txBody>
      </p:sp>
    </p:spTree>
    <p:extLst>
      <p:ext uri="{BB962C8B-B14F-4D97-AF65-F5344CB8AC3E}">
        <p14:creationId xmlns:p14="http://schemas.microsoft.com/office/powerpoint/2010/main" val="257305157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20</a:t>
            </a:fld>
            <a:endParaRPr lang="zh-CN" altLang="en-US"/>
          </a:p>
        </p:txBody>
      </p:sp>
    </p:spTree>
    <p:extLst>
      <p:ext uri="{BB962C8B-B14F-4D97-AF65-F5344CB8AC3E}">
        <p14:creationId xmlns:p14="http://schemas.microsoft.com/office/powerpoint/2010/main" val="258434495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21</a:t>
            </a:fld>
            <a:endParaRPr lang="zh-CN" altLang="en-US"/>
          </a:p>
        </p:txBody>
      </p:sp>
    </p:spTree>
    <p:extLst>
      <p:ext uri="{BB962C8B-B14F-4D97-AF65-F5344CB8AC3E}">
        <p14:creationId xmlns:p14="http://schemas.microsoft.com/office/powerpoint/2010/main" val="1858750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22</a:t>
            </a:fld>
            <a:endParaRPr lang="zh-CN" altLang="en-US"/>
          </a:p>
        </p:txBody>
      </p:sp>
    </p:spTree>
    <p:extLst>
      <p:ext uri="{BB962C8B-B14F-4D97-AF65-F5344CB8AC3E}">
        <p14:creationId xmlns:p14="http://schemas.microsoft.com/office/powerpoint/2010/main" val="29888346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23</a:t>
            </a:fld>
            <a:endParaRPr lang="zh-CN" altLang="en-US"/>
          </a:p>
        </p:txBody>
      </p:sp>
    </p:spTree>
    <p:extLst>
      <p:ext uri="{BB962C8B-B14F-4D97-AF65-F5344CB8AC3E}">
        <p14:creationId xmlns:p14="http://schemas.microsoft.com/office/powerpoint/2010/main" val="419201869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24</a:t>
            </a:fld>
            <a:endParaRPr lang="zh-CN" altLang="en-US"/>
          </a:p>
        </p:txBody>
      </p:sp>
    </p:spTree>
    <p:extLst>
      <p:ext uri="{BB962C8B-B14F-4D97-AF65-F5344CB8AC3E}">
        <p14:creationId xmlns:p14="http://schemas.microsoft.com/office/powerpoint/2010/main" val="401523532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25</a:t>
            </a:fld>
            <a:endParaRPr lang="zh-CN" altLang="en-US"/>
          </a:p>
        </p:txBody>
      </p:sp>
    </p:spTree>
    <p:extLst>
      <p:ext uri="{BB962C8B-B14F-4D97-AF65-F5344CB8AC3E}">
        <p14:creationId xmlns:p14="http://schemas.microsoft.com/office/powerpoint/2010/main" val="42923730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26</a:t>
            </a:fld>
            <a:endParaRPr lang="zh-CN" altLang="en-US"/>
          </a:p>
        </p:txBody>
      </p:sp>
    </p:spTree>
    <p:extLst>
      <p:ext uri="{BB962C8B-B14F-4D97-AF65-F5344CB8AC3E}">
        <p14:creationId xmlns:p14="http://schemas.microsoft.com/office/powerpoint/2010/main" val="314171203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27</a:t>
            </a:fld>
            <a:endParaRPr lang="zh-CN" altLang="en-US"/>
          </a:p>
        </p:txBody>
      </p:sp>
    </p:spTree>
    <p:extLst>
      <p:ext uri="{BB962C8B-B14F-4D97-AF65-F5344CB8AC3E}">
        <p14:creationId xmlns:p14="http://schemas.microsoft.com/office/powerpoint/2010/main" val="312616976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28</a:t>
            </a:fld>
            <a:endParaRPr lang="zh-CN" altLang="en-US"/>
          </a:p>
        </p:txBody>
      </p:sp>
    </p:spTree>
    <p:extLst>
      <p:ext uri="{BB962C8B-B14F-4D97-AF65-F5344CB8AC3E}">
        <p14:creationId xmlns:p14="http://schemas.microsoft.com/office/powerpoint/2010/main" val="16400385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29</a:t>
            </a:fld>
            <a:endParaRPr lang="zh-CN" altLang="en-US"/>
          </a:p>
        </p:txBody>
      </p:sp>
    </p:spTree>
    <p:extLst>
      <p:ext uri="{BB962C8B-B14F-4D97-AF65-F5344CB8AC3E}">
        <p14:creationId xmlns:p14="http://schemas.microsoft.com/office/powerpoint/2010/main" val="1559448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3</a:t>
            </a:fld>
            <a:endParaRPr lang="zh-CN" altLang="en-US"/>
          </a:p>
        </p:txBody>
      </p:sp>
    </p:spTree>
    <p:extLst>
      <p:ext uri="{BB962C8B-B14F-4D97-AF65-F5344CB8AC3E}">
        <p14:creationId xmlns:p14="http://schemas.microsoft.com/office/powerpoint/2010/main" val="26075753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7388" y="1143000"/>
            <a:ext cx="5483225"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31602411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4</a:t>
            </a:fld>
            <a:endParaRPr lang="zh-CN" altLang="en-US"/>
          </a:p>
        </p:txBody>
      </p:sp>
    </p:spTree>
    <p:extLst>
      <p:ext uri="{BB962C8B-B14F-4D97-AF65-F5344CB8AC3E}">
        <p14:creationId xmlns:p14="http://schemas.microsoft.com/office/powerpoint/2010/main" val="30072468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5</a:t>
            </a:fld>
            <a:endParaRPr lang="zh-CN" altLang="en-US"/>
          </a:p>
        </p:txBody>
      </p:sp>
    </p:spTree>
    <p:extLst>
      <p:ext uri="{BB962C8B-B14F-4D97-AF65-F5344CB8AC3E}">
        <p14:creationId xmlns:p14="http://schemas.microsoft.com/office/powerpoint/2010/main" val="406203300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3849D3E0-124D-4DFF-AE99-4EA4CC201DB4}" type="slidenum">
              <a:rPr lang="zh-CN" altLang="en-US" smtClean="0"/>
              <a:t>6</a:t>
            </a:fld>
            <a:endParaRPr lang="zh-CN" altLang="en-US"/>
          </a:p>
        </p:txBody>
      </p:sp>
    </p:spTree>
    <p:extLst>
      <p:ext uri="{BB962C8B-B14F-4D97-AF65-F5344CB8AC3E}">
        <p14:creationId xmlns:p14="http://schemas.microsoft.com/office/powerpoint/2010/main" val="23022603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7</a:t>
            </a:fld>
            <a:endParaRPr lang="zh-CN" altLang="en-US"/>
          </a:p>
        </p:txBody>
      </p:sp>
    </p:spTree>
    <p:extLst>
      <p:ext uri="{BB962C8B-B14F-4D97-AF65-F5344CB8AC3E}">
        <p14:creationId xmlns:p14="http://schemas.microsoft.com/office/powerpoint/2010/main" val="15409995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8</a:t>
            </a:fld>
            <a:endParaRPr lang="zh-CN" altLang="en-US"/>
          </a:p>
        </p:txBody>
      </p:sp>
    </p:spTree>
    <p:extLst>
      <p:ext uri="{BB962C8B-B14F-4D97-AF65-F5344CB8AC3E}">
        <p14:creationId xmlns:p14="http://schemas.microsoft.com/office/powerpoint/2010/main" val="171055271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9</a:t>
            </a:fld>
            <a:endParaRPr lang="zh-CN" altLang="en-US"/>
          </a:p>
        </p:txBody>
      </p:sp>
    </p:spTree>
    <p:extLst>
      <p:ext uri="{BB962C8B-B14F-4D97-AF65-F5344CB8AC3E}">
        <p14:creationId xmlns:p14="http://schemas.microsoft.com/office/powerpoint/2010/main" val="120279314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图片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 y="1240"/>
            <a:ext cx="12192621" cy="6858348"/>
          </a:xfrm>
          <a:prstGeom prst="rect">
            <a:avLst/>
          </a:prstGeom>
        </p:spPr>
      </p:pic>
    </p:spTree>
    <p:extLst>
      <p:ext uri="{BB962C8B-B14F-4D97-AF65-F5344CB8AC3E}">
        <p14:creationId xmlns:p14="http://schemas.microsoft.com/office/powerpoint/2010/main" val="158962629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406" y="4801714"/>
            <a:ext cx="7314248" cy="566870"/>
          </a:xfrm>
          <a:prstGeom prst="rect">
            <a:avLst/>
          </a:prstGeom>
        </p:spPr>
        <p:txBody>
          <a:bodyPr anchor="b"/>
          <a:lstStyle>
            <a:lvl1pPr algn="l">
              <a:defRPr sz="2700" b="1"/>
            </a:lvl1pPr>
          </a:lstStyle>
          <a:p>
            <a:r>
              <a:rPr lang="en-US"/>
              <a:t>Click to edit Master title style</a:t>
            </a:r>
          </a:p>
        </p:txBody>
      </p:sp>
      <p:sp>
        <p:nvSpPr>
          <p:cNvPr id="3" name="Picture Placeholder 2"/>
          <p:cNvSpPr>
            <a:spLocks noGrp="1"/>
          </p:cNvSpPr>
          <p:nvPr>
            <p:ph type="pic" idx="1"/>
          </p:nvPr>
        </p:nvSpPr>
        <p:spPr>
          <a:xfrm>
            <a:off x="2389406" y="612918"/>
            <a:ext cx="7314248" cy="4115753"/>
          </a:xfrm>
          <a:prstGeom prst="rect">
            <a:avLst/>
          </a:prstGeom>
        </p:spPr>
        <p:txBody>
          <a:bodyPr/>
          <a:lstStyle>
            <a:lvl1pPr marL="0" indent="0">
              <a:buNone/>
              <a:defRPr sz="4300"/>
            </a:lvl1pPr>
            <a:lvl2pPr marL="609585" indent="0">
              <a:buNone/>
              <a:defRPr sz="3800"/>
            </a:lvl2pPr>
            <a:lvl3pPr marL="1219170" indent="0">
              <a:buNone/>
              <a:defRPr sz="3200"/>
            </a:lvl3pPr>
            <a:lvl4pPr marL="1828754" indent="0">
              <a:buNone/>
              <a:defRPr sz="2700"/>
            </a:lvl4pPr>
            <a:lvl5pPr marL="2438339" indent="0">
              <a:buNone/>
              <a:defRPr sz="2700"/>
            </a:lvl5pPr>
            <a:lvl6pPr marL="3047924" indent="0">
              <a:buNone/>
              <a:defRPr sz="2700"/>
            </a:lvl6pPr>
            <a:lvl7pPr marL="3657509" indent="0">
              <a:buNone/>
              <a:defRPr sz="2700"/>
            </a:lvl7pPr>
            <a:lvl8pPr marL="4267093" indent="0">
              <a:buNone/>
              <a:defRPr sz="2700"/>
            </a:lvl8pPr>
            <a:lvl9pPr marL="4876678" indent="0">
              <a:buNone/>
              <a:defRPr sz="2700"/>
            </a:lvl9pPr>
          </a:lstStyle>
          <a:p>
            <a:endParaRPr lang="en-US" dirty="0"/>
          </a:p>
        </p:txBody>
      </p:sp>
      <p:sp>
        <p:nvSpPr>
          <p:cNvPr id="4" name="Text Placeholder 3"/>
          <p:cNvSpPr>
            <a:spLocks noGrp="1"/>
          </p:cNvSpPr>
          <p:nvPr>
            <p:ph type="body" sz="half" idx="2"/>
          </p:nvPr>
        </p:nvSpPr>
        <p:spPr>
          <a:xfrm>
            <a:off x="2389406" y="5368584"/>
            <a:ext cx="7314248" cy="805049"/>
          </a:xfrm>
          <a:prstGeom prst="rect">
            <a:avLst/>
          </a:prstGeo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609521" y="6357825"/>
            <a:ext cx="2844430" cy="365210"/>
          </a:xfrm>
          <a:prstGeom prst="rect">
            <a:avLst/>
          </a:prstGeom>
        </p:spPr>
        <p:txBody>
          <a:bodyPr/>
          <a:lstStyle/>
          <a:p>
            <a:pPr>
              <a:defRPr/>
            </a:pPr>
            <a:fld id="{E257577C-F53D-4BB9-9408-EB84DEB3CD80}"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3732670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p>
        </p:txBody>
      </p:sp>
      <p:sp>
        <p:nvSpPr>
          <p:cNvPr id="3" name="Vertical Text Placeholder 2"/>
          <p:cNvSpPr>
            <a:spLocks noGrp="1"/>
          </p:cNvSpPr>
          <p:nvPr>
            <p:ph type="body" orient="vert" idx="1"/>
          </p:nvPr>
        </p:nvSpPr>
        <p:spPr>
          <a:xfrm>
            <a:off x="609521" y="1600572"/>
            <a:ext cx="10971372" cy="4527011"/>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77D58058-BD14-4845-947D-4A9B79A00D09}"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283853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838050" y="274704"/>
            <a:ext cx="2742843" cy="5852880"/>
          </a:xfrm>
          <a:prstGeom prst="rect">
            <a:avLst/>
          </a:prstGeom>
        </p:spPr>
        <p:txBody>
          <a:bodyPr vert="eaVert"/>
          <a:lstStyle/>
          <a:p>
            <a:r>
              <a:rPr lang="en-US"/>
              <a:t>Click to edit Master title style</a:t>
            </a:r>
          </a:p>
        </p:txBody>
      </p:sp>
      <p:sp>
        <p:nvSpPr>
          <p:cNvPr id="3" name="Vertical Text Placeholder 2"/>
          <p:cNvSpPr>
            <a:spLocks noGrp="1"/>
          </p:cNvSpPr>
          <p:nvPr>
            <p:ph type="body" orient="vert" idx="1"/>
          </p:nvPr>
        </p:nvSpPr>
        <p:spPr>
          <a:xfrm>
            <a:off x="609522" y="274704"/>
            <a:ext cx="8025355" cy="5852880"/>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18ECB469-C949-4E3F-B0CB-0C15DA7B7F92}"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4004671184"/>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871125951"/>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pic>
        <p:nvPicPr>
          <p:cNvPr id="7" name="图片 6"/>
          <p:cNvPicPr>
            <a:picLocks noChangeAspect="1"/>
          </p:cNvPicPr>
          <p:nvPr userDrawn="1"/>
        </p:nvPicPr>
        <p:blipFill rotWithShape="1">
          <a:blip r:embed="rId2">
            <a:extLst>
              <a:ext uri="{28A0092B-C50C-407E-A947-70E740481C1C}">
                <a14:useLocalDpi xmlns:a14="http://schemas.microsoft.com/office/drawing/2010/main" val="0"/>
              </a:ext>
            </a:extLst>
          </a:blip>
          <a:srcRect r="1504" b="4108"/>
          <a:stretch>
            <a:fillRect/>
          </a:stretch>
        </p:blipFill>
        <p:spPr>
          <a:xfrm>
            <a:off x="0" y="0"/>
            <a:ext cx="12190413" cy="6859588"/>
          </a:xfrm>
          <a:prstGeom prst="rect">
            <a:avLst/>
          </a:prstGeom>
        </p:spPr>
      </p:pic>
      <p:sp>
        <p:nvSpPr>
          <p:cNvPr id="8" name="矩形 7"/>
          <p:cNvSpPr/>
          <p:nvPr userDrawn="1"/>
        </p:nvSpPr>
        <p:spPr>
          <a:xfrm>
            <a:off x="0" y="0"/>
            <a:ext cx="12190413" cy="5844804"/>
          </a:xfrm>
          <a:prstGeom prst="rect">
            <a:avLst/>
          </a:prstGeom>
          <a:gradFill flip="none" rotWithShape="1">
            <a:gsLst>
              <a:gs pos="23000">
                <a:schemeClr val="bg1">
                  <a:alpha val="87000"/>
                </a:schemeClr>
              </a:gs>
              <a:gs pos="100000">
                <a:schemeClr val="bg1">
                  <a:shade val="100000"/>
                  <a:satMod val="115000"/>
                  <a:alpha val="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ea typeface="微软雅黑" panose="020B0503020204020204" pitchFamily="34" charset="-122"/>
            </a:endParaRPr>
          </a:p>
        </p:txBody>
      </p:sp>
    </p:spTree>
    <p:extLst>
      <p:ext uri="{BB962C8B-B14F-4D97-AF65-F5344CB8AC3E}">
        <p14:creationId xmlns:p14="http://schemas.microsoft.com/office/powerpoint/2010/main" val="3581524002"/>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3802" y="1122623"/>
            <a:ext cx="9142810" cy="2388153"/>
          </a:xfrm>
        </p:spPr>
        <p:txBody>
          <a:bodyPr anchor="b"/>
          <a:lstStyle>
            <a:lvl1pPr algn="ctr">
              <a:defRPr sz="5999"/>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3802" y="3602872"/>
            <a:ext cx="9142810" cy="1656145"/>
          </a:xfrm>
        </p:spPr>
        <p:txBody>
          <a:bodyPr/>
          <a:lstStyle>
            <a:lvl1pPr marL="0" indent="0" algn="ctr">
              <a:buNone/>
              <a:defRPr sz="2400"/>
            </a:lvl1pPr>
            <a:lvl2pPr marL="457154" indent="0" algn="ctr">
              <a:buNone/>
              <a:defRPr sz="2000"/>
            </a:lvl2pPr>
            <a:lvl3pPr marL="914309" indent="0" algn="ctr">
              <a:buNone/>
              <a:defRPr sz="1800"/>
            </a:lvl3pPr>
            <a:lvl4pPr marL="1371463" indent="0" algn="ctr">
              <a:buNone/>
              <a:defRPr sz="1600"/>
            </a:lvl4pPr>
            <a:lvl5pPr marL="1828617" indent="0" algn="ctr">
              <a:buNone/>
              <a:defRPr sz="1600"/>
            </a:lvl5pPr>
            <a:lvl6pPr marL="2285771" indent="0" algn="ctr">
              <a:buNone/>
              <a:defRPr sz="1600"/>
            </a:lvl6pPr>
            <a:lvl7pPr marL="2742926" indent="0" algn="ctr">
              <a:buNone/>
              <a:defRPr sz="1600"/>
            </a:lvl7pPr>
            <a:lvl8pPr marL="3200080" indent="0" algn="ctr">
              <a:buNone/>
              <a:defRPr sz="1600"/>
            </a:lvl8pPr>
            <a:lvl9pPr marL="3657234"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954923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196235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742" y="1710134"/>
            <a:ext cx="10514231" cy="2853398"/>
          </a:xfrm>
        </p:spPr>
        <p:txBody>
          <a:bodyPr anchor="b"/>
          <a:lstStyle>
            <a:lvl1pPr>
              <a:defRPr sz="5999"/>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742" y="4590526"/>
            <a:ext cx="10514231" cy="1500534"/>
          </a:xfrm>
        </p:spPr>
        <p:txBody>
          <a:bodyPr/>
          <a:lstStyle>
            <a:lvl1pPr marL="0" indent="0">
              <a:buNone/>
              <a:defRPr sz="2400">
                <a:solidFill>
                  <a:schemeClr val="tx1">
                    <a:tint val="75000"/>
                  </a:schemeClr>
                </a:solidFill>
              </a:defRPr>
            </a:lvl1pPr>
            <a:lvl2pPr marL="457154" indent="0">
              <a:buNone/>
              <a:defRPr sz="2000">
                <a:solidFill>
                  <a:schemeClr val="tx1">
                    <a:tint val="75000"/>
                  </a:schemeClr>
                </a:solidFill>
              </a:defRPr>
            </a:lvl2pPr>
            <a:lvl3pPr marL="914309" indent="0">
              <a:buNone/>
              <a:defRPr sz="1800">
                <a:solidFill>
                  <a:schemeClr val="tx1">
                    <a:tint val="75000"/>
                  </a:schemeClr>
                </a:solidFill>
              </a:defRPr>
            </a:lvl3pPr>
            <a:lvl4pPr marL="1371463" indent="0">
              <a:buNone/>
              <a:defRPr sz="1600">
                <a:solidFill>
                  <a:schemeClr val="tx1">
                    <a:tint val="75000"/>
                  </a:schemeClr>
                </a:solidFill>
              </a:defRPr>
            </a:lvl4pPr>
            <a:lvl5pPr marL="1828617" indent="0">
              <a:buNone/>
              <a:defRPr sz="1600">
                <a:solidFill>
                  <a:schemeClr val="tx1">
                    <a:tint val="75000"/>
                  </a:schemeClr>
                </a:solidFill>
              </a:defRPr>
            </a:lvl5pPr>
            <a:lvl6pPr marL="2285771" indent="0">
              <a:buNone/>
              <a:defRPr sz="1600">
                <a:solidFill>
                  <a:schemeClr val="tx1">
                    <a:tint val="75000"/>
                  </a:schemeClr>
                </a:solidFill>
              </a:defRPr>
            </a:lvl6pPr>
            <a:lvl7pPr marL="2742926" indent="0">
              <a:buNone/>
              <a:defRPr sz="1600">
                <a:solidFill>
                  <a:schemeClr val="tx1">
                    <a:tint val="75000"/>
                  </a:schemeClr>
                </a:solidFill>
              </a:defRPr>
            </a:lvl7pPr>
            <a:lvl8pPr marL="3200080" indent="0">
              <a:buNone/>
              <a:defRPr sz="1600">
                <a:solidFill>
                  <a:schemeClr val="tx1">
                    <a:tint val="75000"/>
                  </a:schemeClr>
                </a:solidFill>
              </a:defRPr>
            </a:lvl8pPr>
            <a:lvl9pPr marL="3657234"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2470398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091"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1396" y="1826048"/>
            <a:ext cx="5180926"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3098019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679" y="365210"/>
            <a:ext cx="10514231"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679" y="1681552"/>
            <a:ext cx="5157116"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679" y="2505655"/>
            <a:ext cx="5157116"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1397" y="1681552"/>
            <a:ext cx="5182513" cy="824103"/>
          </a:xfrm>
        </p:spPr>
        <p:txBody>
          <a:bodyPr anchor="b"/>
          <a:lstStyle>
            <a:lvl1pPr marL="0" indent="0">
              <a:buNone/>
              <a:defRPr sz="2400" b="1"/>
            </a:lvl1pPr>
            <a:lvl2pPr marL="457154" indent="0">
              <a:buNone/>
              <a:defRPr sz="2000" b="1"/>
            </a:lvl2pPr>
            <a:lvl3pPr marL="914309" indent="0">
              <a:buNone/>
              <a:defRPr sz="1800" b="1"/>
            </a:lvl3pPr>
            <a:lvl4pPr marL="1371463" indent="0">
              <a:buNone/>
              <a:defRPr sz="1600" b="1"/>
            </a:lvl4pPr>
            <a:lvl5pPr marL="1828617" indent="0">
              <a:buNone/>
              <a:defRPr sz="1600" b="1"/>
            </a:lvl5pPr>
            <a:lvl6pPr marL="2285771" indent="0">
              <a:buNone/>
              <a:defRPr sz="1600" b="1"/>
            </a:lvl6pPr>
            <a:lvl7pPr marL="2742926" indent="0">
              <a:buNone/>
              <a:defRPr sz="1600" b="1"/>
            </a:lvl7pPr>
            <a:lvl8pPr marL="3200080" indent="0">
              <a:buNone/>
              <a:defRPr sz="1600" b="1"/>
            </a:lvl8pPr>
            <a:lvl9pPr marL="3657234"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1397" y="2505655"/>
            <a:ext cx="518251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965419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p>
        </p:txBody>
      </p:sp>
      <p:sp>
        <p:nvSpPr>
          <p:cNvPr id="3" name="Content Placeholder 2"/>
          <p:cNvSpPr>
            <a:spLocks noGrp="1"/>
          </p:cNvSpPr>
          <p:nvPr>
            <p:ph idx="1"/>
          </p:nvPr>
        </p:nvSpPr>
        <p:spPr>
          <a:xfrm>
            <a:off x="609521" y="1600572"/>
            <a:ext cx="10971372" cy="4527011"/>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C052E9E1-D97D-4C90-BB96-FA1ED58B786F}"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911562813"/>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2762453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1438079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2513" y="987654"/>
            <a:ext cx="6171397" cy="487475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2677325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679" y="457306"/>
            <a:ext cx="3931725" cy="1600571"/>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2513" y="987654"/>
            <a:ext cx="6171397" cy="4874754"/>
          </a:xfrm>
        </p:spPr>
        <p:txBody>
          <a:bodyPr anchor="t"/>
          <a:lstStyle>
            <a:lvl1pPr marL="0" indent="0">
              <a:buNone/>
              <a:defRPr sz="3200"/>
            </a:lvl1pPr>
            <a:lvl2pPr marL="457154" indent="0">
              <a:buNone/>
              <a:defRPr sz="2800"/>
            </a:lvl2pPr>
            <a:lvl3pPr marL="914309" indent="0">
              <a:buNone/>
              <a:defRPr sz="2400"/>
            </a:lvl3pPr>
            <a:lvl4pPr marL="1371463" indent="0">
              <a:buNone/>
              <a:defRPr sz="2000"/>
            </a:lvl4pPr>
            <a:lvl5pPr marL="1828617" indent="0">
              <a:buNone/>
              <a:defRPr sz="2000"/>
            </a:lvl5pPr>
            <a:lvl6pPr marL="2285771" indent="0">
              <a:buNone/>
              <a:defRPr sz="2000"/>
            </a:lvl6pPr>
            <a:lvl7pPr marL="2742926" indent="0">
              <a:buNone/>
              <a:defRPr sz="2000"/>
            </a:lvl7pPr>
            <a:lvl8pPr marL="3200080" indent="0">
              <a:buNone/>
              <a:defRPr sz="2000"/>
            </a:lvl8pPr>
            <a:lvl9pPr marL="3657234"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679" y="2057876"/>
            <a:ext cx="3931725" cy="3812471"/>
          </a:xfrm>
        </p:spPr>
        <p:txBody>
          <a:bodyPr/>
          <a:lstStyle>
            <a:lvl1pPr marL="0" indent="0">
              <a:buNone/>
              <a:defRPr sz="1600"/>
            </a:lvl1pPr>
            <a:lvl2pPr marL="457154" indent="0">
              <a:buNone/>
              <a:defRPr sz="1400"/>
            </a:lvl2pPr>
            <a:lvl3pPr marL="914309" indent="0">
              <a:buNone/>
              <a:defRPr sz="1200"/>
            </a:lvl3pPr>
            <a:lvl4pPr marL="1371463" indent="0">
              <a:buNone/>
              <a:defRPr sz="1000"/>
            </a:lvl4pPr>
            <a:lvl5pPr marL="1828617" indent="0">
              <a:buNone/>
              <a:defRPr sz="1000"/>
            </a:lvl5pPr>
            <a:lvl6pPr marL="2285771" indent="0">
              <a:buNone/>
              <a:defRPr sz="1000"/>
            </a:lvl6pPr>
            <a:lvl7pPr marL="2742926" indent="0">
              <a:buNone/>
              <a:defRPr sz="1000"/>
            </a:lvl7pPr>
            <a:lvl8pPr marL="3200080" indent="0">
              <a:buNone/>
              <a:defRPr sz="1000"/>
            </a:lvl8pPr>
            <a:lvl9pPr marL="3657234"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03421071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1409268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3764" y="365209"/>
            <a:ext cx="2628558"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091" y="365209"/>
            <a:ext cx="7733293"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285867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2960" y="4407923"/>
            <a:ext cx="10361851" cy="1362390"/>
          </a:xfrm>
          <a:prstGeom prst="rect">
            <a:avLst/>
          </a:prstGeom>
        </p:spPr>
        <p:txBody>
          <a:bodyPr anchor="t"/>
          <a:lstStyle>
            <a:lvl1pPr algn="l">
              <a:defRPr sz="5400" b="1" cap="all"/>
            </a:lvl1pPr>
          </a:lstStyle>
          <a:p>
            <a:r>
              <a:rPr lang="en-US"/>
              <a:t>Click to edit Master title style</a:t>
            </a:r>
          </a:p>
        </p:txBody>
      </p:sp>
      <p:sp>
        <p:nvSpPr>
          <p:cNvPr id="3" name="Text Placeholder 2"/>
          <p:cNvSpPr>
            <a:spLocks noGrp="1"/>
          </p:cNvSpPr>
          <p:nvPr>
            <p:ph type="body" idx="1"/>
          </p:nvPr>
        </p:nvSpPr>
        <p:spPr>
          <a:xfrm>
            <a:off x="962960" y="2907387"/>
            <a:ext cx="10361851" cy="1500534"/>
          </a:xfrm>
          <a:prstGeom prst="rect">
            <a:avLst/>
          </a:prstGeom>
        </p:spPr>
        <p:txBody>
          <a:bodyPr anchor="b"/>
          <a:lstStyle>
            <a:lvl1pPr marL="0" indent="0">
              <a:buNone/>
              <a:defRPr sz="2700">
                <a:solidFill>
                  <a:schemeClr val="tx1">
                    <a:tint val="75000"/>
                  </a:schemeClr>
                </a:solidFill>
              </a:defRPr>
            </a:lvl1pPr>
            <a:lvl2pPr marL="609585" indent="0">
              <a:buNone/>
              <a:defRPr sz="2400">
                <a:solidFill>
                  <a:schemeClr val="tx1">
                    <a:tint val="75000"/>
                  </a:schemeClr>
                </a:solidFill>
              </a:defRPr>
            </a:lvl2pPr>
            <a:lvl3pPr marL="1219170" indent="0">
              <a:buNone/>
              <a:defRPr sz="2200">
                <a:solidFill>
                  <a:schemeClr val="tx1">
                    <a:tint val="75000"/>
                  </a:schemeClr>
                </a:solidFill>
              </a:defRPr>
            </a:lvl3pPr>
            <a:lvl4pPr marL="1828754" indent="0">
              <a:buNone/>
              <a:defRPr sz="1900">
                <a:solidFill>
                  <a:schemeClr val="tx1">
                    <a:tint val="75000"/>
                  </a:schemeClr>
                </a:solidFill>
              </a:defRPr>
            </a:lvl4pPr>
            <a:lvl5pPr marL="2438339" indent="0">
              <a:buNone/>
              <a:defRPr sz="1900">
                <a:solidFill>
                  <a:schemeClr val="tx1">
                    <a:tint val="75000"/>
                  </a:schemeClr>
                </a:solidFill>
              </a:defRPr>
            </a:lvl5pPr>
            <a:lvl6pPr marL="3047924" indent="0">
              <a:buNone/>
              <a:defRPr sz="1900">
                <a:solidFill>
                  <a:schemeClr val="tx1">
                    <a:tint val="75000"/>
                  </a:schemeClr>
                </a:solidFill>
              </a:defRPr>
            </a:lvl6pPr>
            <a:lvl7pPr marL="3657509" indent="0">
              <a:buNone/>
              <a:defRPr sz="1900">
                <a:solidFill>
                  <a:schemeClr val="tx1">
                    <a:tint val="75000"/>
                  </a:schemeClr>
                </a:solidFill>
              </a:defRPr>
            </a:lvl7pPr>
            <a:lvl8pPr marL="4267093" indent="0">
              <a:buNone/>
              <a:defRPr sz="1900">
                <a:solidFill>
                  <a:schemeClr val="tx1">
                    <a:tint val="75000"/>
                  </a:schemeClr>
                </a:solidFill>
              </a:defRPr>
            </a:lvl8pPr>
            <a:lvl9pPr marL="4876678" indent="0">
              <a:buNone/>
              <a:defRPr sz="19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609521" y="6357825"/>
            <a:ext cx="2844430" cy="365210"/>
          </a:xfrm>
          <a:prstGeom prst="rect">
            <a:avLst/>
          </a:prstGeom>
        </p:spPr>
        <p:txBody>
          <a:bodyPr/>
          <a:lstStyle/>
          <a:p>
            <a:pPr>
              <a:defRPr/>
            </a:pPr>
            <a:fld id="{814779EE-1E16-4CC5-A459-C716090F6017}"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5" name="Footer Placeholder 4"/>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6" name="Slide Number Placeholder 5"/>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51570088"/>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p>
        </p:txBody>
      </p:sp>
      <p:sp>
        <p:nvSpPr>
          <p:cNvPr id="3" name="Content Placeholder 2"/>
          <p:cNvSpPr>
            <a:spLocks noGrp="1"/>
          </p:cNvSpPr>
          <p:nvPr>
            <p:ph sz="half" idx="1"/>
          </p:nvPr>
        </p:nvSpPr>
        <p:spPr>
          <a:xfrm>
            <a:off x="609522" y="1600572"/>
            <a:ext cx="5384099" cy="4527011"/>
          </a:xfrm>
          <a:prstGeom prst="rect">
            <a:avLst/>
          </a:prstGeo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6794" y="1600572"/>
            <a:ext cx="5384099" cy="4527011"/>
          </a:xfrm>
          <a:prstGeom prst="rect">
            <a:avLst/>
          </a:prstGeom>
        </p:spPr>
        <p:txBody>
          <a:bodyPr/>
          <a:lstStyle>
            <a:lvl1pPr>
              <a:defRPr sz="3800"/>
            </a:lvl1pPr>
            <a:lvl2pPr>
              <a:defRPr sz="3200"/>
            </a:lvl2pPr>
            <a:lvl3pPr>
              <a:defRPr sz="2700"/>
            </a:lvl3pPr>
            <a:lvl4pPr>
              <a:defRPr sz="2400"/>
            </a:lvl4pPr>
            <a:lvl5pPr>
              <a:defRPr sz="2400"/>
            </a:lvl5pPr>
            <a:lvl6pPr>
              <a:defRPr sz="2400"/>
            </a:lvl6pPr>
            <a:lvl7pPr>
              <a:defRPr sz="2400"/>
            </a:lvl7pPr>
            <a:lvl8pPr>
              <a:defRPr sz="2400"/>
            </a:lvl8pPr>
            <a:lvl9pPr>
              <a:defRPr sz="2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a:xfrm>
            <a:off x="609521" y="6357825"/>
            <a:ext cx="2844430" cy="365210"/>
          </a:xfrm>
          <a:prstGeom prst="rect">
            <a:avLst/>
          </a:prstGeom>
        </p:spPr>
        <p:txBody>
          <a:bodyPr/>
          <a:lstStyle/>
          <a:p>
            <a:pPr>
              <a:defRPr/>
            </a:pPr>
            <a:fld id="{A3311C9F-D64E-4824-A709-CF61DE4E0BDD}"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69661496"/>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522" y="1535469"/>
            <a:ext cx="5386216" cy="639911"/>
          </a:xfrm>
          <a:prstGeom prst="rect">
            <a:avLst/>
          </a:prstGeo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4" name="Content Placeholder 3"/>
          <p:cNvSpPr>
            <a:spLocks noGrp="1"/>
          </p:cNvSpPr>
          <p:nvPr>
            <p:ph sz="half" idx="2"/>
          </p:nvPr>
        </p:nvSpPr>
        <p:spPr>
          <a:xfrm>
            <a:off x="609522" y="2175380"/>
            <a:ext cx="5386216" cy="3952203"/>
          </a:xfrm>
          <a:prstGeom prst="rect">
            <a:avLst/>
          </a:prstGeo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2567" y="1535469"/>
            <a:ext cx="5388332" cy="639911"/>
          </a:xfrm>
          <a:prstGeom prst="rect">
            <a:avLst/>
          </a:prstGeom>
        </p:spPr>
        <p:txBody>
          <a:bodyPr anchor="b"/>
          <a:lstStyle>
            <a:lvl1pPr marL="0" indent="0">
              <a:buNone/>
              <a:defRPr sz="3200" b="1"/>
            </a:lvl1pPr>
            <a:lvl2pPr marL="609585" indent="0">
              <a:buNone/>
              <a:defRPr sz="2700" b="1"/>
            </a:lvl2pPr>
            <a:lvl3pPr marL="1219170" indent="0">
              <a:buNone/>
              <a:defRPr sz="2400" b="1"/>
            </a:lvl3pPr>
            <a:lvl4pPr marL="1828754" indent="0">
              <a:buNone/>
              <a:defRPr sz="2200" b="1"/>
            </a:lvl4pPr>
            <a:lvl5pPr marL="2438339" indent="0">
              <a:buNone/>
              <a:defRPr sz="2200" b="1"/>
            </a:lvl5pPr>
            <a:lvl6pPr marL="3047924" indent="0">
              <a:buNone/>
              <a:defRPr sz="2200" b="1"/>
            </a:lvl6pPr>
            <a:lvl7pPr marL="3657509" indent="0">
              <a:buNone/>
              <a:defRPr sz="2200" b="1"/>
            </a:lvl7pPr>
            <a:lvl8pPr marL="4267093" indent="0">
              <a:buNone/>
              <a:defRPr sz="2200" b="1"/>
            </a:lvl8pPr>
            <a:lvl9pPr marL="4876678" indent="0">
              <a:buNone/>
              <a:defRPr sz="2200" b="1"/>
            </a:lvl9pPr>
          </a:lstStyle>
          <a:p>
            <a:pPr lvl="0"/>
            <a:r>
              <a:rPr lang="en-US"/>
              <a:t>Click to edit Master text styles</a:t>
            </a:r>
          </a:p>
        </p:txBody>
      </p:sp>
      <p:sp>
        <p:nvSpPr>
          <p:cNvPr id="6" name="Content Placeholder 5"/>
          <p:cNvSpPr>
            <a:spLocks noGrp="1"/>
          </p:cNvSpPr>
          <p:nvPr>
            <p:ph sz="quarter" idx="4"/>
          </p:nvPr>
        </p:nvSpPr>
        <p:spPr>
          <a:xfrm>
            <a:off x="6192567" y="2175380"/>
            <a:ext cx="5388332" cy="3952203"/>
          </a:xfrm>
          <a:prstGeom prst="rect">
            <a:avLst/>
          </a:prstGeom>
        </p:spPr>
        <p:txBody>
          <a:bodyPr/>
          <a:lstStyle>
            <a:lvl1pPr>
              <a:defRPr sz="3200"/>
            </a:lvl1pPr>
            <a:lvl2pPr>
              <a:defRPr sz="2700"/>
            </a:lvl2pPr>
            <a:lvl3pPr>
              <a:defRPr sz="2400"/>
            </a:lvl3pPr>
            <a:lvl4pPr>
              <a:defRPr sz="2200"/>
            </a:lvl4pPr>
            <a:lvl5pPr>
              <a:defRPr sz="2200"/>
            </a:lvl5pPr>
            <a:lvl6pPr>
              <a:defRPr sz="2200"/>
            </a:lvl6pPr>
            <a:lvl7pPr>
              <a:defRPr sz="2200"/>
            </a:lvl7pPr>
            <a:lvl8pPr>
              <a:defRPr sz="2200"/>
            </a:lvl8pPr>
            <a:lvl9pPr>
              <a:defRPr sz="2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a:xfrm>
            <a:off x="609521" y="6357825"/>
            <a:ext cx="2844430" cy="365210"/>
          </a:xfrm>
          <a:prstGeom prst="rect">
            <a:avLst/>
          </a:prstGeom>
        </p:spPr>
        <p:txBody>
          <a:bodyPr/>
          <a:lstStyle/>
          <a:p>
            <a:pPr>
              <a:defRPr/>
            </a:pPr>
            <a:fld id="{0A4318BD-B3C6-4D4B-B871-C29490A2E55A}"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8" name="Footer Placeholder 7"/>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9" name="Slide Number Placeholder 8"/>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1549414329"/>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521" y="274703"/>
            <a:ext cx="10971372" cy="1143265"/>
          </a:xfrm>
          <a:prstGeom prst="rect">
            <a:avLst/>
          </a:prstGeom>
        </p:spPr>
        <p:txBody>
          <a:bodyPr/>
          <a:lstStyle/>
          <a:p>
            <a:r>
              <a:rPr lang="en-US"/>
              <a:t>Click to edit Master title style</a:t>
            </a:r>
          </a:p>
        </p:txBody>
      </p:sp>
      <p:sp>
        <p:nvSpPr>
          <p:cNvPr id="3" name="Date Placeholder 2"/>
          <p:cNvSpPr>
            <a:spLocks noGrp="1"/>
          </p:cNvSpPr>
          <p:nvPr>
            <p:ph type="dt" sz="half" idx="10"/>
          </p:nvPr>
        </p:nvSpPr>
        <p:spPr>
          <a:xfrm>
            <a:off x="609521" y="6357825"/>
            <a:ext cx="2844430" cy="365210"/>
          </a:xfrm>
          <a:prstGeom prst="rect">
            <a:avLst/>
          </a:prstGeom>
        </p:spPr>
        <p:txBody>
          <a:bodyPr/>
          <a:lstStyle/>
          <a:p>
            <a:pPr>
              <a:defRPr/>
            </a:pPr>
            <a:fld id="{E14CAFC4-799C-4CDE-B92B-8C262F06CF3E}"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4" name="Footer Placeholder 3"/>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5" name="Slide Number Placeholder 4"/>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84011746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5" name="圆角矩形 4"/>
          <p:cNvSpPr/>
          <p:nvPr userDrawn="1"/>
        </p:nvSpPr>
        <p:spPr>
          <a:xfrm>
            <a:off x="1139485" y="1031497"/>
            <a:ext cx="9911444" cy="42900"/>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6" name="圆角矩形 5"/>
          <p:cNvSpPr/>
          <p:nvPr userDrawn="1"/>
        </p:nvSpPr>
        <p:spPr>
          <a:xfrm>
            <a:off x="5899289" y="6453393"/>
            <a:ext cx="391838" cy="22015"/>
          </a:xfrm>
          <a:prstGeom prst="roundRect">
            <a:avLst>
              <a:gd name="adj" fmla="val 50000"/>
            </a:avLst>
          </a:prstGeom>
          <a:gradFill>
            <a:gsLst>
              <a:gs pos="0">
                <a:schemeClr val="bg1">
                  <a:lumMod val="75000"/>
                </a:schemeClr>
              </a:gs>
              <a:gs pos="100000">
                <a:schemeClr val="bg1"/>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36" tIns="45718" rIns="91436" bIns="45718"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rgbClr val="FFFFFF"/>
              </a:solidFill>
              <a:effectLst/>
              <a:uLnTx/>
              <a:uFillTx/>
              <a:latin typeface="Calibri"/>
              <a:ea typeface="宋体" panose="02010600030101010101" pitchFamily="2" charset="-122"/>
              <a:cs typeface="+mn-cs"/>
            </a:endParaRPr>
          </a:p>
        </p:txBody>
      </p:sp>
      <p:sp>
        <p:nvSpPr>
          <p:cNvPr id="7" name="日期占位符 6"/>
          <p:cNvSpPr>
            <a:spLocks noGrp="1"/>
          </p:cNvSpPr>
          <p:nvPr>
            <p:ph type="dt" sz="half" idx="10"/>
          </p:nvPr>
        </p:nvSpPr>
        <p:spPr>
          <a:xfrm>
            <a:off x="609521" y="6357825"/>
            <a:ext cx="2844430" cy="365210"/>
          </a:xfrm>
          <a:prstGeom prst="rect">
            <a:avLst/>
          </a:prstGeom>
        </p:spPr>
        <p:txBody>
          <a:bodyPr/>
          <a:lstStyle/>
          <a:p>
            <a:pPr>
              <a:defRPr/>
            </a:pPr>
            <a:fld id="{3E729073-8FFE-4F18-B513-07581FC6638E}"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9" name="灯片编号占位符 8"/>
          <p:cNvSpPr>
            <a:spLocks noGrp="1"/>
          </p:cNvSpPr>
          <p:nvPr>
            <p:ph type="sldNum" sz="quarter" idx="12"/>
          </p:nvPr>
        </p:nvSpPr>
        <p:spPr>
          <a:xfrm>
            <a:off x="4672992" y="6397708"/>
            <a:ext cx="2844430" cy="365210"/>
          </a:xfrm>
          <a:prstGeom prst="rect">
            <a:avLst/>
          </a:prstGeom>
        </p:spPr>
        <p:txBody>
          <a:bodyPr/>
          <a:lstStyle>
            <a:lvl1pPr algn="ctr">
              <a:defRPr>
                <a:latin typeface="ITC Avant Garde Std Bk" panose="020B0502020202020204" pitchFamily="34" charset="0"/>
              </a:defRPr>
            </a:lvl1p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2696887435"/>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57532150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524" y="273113"/>
            <a:ext cx="4010562" cy="1162320"/>
          </a:xfrm>
          <a:prstGeom prst="rect">
            <a:avLst/>
          </a:prstGeom>
        </p:spPr>
        <p:txBody>
          <a:bodyPr anchor="b"/>
          <a:lstStyle>
            <a:lvl1pPr algn="l">
              <a:defRPr sz="2700" b="1"/>
            </a:lvl1pPr>
          </a:lstStyle>
          <a:p>
            <a:r>
              <a:rPr lang="en-US"/>
              <a:t>Click to edit Master title style</a:t>
            </a:r>
          </a:p>
        </p:txBody>
      </p:sp>
      <p:sp>
        <p:nvSpPr>
          <p:cNvPr id="3" name="Content Placeholder 2"/>
          <p:cNvSpPr>
            <a:spLocks noGrp="1"/>
          </p:cNvSpPr>
          <p:nvPr>
            <p:ph idx="1"/>
          </p:nvPr>
        </p:nvSpPr>
        <p:spPr>
          <a:xfrm>
            <a:off x="4766113" y="273117"/>
            <a:ext cx="6814780" cy="5854468"/>
          </a:xfrm>
          <a:prstGeom prst="rect">
            <a:avLst/>
          </a:prstGeom>
        </p:spPr>
        <p:txBody>
          <a:bodyPr/>
          <a:lstStyle>
            <a:lvl1pPr>
              <a:defRPr sz="4300"/>
            </a:lvl1pPr>
            <a:lvl2pPr>
              <a:defRPr sz="3800"/>
            </a:lvl2pPr>
            <a:lvl3pPr>
              <a:defRPr sz="3200"/>
            </a:lvl3pPr>
            <a:lvl4pPr>
              <a:defRPr sz="2700"/>
            </a:lvl4pPr>
            <a:lvl5pPr>
              <a:defRPr sz="2700"/>
            </a:lvl5pPr>
            <a:lvl6pPr>
              <a:defRPr sz="2700"/>
            </a:lvl6pPr>
            <a:lvl7pPr>
              <a:defRPr sz="2700"/>
            </a:lvl7pPr>
            <a:lvl8pPr>
              <a:defRPr sz="2700"/>
            </a:lvl8pPr>
            <a:lvl9pPr>
              <a:defRPr sz="2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524" y="1435437"/>
            <a:ext cx="4010562" cy="4692149"/>
          </a:xfrm>
          <a:prstGeom prst="rect">
            <a:avLst/>
          </a:prstGeom>
        </p:spPr>
        <p:txBody>
          <a:bodyPr/>
          <a:lstStyle>
            <a:lvl1pPr marL="0" indent="0">
              <a:buNone/>
              <a:defRPr sz="1900"/>
            </a:lvl1pPr>
            <a:lvl2pPr marL="609585" indent="0">
              <a:buNone/>
              <a:defRPr sz="1600"/>
            </a:lvl2pPr>
            <a:lvl3pPr marL="1219170" indent="0">
              <a:buNone/>
              <a:defRPr sz="1400"/>
            </a:lvl3pPr>
            <a:lvl4pPr marL="1828754" indent="0">
              <a:buNone/>
              <a:defRPr sz="1200"/>
            </a:lvl4pPr>
            <a:lvl5pPr marL="2438339" indent="0">
              <a:buNone/>
              <a:defRPr sz="1200"/>
            </a:lvl5pPr>
            <a:lvl6pPr marL="3047924" indent="0">
              <a:buNone/>
              <a:defRPr sz="1200"/>
            </a:lvl6pPr>
            <a:lvl7pPr marL="3657509" indent="0">
              <a:buNone/>
              <a:defRPr sz="1200"/>
            </a:lvl7pPr>
            <a:lvl8pPr marL="4267093" indent="0">
              <a:buNone/>
              <a:defRPr sz="1200"/>
            </a:lvl8pPr>
            <a:lvl9pPr marL="4876678" indent="0">
              <a:buNone/>
              <a:defRPr sz="1200"/>
            </a:lvl9pPr>
          </a:lstStyle>
          <a:p>
            <a:pPr lvl="0"/>
            <a:r>
              <a:rPr lang="en-US"/>
              <a:t>Click to edit Master text styles</a:t>
            </a:r>
          </a:p>
        </p:txBody>
      </p:sp>
      <p:sp>
        <p:nvSpPr>
          <p:cNvPr id="5" name="Date Placeholder 4"/>
          <p:cNvSpPr>
            <a:spLocks noGrp="1"/>
          </p:cNvSpPr>
          <p:nvPr>
            <p:ph type="dt" sz="half" idx="10"/>
          </p:nvPr>
        </p:nvSpPr>
        <p:spPr>
          <a:xfrm>
            <a:off x="609521" y="6357825"/>
            <a:ext cx="2844430" cy="365210"/>
          </a:xfrm>
          <a:prstGeom prst="rect">
            <a:avLst/>
          </a:prstGeom>
        </p:spPr>
        <p:txBody>
          <a:bodyPr/>
          <a:lstStyle/>
          <a:p>
            <a:pPr>
              <a:defRPr/>
            </a:pPr>
            <a:fld id="{43C7FCF6-76BD-4495-B08F-4C059D2BA31F}" type="datetime1">
              <a:rPr lang="en-US" altLang="zh-CN" smtClean="0">
                <a:solidFill>
                  <a:prstClr val="black">
                    <a:tint val="75000"/>
                  </a:prstClr>
                </a:solidFill>
              </a:rPr>
              <a:pPr>
                <a:defRPr/>
              </a:pPr>
              <a:t>6/17/2020</a:t>
            </a:fld>
            <a:endParaRPr lang="en-US" dirty="0">
              <a:solidFill>
                <a:prstClr val="black">
                  <a:tint val="75000"/>
                </a:prstClr>
              </a:solidFill>
            </a:endParaRPr>
          </a:p>
        </p:txBody>
      </p:sp>
      <p:sp>
        <p:nvSpPr>
          <p:cNvPr id="6" name="Footer Placeholder 5"/>
          <p:cNvSpPr>
            <a:spLocks noGrp="1"/>
          </p:cNvSpPr>
          <p:nvPr>
            <p:ph type="ftr" sz="quarter" idx="11"/>
          </p:nvPr>
        </p:nvSpPr>
        <p:spPr>
          <a:xfrm>
            <a:off x="4165059" y="6357825"/>
            <a:ext cx="3860297" cy="365210"/>
          </a:xfrm>
          <a:prstGeom prst="rect">
            <a:avLst/>
          </a:prstGeom>
        </p:spPr>
        <p:txBody>
          <a:bodyPr/>
          <a:lstStyle/>
          <a:p>
            <a:pPr>
              <a:defRPr/>
            </a:pPr>
            <a:endParaRPr lang="en-US" dirty="0">
              <a:solidFill>
                <a:prstClr val="black">
                  <a:tint val="75000"/>
                </a:prstClr>
              </a:solidFill>
            </a:endParaRPr>
          </a:p>
        </p:txBody>
      </p:sp>
      <p:sp>
        <p:nvSpPr>
          <p:cNvPr id="7" name="Slide Number Placeholder 6"/>
          <p:cNvSpPr>
            <a:spLocks noGrp="1"/>
          </p:cNvSpPr>
          <p:nvPr>
            <p:ph type="sldNum" sz="quarter" idx="12"/>
          </p:nvPr>
        </p:nvSpPr>
        <p:spPr>
          <a:xfrm>
            <a:off x="8736463" y="6357825"/>
            <a:ext cx="2844430" cy="365210"/>
          </a:xfrm>
          <a:prstGeom prst="rect">
            <a:avLst/>
          </a:prstGeom>
        </p:spPr>
        <p:txBody>
          <a:bodyPr/>
          <a:lstStyle/>
          <a:p>
            <a:pPr>
              <a:defRPr/>
            </a:pPr>
            <a:fld id="{601EE9E8-4134-49B0-9AA7-3089E6521627}" type="slidenum">
              <a:rPr lang="en-US" smtClean="0">
                <a:solidFill>
                  <a:prstClr val="black">
                    <a:tint val="75000"/>
                  </a:prstClr>
                </a:solidFill>
              </a:rPr>
              <a:pPr>
                <a:defRPr/>
              </a:pPr>
              <a:t>‹#›</a:t>
            </a:fld>
            <a:endParaRPr lang="en-US" dirty="0">
              <a:solidFill>
                <a:prstClr val="black">
                  <a:tint val="75000"/>
                </a:prstClr>
              </a:solidFill>
            </a:endParaRPr>
          </a:p>
        </p:txBody>
      </p:sp>
    </p:spTree>
    <p:extLst>
      <p:ext uri="{BB962C8B-B14F-4D97-AF65-F5344CB8AC3E}">
        <p14:creationId xmlns:p14="http://schemas.microsoft.com/office/powerpoint/2010/main" val="3971293340"/>
      </p:ext>
    </p:extLst>
  </p:cSld>
  <p:clrMapOvr>
    <a:masterClrMapping/>
  </p:clrMapOvr>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759065102"/>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Lst>
  <mc:AlternateContent xmlns:mc="http://schemas.openxmlformats.org/markup-compatibility/2006" xmlns:p14="http://schemas.microsoft.com/office/powerpoint/2010/main">
    <mc:Choice Requires="p14">
      <p:transition spd="slow" p14:dur="2000" advClick="0" advTm="3000"/>
    </mc:Choice>
    <mc:Fallback xmlns="">
      <p:transition spd="slow" advClick="0" advTm="3000"/>
    </mc:Fallback>
  </mc:AlternateContent>
  <p:hf hdr="0" ftr="0" dt="0"/>
  <p:txStyles>
    <p:titleStyle>
      <a:lvl1pPr algn="ctr" defTabSz="1219170" rtl="0" eaLnBrk="1" latinLnBrk="0" hangingPunct="1">
        <a:spcBef>
          <a:spcPct val="0"/>
        </a:spcBef>
        <a:buNone/>
        <a:defRPr sz="5900" kern="1200">
          <a:solidFill>
            <a:schemeClr val="tx1"/>
          </a:solidFill>
          <a:latin typeface="+mj-lt"/>
          <a:ea typeface="+mj-ea"/>
          <a:cs typeface="+mj-cs"/>
        </a:defRPr>
      </a:lvl1pPr>
    </p:titleStyle>
    <p:bodyStyle>
      <a:lvl1pPr marL="457189" indent="-457189" algn="l" defTabSz="1219170"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575" indent="-380990" algn="l" defTabSz="1219170" rtl="0" eaLnBrk="1" latinLnBrk="0" hangingPunct="1">
        <a:spcBef>
          <a:spcPct val="20000"/>
        </a:spcBef>
        <a:buFont typeface="Arial" pitchFamily="34" charset="0"/>
        <a:buChar char="–"/>
        <a:defRPr sz="3800" kern="1200">
          <a:solidFill>
            <a:schemeClr val="tx1"/>
          </a:solidFill>
          <a:latin typeface="+mn-lt"/>
          <a:ea typeface="+mn-ea"/>
          <a:cs typeface="+mn-cs"/>
        </a:defRPr>
      </a:lvl2pPr>
      <a:lvl3pPr marL="1523962" indent="-304792" algn="l" defTabSz="1219170"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3547"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313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271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2301"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1886"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1470" indent="-304792" algn="l" defTabSz="1219170"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en-US"/>
      </a:defPPr>
      <a:lvl1pPr marL="0" algn="l" defTabSz="1219170" rtl="0" eaLnBrk="1" latinLnBrk="0" hangingPunct="1">
        <a:defRPr sz="2400" kern="1200">
          <a:solidFill>
            <a:schemeClr val="tx1"/>
          </a:solidFill>
          <a:latin typeface="+mn-lt"/>
          <a:ea typeface="+mn-ea"/>
          <a:cs typeface="+mn-cs"/>
        </a:defRPr>
      </a:lvl1pPr>
      <a:lvl2pPr marL="609585" algn="l" defTabSz="1219170" rtl="0" eaLnBrk="1" latinLnBrk="0" hangingPunct="1">
        <a:defRPr sz="2400" kern="1200">
          <a:solidFill>
            <a:schemeClr val="tx1"/>
          </a:solidFill>
          <a:latin typeface="+mn-lt"/>
          <a:ea typeface="+mn-ea"/>
          <a:cs typeface="+mn-cs"/>
        </a:defRPr>
      </a:lvl2pPr>
      <a:lvl3pPr marL="1219170" algn="l" defTabSz="1219170" rtl="0" eaLnBrk="1" latinLnBrk="0" hangingPunct="1">
        <a:defRPr sz="2400" kern="1200">
          <a:solidFill>
            <a:schemeClr val="tx1"/>
          </a:solidFill>
          <a:latin typeface="+mn-lt"/>
          <a:ea typeface="+mn-ea"/>
          <a:cs typeface="+mn-cs"/>
        </a:defRPr>
      </a:lvl3pPr>
      <a:lvl4pPr marL="1828754" algn="l" defTabSz="1219170" rtl="0" eaLnBrk="1" latinLnBrk="0" hangingPunct="1">
        <a:defRPr sz="2400" kern="1200">
          <a:solidFill>
            <a:schemeClr val="tx1"/>
          </a:solidFill>
          <a:latin typeface="+mn-lt"/>
          <a:ea typeface="+mn-ea"/>
          <a:cs typeface="+mn-cs"/>
        </a:defRPr>
      </a:lvl4pPr>
      <a:lvl5pPr marL="2438339" algn="l" defTabSz="1219170" rtl="0" eaLnBrk="1" latinLnBrk="0" hangingPunct="1">
        <a:defRPr sz="2400" kern="1200">
          <a:solidFill>
            <a:schemeClr val="tx1"/>
          </a:solidFill>
          <a:latin typeface="+mn-lt"/>
          <a:ea typeface="+mn-ea"/>
          <a:cs typeface="+mn-cs"/>
        </a:defRPr>
      </a:lvl5pPr>
      <a:lvl6pPr marL="3047924" algn="l" defTabSz="1219170" rtl="0" eaLnBrk="1" latinLnBrk="0" hangingPunct="1">
        <a:defRPr sz="2400" kern="1200">
          <a:solidFill>
            <a:schemeClr val="tx1"/>
          </a:solidFill>
          <a:latin typeface="+mn-lt"/>
          <a:ea typeface="+mn-ea"/>
          <a:cs typeface="+mn-cs"/>
        </a:defRPr>
      </a:lvl6pPr>
      <a:lvl7pPr marL="3657509" algn="l" defTabSz="1219170" rtl="0" eaLnBrk="1" latinLnBrk="0" hangingPunct="1">
        <a:defRPr sz="2400" kern="1200">
          <a:solidFill>
            <a:schemeClr val="tx1"/>
          </a:solidFill>
          <a:latin typeface="+mn-lt"/>
          <a:ea typeface="+mn-ea"/>
          <a:cs typeface="+mn-cs"/>
        </a:defRPr>
      </a:lvl7pPr>
      <a:lvl8pPr marL="4267093" algn="l" defTabSz="1219170" rtl="0" eaLnBrk="1" latinLnBrk="0" hangingPunct="1">
        <a:defRPr sz="2400" kern="1200">
          <a:solidFill>
            <a:schemeClr val="tx1"/>
          </a:solidFill>
          <a:latin typeface="+mn-lt"/>
          <a:ea typeface="+mn-ea"/>
          <a:cs typeface="+mn-cs"/>
        </a:defRPr>
      </a:lvl8pPr>
      <a:lvl9pPr marL="4876678" algn="l" defTabSz="1219170"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091" y="365210"/>
            <a:ext cx="10514231"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091" y="1826048"/>
            <a:ext cx="10514231"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091" y="6357822"/>
            <a:ext cx="2742843" cy="365210"/>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2020/6/17</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075" y="6357822"/>
            <a:ext cx="4114264"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09479" y="6357822"/>
            <a:ext cx="2742843" cy="365210"/>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69340802"/>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 id="2147483714" r:id="rId7"/>
    <p:sldLayoutId id="2147483715" r:id="rId8"/>
    <p:sldLayoutId id="2147483716" r:id="rId9"/>
    <p:sldLayoutId id="2147483717" r:id="rId10"/>
    <p:sldLayoutId id="2147483718" r:id="rId11"/>
  </p:sldLayoutIdLst>
  <p:txStyles>
    <p:titleStyle>
      <a:lvl1pPr algn="l" defTabSz="914309"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77" indent="-228577" algn="l" defTabSz="914309"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31" indent="-228577" algn="l" defTabSz="914309"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886" indent="-228577" algn="l" defTabSz="914309"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040"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194"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349"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503"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657"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5811" indent="-228577" algn="l" defTabSz="914309"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09" rtl="0" eaLnBrk="1" latinLnBrk="0" hangingPunct="1">
        <a:defRPr sz="1800" kern="1200">
          <a:solidFill>
            <a:schemeClr val="tx1"/>
          </a:solidFill>
          <a:latin typeface="+mn-lt"/>
          <a:ea typeface="+mn-ea"/>
          <a:cs typeface="+mn-cs"/>
        </a:defRPr>
      </a:lvl1pPr>
      <a:lvl2pPr marL="457154" algn="l" defTabSz="914309" rtl="0" eaLnBrk="1" latinLnBrk="0" hangingPunct="1">
        <a:defRPr sz="1800" kern="1200">
          <a:solidFill>
            <a:schemeClr val="tx1"/>
          </a:solidFill>
          <a:latin typeface="+mn-lt"/>
          <a:ea typeface="+mn-ea"/>
          <a:cs typeface="+mn-cs"/>
        </a:defRPr>
      </a:lvl2pPr>
      <a:lvl3pPr marL="914309" algn="l" defTabSz="914309" rtl="0" eaLnBrk="1" latinLnBrk="0" hangingPunct="1">
        <a:defRPr sz="1800" kern="1200">
          <a:solidFill>
            <a:schemeClr val="tx1"/>
          </a:solidFill>
          <a:latin typeface="+mn-lt"/>
          <a:ea typeface="+mn-ea"/>
          <a:cs typeface="+mn-cs"/>
        </a:defRPr>
      </a:lvl3pPr>
      <a:lvl4pPr marL="1371463" algn="l" defTabSz="914309" rtl="0" eaLnBrk="1" latinLnBrk="0" hangingPunct="1">
        <a:defRPr sz="1800" kern="1200">
          <a:solidFill>
            <a:schemeClr val="tx1"/>
          </a:solidFill>
          <a:latin typeface="+mn-lt"/>
          <a:ea typeface="+mn-ea"/>
          <a:cs typeface="+mn-cs"/>
        </a:defRPr>
      </a:lvl4pPr>
      <a:lvl5pPr marL="1828617" algn="l" defTabSz="914309" rtl="0" eaLnBrk="1" latinLnBrk="0" hangingPunct="1">
        <a:defRPr sz="1800" kern="1200">
          <a:solidFill>
            <a:schemeClr val="tx1"/>
          </a:solidFill>
          <a:latin typeface="+mn-lt"/>
          <a:ea typeface="+mn-ea"/>
          <a:cs typeface="+mn-cs"/>
        </a:defRPr>
      </a:lvl5pPr>
      <a:lvl6pPr marL="2285771" algn="l" defTabSz="914309" rtl="0" eaLnBrk="1" latinLnBrk="0" hangingPunct="1">
        <a:defRPr sz="1800" kern="1200">
          <a:solidFill>
            <a:schemeClr val="tx1"/>
          </a:solidFill>
          <a:latin typeface="+mn-lt"/>
          <a:ea typeface="+mn-ea"/>
          <a:cs typeface="+mn-cs"/>
        </a:defRPr>
      </a:lvl6pPr>
      <a:lvl7pPr marL="2742926" algn="l" defTabSz="914309" rtl="0" eaLnBrk="1" latinLnBrk="0" hangingPunct="1">
        <a:defRPr sz="1800" kern="1200">
          <a:solidFill>
            <a:schemeClr val="tx1"/>
          </a:solidFill>
          <a:latin typeface="+mn-lt"/>
          <a:ea typeface="+mn-ea"/>
          <a:cs typeface="+mn-cs"/>
        </a:defRPr>
      </a:lvl7pPr>
      <a:lvl8pPr marL="3200080" algn="l" defTabSz="914309" rtl="0" eaLnBrk="1" latinLnBrk="0" hangingPunct="1">
        <a:defRPr sz="1800" kern="1200">
          <a:solidFill>
            <a:schemeClr val="tx1"/>
          </a:solidFill>
          <a:latin typeface="+mn-lt"/>
          <a:ea typeface="+mn-ea"/>
          <a:cs typeface="+mn-cs"/>
        </a:defRPr>
      </a:lvl8pPr>
      <a:lvl9pPr marL="3657234" algn="l" defTabSz="914309"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notesSlide" Target="../notesSlides/notesSlide1.xml"/><Relationship Id="rId9" Type="http://schemas.openxmlformats.org/officeDocument/2006/relationships/image" Target="../media/image7.png"/></Relationships>
</file>

<file path=ppt/slides/_rels/slide1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0.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s>
</file>

<file path=ppt/slides/_rels/slide1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11.xml"/><Relationship Id="rId7"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tags" Target="../tags/tag17.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10.png"/></Relationships>
</file>

<file path=ppt/slides/_rels/slide12.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png"/><Relationship Id="rId7"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xml"/><Relationship Id="rId6" Type="http://schemas.openxmlformats.org/officeDocument/2006/relationships/image" Target="../media/image23.png"/><Relationship Id="rId5" Type="http://schemas.openxmlformats.org/officeDocument/2006/relationships/image" Target="../media/image22.png"/><Relationship Id="rId4" Type="http://schemas.openxmlformats.org/officeDocument/2006/relationships/image" Target="../media/image21.png"/><Relationship Id="rId9" Type="http://schemas.openxmlformats.org/officeDocument/2006/relationships/image" Target="../media/image26.png"/></Relationships>
</file>

<file path=ppt/slides/_rels/slide1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4.xml"/><Relationship Id="rId1" Type="http://schemas.openxmlformats.org/officeDocument/2006/relationships/slideLayout" Target="../slideLayouts/slideLayout1.xml"/><Relationship Id="rId5" Type="http://schemas.openxmlformats.org/officeDocument/2006/relationships/image" Target="../media/image30.jpeg"/><Relationship Id="rId4" Type="http://schemas.openxmlformats.org/officeDocument/2006/relationships/image" Target="../media/image29.jpeg"/></Relationships>
</file>

<file path=ppt/slides/_rels/slide15.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31.jpeg"/></Relationships>
</file>

<file path=ppt/slides/_rels/slide1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33.jpeg"/></Relationships>
</file>

<file path=ppt/slides/_rels/slide17.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tags" Target="../tags/tag11.xml"/><Relationship Id="rId13" Type="http://schemas.openxmlformats.org/officeDocument/2006/relationships/notesSlide" Target="../notesSlides/notesSlide2.xml"/><Relationship Id="rId18" Type="http://schemas.openxmlformats.org/officeDocument/2006/relationships/image" Target="../media/image8.png"/><Relationship Id="rId3" Type="http://schemas.openxmlformats.org/officeDocument/2006/relationships/tags" Target="../tags/tag6.xml"/><Relationship Id="rId7" Type="http://schemas.openxmlformats.org/officeDocument/2006/relationships/tags" Target="../tags/tag10.xml"/><Relationship Id="rId12" Type="http://schemas.openxmlformats.org/officeDocument/2006/relationships/slideLayout" Target="../slideLayouts/slideLayout13.xml"/><Relationship Id="rId17" Type="http://schemas.openxmlformats.org/officeDocument/2006/relationships/image" Target="../media/image7.png"/><Relationship Id="rId2" Type="http://schemas.openxmlformats.org/officeDocument/2006/relationships/tags" Target="../tags/tag5.xml"/><Relationship Id="rId16" Type="http://schemas.openxmlformats.org/officeDocument/2006/relationships/image" Target="../media/image5.png"/><Relationship Id="rId20" Type="http://schemas.openxmlformats.org/officeDocument/2006/relationships/image" Target="../media/image6.png"/><Relationship Id="rId1" Type="http://schemas.openxmlformats.org/officeDocument/2006/relationships/tags" Target="../tags/tag4.xml"/><Relationship Id="rId6" Type="http://schemas.openxmlformats.org/officeDocument/2006/relationships/tags" Target="../tags/tag9.xml"/><Relationship Id="rId11" Type="http://schemas.openxmlformats.org/officeDocument/2006/relationships/tags" Target="../tags/tag14.xml"/><Relationship Id="rId5" Type="http://schemas.openxmlformats.org/officeDocument/2006/relationships/tags" Target="../tags/tag8.xml"/><Relationship Id="rId15" Type="http://schemas.openxmlformats.org/officeDocument/2006/relationships/image" Target="../media/image4.png"/><Relationship Id="rId10" Type="http://schemas.openxmlformats.org/officeDocument/2006/relationships/tags" Target="../tags/tag13.xml"/><Relationship Id="rId19" Type="http://schemas.openxmlformats.org/officeDocument/2006/relationships/image" Target="../media/image9.png"/><Relationship Id="rId4" Type="http://schemas.openxmlformats.org/officeDocument/2006/relationships/tags" Target="../tags/tag7.xml"/><Relationship Id="rId9" Type="http://schemas.openxmlformats.org/officeDocument/2006/relationships/tags" Target="../tags/tag12.xml"/><Relationship Id="rId14" Type="http://schemas.openxmlformats.org/officeDocument/2006/relationships/image" Target="../media/image3.jpg"/></Relationships>
</file>

<file path=ppt/slides/_rels/slide20.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20.xml"/><Relationship Id="rId7"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tags" Target="../tags/tag18.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10.png"/></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2.xml"/><Relationship Id="rId1" Type="http://schemas.openxmlformats.org/officeDocument/2006/relationships/slideLayout" Target="../slideLayouts/slideLayout1.xml"/><Relationship Id="rId4" Type="http://schemas.openxmlformats.org/officeDocument/2006/relationships/image" Target="../media/image40.png"/></Relationships>
</file>

<file path=ppt/slides/_rels/slide23.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23.xml"/><Relationship Id="rId1" Type="http://schemas.openxmlformats.org/officeDocument/2006/relationships/slideLayout" Target="../slideLayouts/slideLayout1.xml"/><Relationship Id="rId4" Type="http://schemas.openxmlformats.org/officeDocument/2006/relationships/image" Target="../media/image42.png"/></Relationships>
</file>

<file path=ppt/slides/_rels/slide24.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24.xml"/><Relationship Id="rId7"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tags" Target="../tags/tag19.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10.png"/></Relationships>
</file>

<file path=ppt/slides/_rels/slide25.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6.xml"/><Relationship Id="rId1" Type="http://schemas.openxmlformats.org/officeDocument/2006/relationships/slideLayout" Target="../slideLayouts/slideLayout1.xml"/><Relationship Id="rId5" Type="http://schemas.openxmlformats.org/officeDocument/2006/relationships/image" Target="../media/image45.png"/><Relationship Id="rId4" Type="http://schemas.openxmlformats.org/officeDocument/2006/relationships/image" Target="../media/image44.png"/></Relationships>
</file>

<file path=ppt/slides/_rels/slide2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7.xml"/><Relationship Id="rId1" Type="http://schemas.openxmlformats.org/officeDocument/2006/relationships/slideLayout" Target="../slideLayouts/slideLayout1.xml"/><Relationship Id="rId5" Type="http://schemas.openxmlformats.org/officeDocument/2006/relationships/image" Target="../media/image47.png"/><Relationship Id="rId4" Type="http://schemas.openxmlformats.org/officeDocument/2006/relationships/image" Target="../media/image46.pn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13.xml"/><Relationship Id="rId7" Type="http://schemas.openxmlformats.org/officeDocument/2006/relationships/image" Target="../media/image5.png"/><Relationship Id="rId2" Type="http://schemas.openxmlformats.org/officeDocument/2006/relationships/tags" Target="../tags/tag21.xml"/><Relationship Id="rId1" Type="http://schemas.openxmlformats.org/officeDocument/2006/relationships/tags" Target="../tags/tag20.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g"/><Relationship Id="rId10" Type="http://schemas.openxmlformats.org/officeDocument/2006/relationships/image" Target="../media/image8.png"/><Relationship Id="rId4" Type="http://schemas.openxmlformats.org/officeDocument/2006/relationships/notesSlide" Target="../notesSlides/notesSlide29.xml"/><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3.xml"/><Relationship Id="rId7"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tags" Target="../tags/tag15.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10.png"/></Relationships>
</file>

<file path=ppt/slides/_rels/slide30.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0.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notesSlide" Target="../notesSlides/notesSlide6.xml"/><Relationship Id="rId7" Type="http://schemas.openxmlformats.org/officeDocument/2006/relationships/image" Target="../media/image7.png"/><Relationship Id="rId2" Type="http://schemas.openxmlformats.org/officeDocument/2006/relationships/slideLayout" Target="../slideLayouts/slideLayout13.xml"/><Relationship Id="rId1" Type="http://schemas.openxmlformats.org/officeDocument/2006/relationships/tags" Target="../tags/tag16.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jpg"/><Relationship Id="rId9" Type="http://schemas.openxmlformats.org/officeDocument/2006/relationships/image" Target="../media/image10.png"/></Relationships>
</file>

<file path=ppt/slides/_rels/slide7.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33495" y="3391241"/>
            <a:ext cx="2491098" cy="3522569"/>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grpSp>
        <p:nvGrpSpPr>
          <p:cNvPr id="32" name="组合 31"/>
          <p:cNvGrpSpPr/>
          <p:nvPr/>
        </p:nvGrpSpPr>
        <p:grpSpPr>
          <a:xfrm>
            <a:off x="3215077" y="360660"/>
            <a:ext cx="7542193" cy="5095158"/>
            <a:chOff x="3269118" y="385071"/>
            <a:chExt cx="7542193" cy="5095158"/>
          </a:xfrm>
        </p:grpSpPr>
        <p:sp>
          <p:nvSpPr>
            <p:cNvPr id="29" name="18"/>
            <p:cNvSpPr>
              <a:spLocks noChangeArrowheads="1"/>
            </p:cNvSpPr>
            <p:nvPr>
              <p:custDataLst>
                <p:tags r:id="rId1"/>
              </p:custDataLst>
            </p:nvPr>
          </p:nvSpPr>
          <p:spPr bwMode="auto">
            <a:xfrm>
              <a:off x="4034916" y="3941346"/>
              <a:ext cx="6776395" cy="1538883"/>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6000" dirty="0">
                  <a:solidFill>
                    <a:srgbClr val="33909B"/>
                  </a:solidFill>
                  <a:latin typeface="微软雅黑" panose="020B0503020204020204" pitchFamily="34" charset="-122"/>
                  <a:ea typeface="微软雅黑" panose="020B0503020204020204" pitchFamily="34" charset="-122"/>
                  <a:cs typeface="宋体" pitchFamily="2" charset="-122"/>
                </a:rPr>
                <a:t>主题班会</a:t>
              </a:r>
              <a:endParaRPr lang="en-US" altLang="zh-CN" sz="6000" dirty="0">
                <a:solidFill>
                  <a:srgbClr val="33909B"/>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4000" dirty="0">
                  <a:solidFill>
                    <a:srgbClr val="33909B"/>
                  </a:solidFill>
                  <a:latin typeface="微软雅黑" panose="020B0503020204020204" pitchFamily="34" charset="-122"/>
                  <a:ea typeface="微软雅黑" panose="020B0503020204020204" pitchFamily="34" charset="-122"/>
                  <a:cs typeface="宋体" pitchFamily="2" charset="-122"/>
                </a:rPr>
                <a:t>三年级二班</a:t>
              </a:r>
              <a:endParaRPr lang="en-US" altLang="zh-CN" sz="4000" dirty="0">
                <a:solidFill>
                  <a:srgbClr val="33909B"/>
                </a:solidFill>
                <a:latin typeface="微软雅黑" panose="020B0503020204020204" pitchFamily="34" charset="-122"/>
                <a:ea typeface="微软雅黑" panose="020B0503020204020204" pitchFamily="34" charset="-122"/>
                <a:cs typeface="宋体" pitchFamily="2" charset="-122"/>
              </a:endParaRPr>
            </a:p>
          </p:txBody>
        </p:sp>
        <p:sp>
          <p:nvSpPr>
            <p:cNvPr id="30" name="18"/>
            <p:cNvSpPr>
              <a:spLocks noChangeArrowheads="1"/>
            </p:cNvSpPr>
            <p:nvPr>
              <p:custDataLst>
                <p:tags r:id="rId2"/>
              </p:custDataLst>
            </p:nvPr>
          </p:nvSpPr>
          <p:spPr bwMode="auto">
            <a:xfrm>
              <a:off x="3269118" y="1710710"/>
              <a:ext cx="6105922" cy="1384995"/>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9000" b="1" dirty="0">
                  <a:solidFill>
                    <a:srgbClr val="33909B"/>
                  </a:solidFill>
                  <a:latin typeface="微软雅黑" panose="020B0503020204020204" pitchFamily="34" charset="-122"/>
                  <a:ea typeface="微软雅黑" panose="020B0503020204020204" pitchFamily="34" charset="-122"/>
                  <a:cs typeface="宋体" pitchFamily="2" charset="-122"/>
                </a:rPr>
                <a:t>安全  用电</a:t>
              </a:r>
              <a:endParaRPr lang="en-US" altLang="zh-CN" sz="9000" b="1" dirty="0">
                <a:solidFill>
                  <a:srgbClr val="33909B"/>
                </a:solidFill>
                <a:latin typeface="微软雅黑" panose="020B0503020204020204" pitchFamily="34" charset="-122"/>
                <a:ea typeface="微软雅黑" panose="020B0503020204020204" pitchFamily="34" charset="-122"/>
                <a:cs typeface="宋体" pitchFamily="2" charset="-122"/>
              </a:endParaRPr>
            </a:p>
          </p:txBody>
        </p:sp>
        <p:pic>
          <p:nvPicPr>
            <p:cNvPr id="18" name="图片 1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610779" y="385071"/>
              <a:ext cx="1504759" cy="2149654"/>
            </a:xfrm>
            <a:prstGeom prst="rect">
              <a:avLst/>
            </a:prstGeom>
          </p:spPr>
        </p:pic>
      </p:grpSp>
    </p:spTree>
    <p:extLst>
      <p:ext uri="{BB962C8B-B14F-4D97-AF65-F5344CB8AC3E}">
        <p14:creationId xmlns:p14="http://schemas.microsoft.com/office/powerpoint/2010/main" val="14624249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1" fill="hold" nodeType="afterEffect" p14:presetBounceEnd="46667">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14:bounceEnd="46667">
                                          <p:cBhvr additive="base">
                                            <p:cTn id="24" dur="750" fill="hold"/>
                                            <p:tgtEl>
                                              <p:spTgt spid="32"/>
                                            </p:tgtEl>
                                            <p:attrNameLst>
                                              <p:attrName>ppt_x</p:attrName>
                                            </p:attrNameLst>
                                          </p:cBhvr>
                                          <p:tavLst>
                                            <p:tav tm="0">
                                              <p:val>
                                                <p:strVal val="#ppt_x"/>
                                              </p:val>
                                            </p:tav>
                                            <p:tav tm="100000">
                                              <p:val>
                                                <p:strVal val="#ppt_x"/>
                                              </p:val>
                                            </p:tav>
                                          </p:tavLst>
                                        </p:anim>
                                        <p:anim calcmode="lin" valueType="num" p14:bounceEnd="46667">
                                          <p:cBhvr additive="base">
                                            <p:cTn id="25" dur="750" fill="hold"/>
                                            <p:tgtEl>
                                              <p:spTgt spid="32"/>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750" fill="hold"/>
                                            <p:tgtEl>
                                              <p:spTgt spid="32"/>
                                            </p:tgtEl>
                                            <p:attrNameLst>
                                              <p:attrName>ppt_x</p:attrName>
                                            </p:attrNameLst>
                                          </p:cBhvr>
                                          <p:tavLst>
                                            <p:tav tm="0">
                                              <p:val>
                                                <p:strVal val="#ppt_x"/>
                                              </p:val>
                                            </p:tav>
                                            <p:tav tm="100000">
                                              <p:val>
                                                <p:strVal val="#ppt_x"/>
                                              </p:val>
                                            </p:tav>
                                          </p:tavLst>
                                        </p:anim>
                                        <p:anim calcmode="lin" valueType="num">
                                          <p:cBhvr additive="base">
                                            <p:cTn id="25" dur="750" fill="hold"/>
                                            <p:tgtEl>
                                              <p:spTgt spid="32"/>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组合 26"/>
          <p:cNvGrpSpPr/>
          <p:nvPr/>
        </p:nvGrpSpPr>
        <p:grpSpPr>
          <a:xfrm rot="308874">
            <a:off x="6798247" y="1470160"/>
            <a:ext cx="4175920" cy="3425755"/>
            <a:chOff x="5951984" y="506855"/>
            <a:chExt cx="4176464" cy="3426201"/>
          </a:xfrm>
        </p:grpSpPr>
        <p:pic>
          <p:nvPicPr>
            <p:cNvPr id="28" name="图片 2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951984" y="506855"/>
              <a:ext cx="4176464" cy="3426201"/>
            </a:xfrm>
            <a:prstGeom prst="rect">
              <a:avLst/>
            </a:prstGeom>
          </p:spPr>
        </p:pic>
        <p:pic>
          <p:nvPicPr>
            <p:cNvPr id="29" name="图片 28"/>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rot="17290761">
              <a:off x="7220780" y="971028"/>
              <a:ext cx="1794688" cy="2330528"/>
            </a:xfrm>
            <a:prstGeom prst="rect">
              <a:avLst/>
            </a:prstGeom>
          </p:spPr>
        </p:pic>
      </p:grpSp>
      <p:grpSp>
        <p:nvGrpSpPr>
          <p:cNvPr id="30" name="组合 29"/>
          <p:cNvGrpSpPr/>
          <p:nvPr/>
        </p:nvGrpSpPr>
        <p:grpSpPr>
          <a:xfrm>
            <a:off x="7332316" y="4395475"/>
            <a:ext cx="3972642" cy="1440777"/>
            <a:chOff x="7332316" y="4395475"/>
            <a:chExt cx="3972642" cy="1440777"/>
          </a:xfrm>
        </p:grpSpPr>
        <p:sp>
          <p:nvSpPr>
            <p:cNvPr id="18" name="矩形 29711">
              <a:extLst>
                <a:ext uri="{FF2B5EF4-FFF2-40B4-BE49-F238E27FC236}">
                  <a16:creationId xmlns="" xmlns:a16="http://schemas.microsoft.com/office/drawing/2014/main" id="{F2131099-DF3A-4728-ADD3-78C84E2BB44D}"/>
                </a:ext>
              </a:extLst>
            </p:cNvPr>
            <p:cNvSpPr/>
            <p:nvPr/>
          </p:nvSpPr>
          <p:spPr>
            <a:xfrm flipH="1">
              <a:off x="7332316" y="4395475"/>
              <a:ext cx="3453463" cy="1440777"/>
            </a:xfrm>
            <a:prstGeom prst="rect">
              <a:avLst/>
            </a:prstGeom>
            <a:solidFill>
              <a:srgbClr val="33909B"/>
            </a:solidFill>
            <a:ln w="9525">
              <a:noFill/>
            </a:ln>
          </p:spPr>
          <p:txBody>
            <a:bodyPr/>
            <a:lstStyle/>
            <a:p>
              <a:pPr lvl="0"/>
              <a:endParaRPr lang="zh-CN" altLang="en-US" dirty="0">
                <a:latin typeface="Arial" panose="020B0604020202020204" pitchFamily="34" charset="0"/>
                <a:ea typeface="宋体" panose="02010600030101010101" pitchFamily="2" charset="-122"/>
              </a:endParaRPr>
            </a:p>
          </p:txBody>
        </p:sp>
        <p:sp>
          <p:nvSpPr>
            <p:cNvPr id="22" name="矩形 29715">
              <a:extLst>
                <a:ext uri="{FF2B5EF4-FFF2-40B4-BE49-F238E27FC236}">
                  <a16:creationId xmlns="" xmlns:a16="http://schemas.microsoft.com/office/drawing/2014/main" id="{0B195288-1FA9-4D18-A825-6AB477FB7B6B}"/>
                </a:ext>
              </a:extLst>
            </p:cNvPr>
            <p:cNvSpPr/>
            <p:nvPr/>
          </p:nvSpPr>
          <p:spPr>
            <a:xfrm flipH="1">
              <a:off x="7442095" y="4741843"/>
              <a:ext cx="3862863" cy="615553"/>
            </a:xfrm>
            <a:prstGeom prst="rect">
              <a:avLst/>
            </a:prstGeom>
            <a:noFill/>
            <a:ln w="9525">
              <a:noFill/>
            </a:ln>
          </p:spPr>
          <p:txBody>
            <a:bodyPr wrap="square" lIns="0" tIns="0" rIns="0" bIns="0">
              <a:spAutoFit/>
            </a:bodyPr>
            <a:lstStyle/>
            <a:p>
              <a:pPr lvl="0"/>
              <a:r>
                <a:rPr lang="en-US" altLang="zh-CN" sz="2000" b="1" dirty="0">
                  <a:solidFill>
                    <a:schemeClr val="bg1"/>
                  </a:solidFill>
                  <a:latin typeface="Arial" panose="020B0604020202020204" pitchFamily="34" charset="0"/>
                  <a:ea typeface="宋体" panose="02010600030101010101" pitchFamily="2" charset="-122"/>
                </a:rPr>
                <a:t>02</a:t>
              </a:r>
              <a:r>
                <a:rPr lang="zh-CN" altLang="en-US" sz="2000" dirty="0">
                  <a:solidFill>
                    <a:schemeClr val="bg1"/>
                  </a:solidFill>
                  <a:latin typeface="微软雅黑" panose="020B0503020204020204" pitchFamily="34" charset="-122"/>
                  <a:ea typeface="微软雅黑" panose="020B0503020204020204" pitchFamily="34" charset="-122"/>
                </a:rPr>
                <a:t> 人体安全电压只有</a:t>
              </a:r>
              <a:r>
                <a:rPr lang="en-US" altLang="zh-CN" sz="2000" dirty="0">
                  <a:solidFill>
                    <a:schemeClr val="bg1"/>
                  </a:solidFill>
                  <a:latin typeface="微软雅黑" panose="020B0503020204020204" pitchFamily="34" charset="-122"/>
                  <a:ea typeface="微软雅黑" panose="020B0503020204020204" pitchFamily="34" charset="-122"/>
                </a:rPr>
                <a:t>36</a:t>
              </a:r>
              <a:r>
                <a:rPr lang="zh-CN" altLang="en-US" sz="2000" dirty="0">
                  <a:solidFill>
                    <a:schemeClr val="bg1"/>
                  </a:solidFill>
                  <a:latin typeface="微软雅黑" panose="020B0503020204020204" pitchFamily="34" charset="-122"/>
                  <a:ea typeface="微软雅黑" panose="020B0503020204020204" pitchFamily="34" charset="-122"/>
                </a:rPr>
                <a:t>伏</a:t>
              </a:r>
              <a:r>
                <a:rPr lang="en-US" altLang="zh-CN" sz="2000" dirty="0">
                  <a:solidFill>
                    <a:schemeClr val="bg1"/>
                  </a:solidFill>
                  <a:latin typeface="微软雅黑" panose="020B0503020204020204" pitchFamily="34" charset="-122"/>
                  <a:ea typeface="微软雅黑" panose="020B0503020204020204" pitchFamily="34" charset="-122"/>
                </a:rPr>
                <a:t>,</a:t>
              </a:r>
            </a:p>
            <a:p>
              <a:pPr lvl="0"/>
              <a:r>
                <a:rPr lang="zh-CN" altLang="en-US" sz="2000" dirty="0">
                  <a:solidFill>
                    <a:schemeClr val="bg1"/>
                  </a:solidFill>
                  <a:latin typeface="微软雅黑" panose="020B0503020204020204" pitchFamily="34" charset="-122"/>
                  <a:ea typeface="微软雅黑" panose="020B0503020204020204" pitchFamily="34" charset="-122"/>
                </a:rPr>
                <a:t>超过</a:t>
              </a:r>
              <a:r>
                <a:rPr lang="en-US" altLang="zh-CN" sz="2000" dirty="0">
                  <a:solidFill>
                    <a:schemeClr val="bg1"/>
                  </a:solidFill>
                  <a:latin typeface="微软雅黑" panose="020B0503020204020204" pitchFamily="34" charset="-122"/>
                  <a:ea typeface="微软雅黑" panose="020B0503020204020204" pitchFamily="34" charset="-122"/>
                </a:rPr>
                <a:t>36</a:t>
              </a:r>
              <a:r>
                <a:rPr lang="zh-CN" altLang="en-US" sz="2000" dirty="0">
                  <a:solidFill>
                    <a:schemeClr val="bg1"/>
                  </a:solidFill>
                  <a:latin typeface="微软雅黑" panose="020B0503020204020204" pitchFamily="34" charset="-122"/>
                  <a:ea typeface="微软雅黑" panose="020B0503020204020204" pitchFamily="34" charset="-122"/>
                </a:rPr>
                <a:t>伏会引起身体不适。</a:t>
              </a:r>
              <a:endParaRPr lang="zh-CN" altLang="en-US" sz="2000" dirty="0">
                <a:solidFill>
                  <a:schemeClr val="bg1"/>
                </a:solidFill>
                <a:latin typeface="Arial" panose="020B0604020202020204" pitchFamily="34" charset="0"/>
                <a:ea typeface="宋体" panose="02010600030101010101" pitchFamily="2" charset="-122"/>
              </a:endParaRPr>
            </a:p>
          </p:txBody>
        </p:sp>
      </p:grpSp>
      <p:grpSp>
        <p:nvGrpSpPr>
          <p:cNvPr id="13" name="组合 12"/>
          <p:cNvGrpSpPr/>
          <p:nvPr/>
        </p:nvGrpSpPr>
        <p:grpSpPr>
          <a:xfrm>
            <a:off x="3251200" y="373355"/>
            <a:ext cx="5689600" cy="715217"/>
            <a:chOff x="3106057" y="402383"/>
            <a:chExt cx="5689600" cy="715217"/>
          </a:xfrm>
          <a:solidFill>
            <a:srgbClr val="33909B"/>
          </a:solidFill>
        </p:grpSpPr>
        <p:sp>
          <p:nvSpPr>
            <p:cNvPr id="14"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触电是什么概念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grpSp>
        <p:nvGrpSpPr>
          <p:cNvPr id="4" name="组合 3"/>
          <p:cNvGrpSpPr/>
          <p:nvPr/>
        </p:nvGrpSpPr>
        <p:grpSpPr>
          <a:xfrm rot="882424">
            <a:off x="2136681" y="2014303"/>
            <a:ext cx="3831771" cy="1455442"/>
            <a:chOff x="1349828" y="1831037"/>
            <a:chExt cx="3831771" cy="1455442"/>
          </a:xfrm>
        </p:grpSpPr>
        <p:sp>
          <p:nvSpPr>
            <p:cNvPr id="19" name="矩形 29712">
              <a:extLst>
                <a:ext uri="{FF2B5EF4-FFF2-40B4-BE49-F238E27FC236}">
                  <a16:creationId xmlns="" xmlns:a16="http://schemas.microsoft.com/office/drawing/2014/main" id="{6409097C-504D-478E-97D0-673923DA2158}"/>
                </a:ext>
              </a:extLst>
            </p:cNvPr>
            <p:cNvSpPr/>
            <p:nvPr/>
          </p:nvSpPr>
          <p:spPr>
            <a:xfrm flipH="1">
              <a:off x="1349828" y="1831037"/>
              <a:ext cx="3831771" cy="1455442"/>
            </a:xfrm>
            <a:prstGeom prst="rect">
              <a:avLst/>
            </a:prstGeom>
            <a:solidFill>
              <a:srgbClr val="6DC1B5"/>
            </a:solidFill>
            <a:ln w="9525">
              <a:noFill/>
            </a:ln>
          </p:spPr>
          <p:txBody>
            <a:bodyPr/>
            <a:lstStyle/>
            <a:p>
              <a:pPr lvl="0"/>
              <a:endParaRPr lang="zh-CN" altLang="en-US" dirty="0">
                <a:latin typeface="Arial" panose="020B0604020202020204" pitchFamily="34" charset="0"/>
                <a:ea typeface="宋体" panose="02010600030101010101" pitchFamily="2" charset="-122"/>
              </a:endParaRPr>
            </a:p>
          </p:txBody>
        </p:sp>
        <p:sp>
          <p:nvSpPr>
            <p:cNvPr id="21" name="矩形 29714">
              <a:extLst>
                <a:ext uri="{FF2B5EF4-FFF2-40B4-BE49-F238E27FC236}">
                  <a16:creationId xmlns="" xmlns:a16="http://schemas.microsoft.com/office/drawing/2014/main" id="{A9A6DC46-9A32-4057-846E-461A5A757AB7}"/>
                </a:ext>
              </a:extLst>
            </p:cNvPr>
            <p:cNvSpPr/>
            <p:nvPr/>
          </p:nvSpPr>
          <p:spPr>
            <a:xfrm flipH="1">
              <a:off x="1755205" y="2003359"/>
              <a:ext cx="3177217" cy="738664"/>
            </a:xfrm>
            <a:prstGeom prst="rect">
              <a:avLst/>
            </a:prstGeom>
            <a:noFill/>
            <a:ln w="9525">
              <a:noFill/>
            </a:ln>
          </p:spPr>
          <p:txBody>
            <a:bodyPr wrap="square" lIns="0" tIns="0" rIns="0" bIns="0">
              <a:spAutoFit/>
            </a:bodyPr>
            <a:lstStyle/>
            <a:p>
              <a:pPr lvl="0"/>
              <a:r>
                <a:rPr lang="zh-CN" altLang="en-US" sz="1600" b="1" dirty="0">
                  <a:solidFill>
                    <a:schemeClr val="bg1"/>
                  </a:solidFill>
                  <a:latin typeface="微软雅黑" panose="020B0503020204020204" pitchFamily="34" charset="-122"/>
                  <a:ea typeface="微软雅黑" panose="020B0503020204020204" pitchFamily="34" charset="-122"/>
                </a:rPr>
                <a:t>01 </a:t>
              </a:r>
              <a:r>
                <a:rPr lang="zh-CN" altLang="en-US" sz="1600" dirty="0">
                  <a:solidFill>
                    <a:schemeClr val="bg1"/>
                  </a:solidFill>
                  <a:latin typeface="微软雅黑" panose="020B0503020204020204" pitchFamily="34" charset="-122"/>
                  <a:ea typeface="微软雅黑" panose="020B0503020204020204" pitchFamily="34" charset="-122"/>
                </a:rPr>
                <a:t> 触电就是人体接触带电体，电流通过人体造成伤害。轻者致人昏迷，重者致人死亡。 </a:t>
              </a:r>
            </a:p>
          </p:txBody>
        </p:sp>
      </p:grpSp>
      <p:grpSp>
        <p:nvGrpSpPr>
          <p:cNvPr id="24" name="组合 23"/>
          <p:cNvGrpSpPr/>
          <p:nvPr/>
        </p:nvGrpSpPr>
        <p:grpSpPr>
          <a:xfrm rot="1040973">
            <a:off x="765048" y="2552689"/>
            <a:ext cx="5531125" cy="4378309"/>
            <a:chOff x="5735960" y="908720"/>
            <a:chExt cx="5772021" cy="4568997"/>
          </a:xfrm>
        </p:grpSpPr>
        <p:pic>
          <p:nvPicPr>
            <p:cNvPr id="25" name="图片 24"/>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735960" y="908720"/>
              <a:ext cx="5772021" cy="4568997"/>
            </a:xfrm>
            <a:prstGeom prst="rect">
              <a:avLst/>
            </a:prstGeom>
          </p:spPr>
        </p:pic>
        <p:pic>
          <p:nvPicPr>
            <p:cNvPr id="26" name="图片 2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19308623">
              <a:off x="6953284" y="1751458"/>
              <a:ext cx="2816441" cy="2816441"/>
            </a:xfrm>
            <a:prstGeom prst="rect">
              <a:avLst/>
            </a:prstGeom>
          </p:spPr>
        </p:pic>
      </p:grpSp>
    </p:spTree>
    <p:extLst>
      <p:ext uri="{BB962C8B-B14F-4D97-AF65-F5344CB8AC3E}">
        <p14:creationId xmlns:p14="http://schemas.microsoft.com/office/powerpoint/2010/main" val="317093715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14:bounceEnd="50000">
                                          <p:cBhvr additive="base">
                                            <p:cTn id="7" dur="8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nodeType="afterEffect" p14:presetBounceEnd="50000">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14:bounceEnd="50000">
                                          <p:cBhvr additive="base">
                                            <p:cTn id="12" dur="1000" fill="hold"/>
                                            <p:tgtEl>
                                              <p:spTgt spid="24"/>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14:presetBounceEnd="50000">
                                      <p:stCondLst>
                                        <p:cond delay="600"/>
                                      </p:stCondLst>
                                      <p:childTnLst>
                                        <p:set>
                                          <p:cBhvr>
                                            <p:cTn id="15" dur="1" fill="hold">
                                              <p:stCondLst>
                                                <p:cond delay="0"/>
                                              </p:stCondLst>
                                            </p:cTn>
                                            <p:tgtEl>
                                              <p:spTgt spid="27"/>
                                            </p:tgtEl>
                                            <p:attrNameLst>
                                              <p:attrName>style.visibility</p:attrName>
                                            </p:attrNameLst>
                                          </p:cBhvr>
                                          <p:to>
                                            <p:strVal val="visible"/>
                                          </p:to>
                                        </p:set>
                                        <p:anim calcmode="lin" valueType="num" p14:bounceEnd="50000">
                                          <p:cBhvr additive="base">
                                            <p:cTn id="16" dur="10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14:presetBounceEnd="50000">
                                      <p:stCondLst>
                                        <p:cond delay="300"/>
                                      </p:stCondLst>
                                      <p:childTnLst>
                                        <p:set>
                                          <p:cBhvr>
                                            <p:cTn id="19" dur="1" fill="hold">
                                              <p:stCondLst>
                                                <p:cond delay="0"/>
                                              </p:stCondLst>
                                            </p:cTn>
                                            <p:tgtEl>
                                              <p:spTgt spid="4"/>
                                            </p:tgtEl>
                                            <p:attrNameLst>
                                              <p:attrName>style.visibility</p:attrName>
                                            </p:attrNameLst>
                                          </p:cBhvr>
                                          <p:to>
                                            <p:strVal val="visible"/>
                                          </p:to>
                                        </p:set>
                                        <p:anim calcmode="lin" valueType="num" p14:bounceEnd="50000">
                                          <p:cBhvr additive="base">
                                            <p:cTn id="20" dur="1000" fill="hold"/>
                                            <p:tgtEl>
                                              <p:spTgt spid="4"/>
                                            </p:tgtEl>
                                            <p:attrNameLst>
                                              <p:attrName>ppt_x</p:attrName>
                                            </p:attrNameLst>
                                          </p:cBhvr>
                                          <p:tavLst>
                                            <p:tav tm="0">
                                              <p:val>
                                                <p:strVal val="#ppt_x"/>
                                              </p:val>
                                            </p:tav>
                                            <p:tav tm="100000">
                                              <p:val>
                                                <p:strVal val="#ppt_x"/>
                                              </p:val>
                                            </p:tav>
                                          </p:tavLst>
                                        </p:anim>
                                        <p:anim calcmode="lin" valueType="num" p14:bounceEnd="50000">
                                          <p:cBhvr additive="base">
                                            <p:cTn id="21" dur="10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50000">
                                      <p:stCondLst>
                                        <p:cond delay="900"/>
                                      </p:stCondLst>
                                      <p:childTnLst>
                                        <p:set>
                                          <p:cBhvr>
                                            <p:cTn id="23" dur="1" fill="hold">
                                              <p:stCondLst>
                                                <p:cond delay="0"/>
                                              </p:stCondLst>
                                            </p:cTn>
                                            <p:tgtEl>
                                              <p:spTgt spid="30"/>
                                            </p:tgtEl>
                                            <p:attrNameLst>
                                              <p:attrName>style.visibility</p:attrName>
                                            </p:attrNameLst>
                                          </p:cBhvr>
                                          <p:to>
                                            <p:strVal val="visible"/>
                                          </p:to>
                                        </p:set>
                                        <p:anim calcmode="lin" valueType="num" p14:bounceEnd="50000">
                                          <p:cBhvr additive="base">
                                            <p:cTn id="24" dur="1000" fill="hold"/>
                                            <p:tgtEl>
                                              <p:spTgt spid="30"/>
                                            </p:tgtEl>
                                            <p:attrNameLst>
                                              <p:attrName>ppt_x</p:attrName>
                                            </p:attrNameLst>
                                          </p:cBhvr>
                                          <p:tavLst>
                                            <p:tav tm="0">
                                              <p:val>
                                                <p:strVal val="#ppt_x"/>
                                              </p:val>
                                            </p:tav>
                                            <p:tav tm="100000">
                                              <p:val>
                                                <p:strVal val="#ppt_x"/>
                                              </p:val>
                                            </p:tav>
                                          </p:tavLst>
                                        </p:anim>
                                        <p:anim calcmode="lin" valueType="num" p14:bounceEnd="50000">
                                          <p:cBhvr additive="base">
                                            <p:cTn id="25" dur="10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800" fill="hold"/>
                                            <p:tgtEl>
                                              <p:spTgt spid="13"/>
                                            </p:tgtEl>
                                            <p:attrNameLst>
                                              <p:attrName>ppt_x</p:attrName>
                                            </p:attrNameLst>
                                          </p:cBhvr>
                                          <p:tavLst>
                                            <p:tav tm="0">
                                              <p:val>
                                                <p:strVal val="#ppt_x"/>
                                              </p:val>
                                            </p:tav>
                                            <p:tav tm="100000">
                                              <p:val>
                                                <p:strVal val="#ppt_x"/>
                                              </p:val>
                                            </p:tav>
                                          </p:tavLst>
                                        </p:anim>
                                        <p:anim calcmode="lin" valueType="num">
                                          <p:cBhvr additive="base">
                                            <p:cTn id="8" dur="800" fill="hold"/>
                                            <p:tgtEl>
                                              <p:spTgt spid="13"/>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1000" fill="hold"/>
                                            <p:tgtEl>
                                              <p:spTgt spid="24"/>
                                            </p:tgtEl>
                                            <p:attrNameLst>
                                              <p:attrName>ppt_x</p:attrName>
                                            </p:attrNameLst>
                                          </p:cBhvr>
                                          <p:tavLst>
                                            <p:tav tm="0">
                                              <p:val>
                                                <p:strVal val="#ppt_x"/>
                                              </p:val>
                                            </p:tav>
                                            <p:tav tm="100000">
                                              <p:val>
                                                <p:strVal val="#ppt_x"/>
                                              </p:val>
                                            </p:tav>
                                          </p:tavLst>
                                        </p:anim>
                                        <p:anim calcmode="lin" valueType="num">
                                          <p:cBhvr additive="base">
                                            <p:cTn id="13" dur="10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600"/>
                                      </p:stCondLst>
                                      <p:childTnLst>
                                        <p:set>
                                          <p:cBhvr>
                                            <p:cTn id="15" dur="1" fill="hold">
                                              <p:stCondLst>
                                                <p:cond delay="0"/>
                                              </p:stCondLst>
                                            </p:cTn>
                                            <p:tgtEl>
                                              <p:spTgt spid="27"/>
                                            </p:tgtEl>
                                            <p:attrNameLst>
                                              <p:attrName>style.visibility</p:attrName>
                                            </p:attrNameLst>
                                          </p:cBhvr>
                                          <p:to>
                                            <p:strVal val="visible"/>
                                          </p:to>
                                        </p:set>
                                        <p:anim calcmode="lin" valueType="num">
                                          <p:cBhvr additive="base">
                                            <p:cTn id="16" dur="1000" fill="hold"/>
                                            <p:tgtEl>
                                              <p:spTgt spid="27"/>
                                            </p:tgtEl>
                                            <p:attrNameLst>
                                              <p:attrName>ppt_x</p:attrName>
                                            </p:attrNameLst>
                                          </p:cBhvr>
                                          <p:tavLst>
                                            <p:tav tm="0">
                                              <p:val>
                                                <p:strVal val="#ppt_x"/>
                                              </p:val>
                                            </p:tav>
                                            <p:tav tm="100000">
                                              <p:val>
                                                <p:strVal val="#ppt_x"/>
                                              </p:val>
                                            </p:tav>
                                          </p:tavLst>
                                        </p:anim>
                                        <p:anim calcmode="lin" valueType="num">
                                          <p:cBhvr additive="base">
                                            <p:cTn id="17" dur="1000" fill="hold"/>
                                            <p:tgtEl>
                                              <p:spTgt spid="2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300"/>
                                      </p:stCondLst>
                                      <p:childTnLst>
                                        <p:set>
                                          <p:cBhvr>
                                            <p:cTn id="19" dur="1" fill="hold">
                                              <p:stCondLst>
                                                <p:cond delay="0"/>
                                              </p:stCondLst>
                                            </p:cTn>
                                            <p:tgtEl>
                                              <p:spTgt spid="4"/>
                                            </p:tgtEl>
                                            <p:attrNameLst>
                                              <p:attrName>style.visibility</p:attrName>
                                            </p:attrNameLst>
                                          </p:cBhvr>
                                          <p:to>
                                            <p:strVal val="visible"/>
                                          </p:to>
                                        </p:set>
                                        <p:anim calcmode="lin" valueType="num">
                                          <p:cBhvr additive="base">
                                            <p:cTn id="20" dur="1000" fill="hold"/>
                                            <p:tgtEl>
                                              <p:spTgt spid="4"/>
                                            </p:tgtEl>
                                            <p:attrNameLst>
                                              <p:attrName>ppt_x</p:attrName>
                                            </p:attrNameLst>
                                          </p:cBhvr>
                                          <p:tavLst>
                                            <p:tav tm="0">
                                              <p:val>
                                                <p:strVal val="#ppt_x"/>
                                              </p:val>
                                            </p:tav>
                                            <p:tav tm="100000">
                                              <p:val>
                                                <p:strVal val="#ppt_x"/>
                                              </p:val>
                                            </p:tav>
                                          </p:tavLst>
                                        </p:anim>
                                        <p:anim calcmode="lin" valueType="num">
                                          <p:cBhvr additive="base">
                                            <p:cTn id="21" dur="1000" fill="hold"/>
                                            <p:tgtEl>
                                              <p:spTgt spid="4"/>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900"/>
                                      </p:stCondLst>
                                      <p:childTnLst>
                                        <p:set>
                                          <p:cBhvr>
                                            <p:cTn id="23" dur="1" fill="hold">
                                              <p:stCondLst>
                                                <p:cond delay="0"/>
                                              </p:stCondLst>
                                            </p:cTn>
                                            <p:tgtEl>
                                              <p:spTgt spid="30"/>
                                            </p:tgtEl>
                                            <p:attrNameLst>
                                              <p:attrName>style.visibility</p:attrName>
                                            </p:attrNameLst>
                                          </p:cBhvr>
                                          <p:to>
                                            <p:strVal val="visible"/>
                                          </p:to>
                                        </p:set>
                                        <p:anim calcmode="lin" valueType="num">
                                          <p:cBhvr additive="base">
                                            <p:cTn id="24" dur="1000" fill="hold"/>
                                            <p:tgtEl>
                                              <p:spTgt spid="30"/>
                                            </p:tgtEl>
                                            <p:attrNameLst>
                                              <p:attrName>ppt_x</p:attrName>
                                            </p:attrNameLst>
                                          </p:cBhvr>
                                          <p:tavLst>
                                            <p:tav tm="0">
                                              <p:val>
                                                <p:strVal val="#ppt_x"/>
                                              </p:val>
                                            </p:tav>
                                            <p:tav tm="100000">
                                              <p:val>
                                                <p:strVal val="#ppt_x"/>
                                              </p:val>
                                            </p:tav>
                                          </p:tavLst>
                                        </p:anim>
                                        <p:anim calcmode="lin" valueType="num">
                                          <p:cBhvr additive="base">
                                            <p:cTn id="25" dur="1000" fill="hold"/>
                                            <p:tgtEl>
                                              <p:spTgt spid="3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pic>
        <p:nvPicPr>
          <p:cNvPr id="35" name="图片 3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3321" y="3880150"/>
            <a:ext cx="4519940" cy="3081778"/>
          </a:xfrm>
          <a:prstGeom prst="rect">
            <a:avLst/>
          </a:prstGeom>
        </p:spPr>
      </p:pic>
      <p:grpSp>
        <p:nvGrpSpPr>
          <p:cNvPr id="18" name="组合 17"/>
          <p:cNvGrpSpPr/>
          <p:nvPr/>
        </p:nvGrpSpPr>
        <p:grpSpPr>
          <a:xfrm>
            <a:off x="3862317" y="2925957"/>
            <a:ext cx="4493538" cy="1304330"/>
            <a:chOff x="700777" y="3354661"/>
            <a:chExt cx="3703853" cy="1075109"/>
          </a:xfrm>
        </p:grpSpPr>
        <p:sp>
          <p:nvSpPr>
            <p:cNvPr id="19" name="文本框 10"/>
            <p:cNvSpPr txBox="1"/>
            <p:nvPr/>
          </p:nvSpPr>
          <p:spPr>
            <a:xfrm>
              <a:off x="1722322" y="4176081"/>
              <a:ext cx="1726826" cy="253689"/>
            </a:xfrm>
            <a:prstGeom prst="rect">
              <a:avLst/>
            </a:prstGeom>
            <a:noFill/>
          </p:spPr>
          <p:txBody>
            <a:bodyPr wrap="none" rtlCol="0">
              <a:spAutoFit/>
            </a:bodyPr>
            <a:lstStyle/>
            <a:p>
              <a:r>
                <a:rPr lang="en-US" altLang="zh-CN"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THE Scenery DESIGN</a:t>
              </a:r>
              <a:endParaRPr lang="zh-CN" altLang="en-US"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endParaRPr>
            </a:p>
          </p:txBody>
        </p:sp>
        <p:sp>
          <p:nvSpPr>
            <p:cNvPr id="20" name="文本框 19"/>
            <p:cNvSpPr txBox="1"/>
            <p:nvPr/>
          </p:nvSpPr>
          <p:spPr>
            <a:xfrm>
              <a:off x="700777" y="3354661"/>
              <a:ext cx="3703853" cy="684959"/>
            </a:xfrm>
            <a:prstGeom prst="rect">
              <a:avLst/>
            </a:prstGeom>
            <a:noFill/>
          </p:spPr>
          <p:txBody>
            <a:bodyPr wrap="none" rtlCol="0">
              <a:spAutoFit/>
            </a:bodyPr>
            <a:lstStyle/>
            <a:p>
              <a:pPr algn="ctr"/>
              <a:r>
                <a:rPr lang="zh-CN" altLang="en-US" sz="4800"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生活中安全用电</a:t>
              </a:r>
            </a:p>
          </p:txBody>
        </p:sp>
        <p:sp>
          <p:nvSpPr>
            <p:cNvPr id="21" name="矩形 20"/>
            <p:cNvSpPr/>
            <p:nvPr/>
          </p:nvSpPr>
          <p:spPr>
            <a:xfrm>
              <a:off x="932703" y="4060717"/>
              <a:ext cx="3240000" cy="18000"/>
            </a:xfrm>
            <a:prstGeom prst="rect">
              <a:avLst/>
            </a:prstGeom>
            <a:solidFill>
              <a:srgbClr val="6DC1B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909B"/>
                </a:solidFill>
                <a:latin typeface="微软雅黑" panose="020B0503020204020204" pitchFamily="34" charset="-122"/>
                <a:ea typeface="微软雅黑" panose="020B0503020204020204" pitchFamily="34" charset="-122"/>
              </a:endParaRPr>
            </a:p>
          </p:txBody>
        </p:sp>
      </p:grpSp>
      <p:sp>
        <p:nvSpPr>
          <p:cNvPr id="22" name="MH_Number_1"/>
          <p:cNvSpPr/>
          <p:nvPr>
            <p:custDataLst>
              <p:tags r:id="rId1"/>
            </p:custDataLst>
          </p:nvPr>
        </p:nvSpPr>
        <p:spPr>
          <a:xfrm>
            <a:off x="5096949" y="743966"/>
            <a:ext cx="2025542" cy="2034018"/>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30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THREE</a:t>
            </a:r>
          </a:p>
        </p:txBody>
      </p:sp>
      <p:pic>
        <p:nvPicPr>
          <p:cNvPr id="23" name="图片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9882444">
            <a:off x="4489459" y="675655"/>
            <a:ext cx="1504759" cy="2149654"/>
          </a:xfrm>
          <a:prstGeom prst="rect">
            <a:avLst/>
          </a:prstGeom>
        </p:spPr>
      </p:pic>
    </p:spTree>
    <p:extLst>
      <p:ext uri="{BB962C8B-B14F-4D97-AF65-F5344CB8AC3E}">
        <p14:creationId xmlns:p14="http://schemas.microsoft.com/office/powerpoint/2010/main" val="76374673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14:presetBounceEnd="50000">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14:bounceEnd="50000">
                                          <p:cBhvr additive="base">
                                            <p:cTn id="36"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电的安全标志</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pic>
        <p:nvPicPr>
          <p:cNvPr id="7" name="图片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310" y="1722965"/>
            <a:ext cx="2675518" cy="3650533"/>
          </a:xfrm>
          <a:prstGeom prst="rect">
            <a:avLst/>
          </a:prstGeom>
        </p:spPr>
      </p:pic>
      <p:pic>
        <p:nvPicPr>
          <p:cNvPr id="8" name="图片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374" y="693846"/>
            <a:ext cx="4258869" cy="3650533"/>
          </a:xfrm>
          <a:prstGeom prst="rect">
            <a:avLst/>
          </a:prstGeom>
        </p:spPr>
      </p:pic>
      <p:pic>
        <p:nvPicPr>
          <p:cNvPr id="10" name="图片 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791250" y="3141800"/>
            <a:ext cx="1883294" cy="2663949"/>
          </a:xfrm>
          <a:prstGeom prst="rect">
            <a:avLst/>
          </a:prstGeom>
        </p:spPr>
      </p:pic>
      <p:pic>
        <p:nvPicPr>
          <p:cNvPr id="11" name="图片 10"/>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828065" y="1701827"/>
            <a:ext cx="3209615" cy="1481901"/>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943032" y="3594930"/>
            <a:ext cx="1778568" cy="1778568"/>
          </a:xfrm>
          <a:prstGeom prst="rect">
            <a:avLst/>
          </a:prstGeom>
        </p:spPr>
      </p:pic>
      <p:pic>
        <p:nvPicPr>
          <p:cNvPr id="13" name="图片 1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945591" y="4027718"/>
            <a:ext cx="1916127" cy="958875"/>
          </a:xfrm>
          <a:prstGeom prst="rect">
            <a:avLst/>
          </a:prstGeom>
        </p:spPr>
      </p:pic>
      <p:pic>
        <p:nvPicPr>
          <p:cNvPr id="14" name="图片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002904" y="3463176"/>
            <a:ext cx="1613993" cy="2087960"/>
          </a:xfrm>
          <a:prstGeom prst="rect">
            <a:avLst/>
          </a:prstGeom>
        </p:spPr>
      </p:pic>
    </p:spTree>
    <p:extLst>
      <p:ext uri="{BB962C8B-B14F-4D97-AF65-F5344CB8AC3E}">
        <p14:creationId xmlns:p14="http://schemas.microsoft.com/office/powerpoint/2010/main" val="5487590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2" fill="hold" nodeType="afterEffect" p14:presetBounceEnd="50000">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14:bounceEnd="50000">
                                          <p:cBhvr additive="base">
                                            <p:cTn id="12"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50000">
                                      <p:stCondLst>
                                        <p:cond delay="300"/>
                                      </p:stCondLst>
                                      <p:childTnLst>
                                        <p:set>
                                          <p:cBhvr>
                                            <p:cTn id="15" dur="1" fill="hold">
                                              <p:stCondLst>
                                                <p:cond delay="0"/>
                                              </p:stCondLst>
                                            </p:cTn>
                                            <p:tgtEl>
                                              <p:spTgt spid="11"/>
                                            </p:tgtEl>
                                            <p:attrNameLst>
                                              <p:attrName>style.visibility</p:attrName>
                                            </p:attrNameLst>
                                          </p:cBhvr>
                                          <p:to>
                                            <p:strVal val="visible"/>
                                          </p:to>
                                        </p:set>
                                        <p:anim calcmode="lin" valueType="num" p14:bounceEnd="50000">
                                          <p:cBhvr additive="base">
                                            <p:cTn id="16" dur="1000" fill="hold"/>
                                            <p:tgtEl>
                                              <p:spTgt spid="11"/>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14:presetBounceEnd="50000">
                                      <p:stCondLst>
                                        <p:cond delay="600"/>
                                      </p:stCondLst>
                                      <p:childTnLst>
                                        <p:set>
                                          <p:cBhvr>
                                            <p:cTn id="19" dur="1" fill="hold">
                                              <p:stCondLst>
                                                <p:cond delay="0"/>
                                              </p:stCondLst>
                                            </p:cTn>
                                            <p:tgtEl>
                                              <p:spTgt spid="8"/>
                                            </p:tgtEl>
                                            <p:attrNameLst>
                                              <p:attrName>style.visibility</p:attrName>
                                            </p:attrNameLst>
                                          </p:cBhvr>
                                          <p:to>
                                            <p:strVal val="visible"/>
                                          </p:to>
                                        </p:set>
                                        <p:anim calcmode="lin" valueType="num" p14:bounceEnd="50000">
                                          <p:cBhvr additive="base">
                                            <p:cTn id="20"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50000">
                                      <p:stCondLst>
                                        <p:cond delay="900"/>
                                      </p:stCondLst>
                                      <p:childTnLst>
                                        <p:set>
                                          <p:cBhvr>
                                            <p:cTn id="23" dur="1" fill="hold">
                                              <p:stCondLst>
                                                <p:cond delay="0"/>
                                              </p:stCondLst>
                                            </p:cTn>
                                            <p:tgtEl>
                                              <p:spTgt spid="10"/>
                                            </p:tgtEl>
                                            <p:attrNameLst>
                                              <p:attrName>style.visibility</p:attrName>
                                            </p:attrNameLst>
                                          </p:cBhvr>
                                          <p:to>
                                            <p:strVal val="visible"/>
                                          </p:to>
                                        </p:set>
                                        <p:anim calcmode="lin" valueType="num" p14:bounceEnd="50000">
                                          <p:cBhvr additive="base">
                                            <p:cTn id="24" dur="1000" fill="hold"/>
                                            <p:tgtEl>
                                              <p:spTgt spid="10"/>
                                            </p:tgtEl>
                                            <p:attrNameLst>
                                              <p:attrName>ppt_x</p:attrName>
                                            </p:attrNameLst>
                                          </p:cBhvr>
                                          <p:tavLst>
                                            <p:tav tm="0">
                                              <p:val>
                                                <p:strVal val="1+#ppt_w/2"/>
                                              </p:val>
                                            </p:tav>
                                            <p:tav tm="100000">
                                              <p:val>
                                                <p:strVal val="#ppt_x"/>
                                              </p:val>
                                            </p:tav>
                                          </p:tavLst>
                                        </p:anim>
                                        <p:anim calcmode="lin" valueType="num" p14:bounceEnd="50000">
                                          <p:cBhvr additive="base">
                                            <p:cTn id="25" dur="10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50000">
                                      <p:stCondLst>
                                        <p:cond delay="1200"/>
                                      </p:stCondLst>
                                      <p:childTnLst>
                                        <p:set>
                                          <p:cBhvr>
                                            <p:cTn id="27" dur="1" fill="hold">
                                              <p:stCondLst>
                                                <p:cond delay="0"/>
                                              </p:stCondLst>
                                            </p:cTn>
                                            <p:tgtEl>
                                              <p:spTgt spid="12"/>
                                            </p:tgtEl>
                                            <p:attrNameLst>
                                              <p:attrName>style.visibility</p:attrName>
                                            </p:attrNameLst>
                                          </p:cBhvr>
                                          <p:to>
                                            <p:strVal val="visible"/>
                                          </p:to>
                                        </p:set>
                                        <p:anim calcmode="lin" valueType="num" p14:bounceEnd="50000">
                                          <p:cBhvr additive="base">
                                            <p:cTn id="28" dur="1000" fill="hold"/>
                                            <p:tgtEl>
                                              <p:spTgt spid="12"/>
                                            </p:tgtEl>
                                            <p:attrNameLst>
                                              <p:attrName>ppt_x</p:attrName>
                                            </p:attrNameLst>
                                          </p:cBhvr>
                                          <p:tavLst>
                                            <p:tav tm="0">
                                              <p:val>
                                                <p:strVal val="1+#ppt_w/2"/>
                                              </p:val>
                                            </p:tav>
                                            <p:tav tm="100000">
                                              <p:val>
                                                <p:strVal val="#ppt_x"/>
                                              </p:val>
                                            </p:tav>
                                          </p:tavLst>
                                        </p:anim>
                                        <p:anim calcmode="lin" valueType="num" p14:bounceEnd="50000">
                                          <p:cBhvr additive="base">
                                            <p:cTn id="29" dur="1000" fill="hold"/>
                                            <p:tgtEl>
                                              <p:spTgt spid="1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14:presetBounceEnd="50000">
                                      <p:stCondLst>
                                        <p:cond delay="1500"/>
                                      </p:stCondLst>
                                      <p:childTnLst>
                                        <p:set>
                                          <p:cBhvr>
                                            <p:cTn id="31" dur="1" fill="hold">
                                              <p:stCondLst>
                                                <p:cond delay="0"/>
                                              </p:stCondLst>
                                            </p:cTn>
                                            <p:tgtEl>
                                              <p:spTgt spid="14"/>
                                            </p:tgtEl>
                                            <p:attrNameLst>
                                              <p:attrName>style.visibility</p:attrName>
                                            </p:attrNameLst>
                                          </p:cBhvr>
                                          <p:to>
                                            <p:strVal val="visible"/>
                                          </p:to>
                                        </p:set>
                                        <p:anim calcmode="lin" valueType="num" p14:bounceEnd="50000">
                                          <p:cBhvr additive="base">
                                            <p:cTn id="32" dur="1000" fill="hold"/>
                                            <p:tgtEl>
                                              <p:spTgt spid="14"/>
                                            </p:tgtEl>
                                            <p:attrNameLst>
                                              <p:attrName>ppt_x</p:attrName>
                                            </p:attrNameLst>
                                          </p:cBhvr>
                                          <p:tavLst>
                                            <p:tav tm="0">
                                              <p:val>
                                                <p:strVal val="1+#ppt_w/2"/>
                                              </p:val>
                                            </p:tav>
                                            <p:tav tm="100000">
                                              <p:val>
                                                <p:strVal val="#ppt_x"/>
                                              </p:val>
                                            </p:tav>
                                          </p:tavLst>
                                        </p:anim>
                                        <p:anim calcmode="lin" valueType="num" p14:bounceEnd="50000">
                                          <p:cBhvr additive="base">
                                            <p:cTn id="33" dur="1000" fill="hold"/>
                                            <p:tgtEl>
                                              <p:spTgt spid="14"/>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14:presetBounceEnd="50000">
                                      <p:stCondLst>
                                        <p:cond delay="1800"/>
                                      </p:stCondLst>
                                      <p:childTnLst>
                                        <p:set>
                                          <p:cBhvr>
                                            <p:cTn id="35" dur="1" fill="hold">
                                              <p:stCondLst>
                                                <p:cond delay="0"/>
                                              </p:stCondLst>
                                            </p:cTn>
                                            <p:tgtEl>
                                              <p:spTgt spid="13"/>
                                            </p:tgtEl>
                                            <p:attrNameLst>
                                              <p:attrName>style.visibility</p:attrName>
                                            </p:attrNameLst>
                                          </p:cBhvr>
                                          <p:to>
                                            <p:strVal val="visible"/>
                                          </p:to>
                                        </p:set>
                                        <p:anim calcmode="lin" valueType="num" p14:bounceEnd="50000">
                                          <p:cBhvr additive="base">
                                            <p:cTn id="36" dur="1000" fill="hold"/>
                                            <p:tgtEl>
                                              <p:spTgt spid="13"/>
                                            </p:tgtEl>
                                            <p:attrNameLst>
                                              <p:attrName>ppt_x</p:attrName>
                                            </p:attrNameLst>
                                          </p:cBhvr>
                                          <p:tavLst>
                                            <p:tav tm="0">
                                              <p:val>
                                                <p:strVal val="1+#ppt_w/2"/>
                                              </p:val>
                                            </p:tav>
                                            <p:tav tm="100000">
                                              <p:val>
                                                <p:strVal val="#ppt_x"/>
                                              </p:val>
                                            </p:tav>
                                          </p:tavLst>
                                        </p:anim>
                                        <p:anim calcmode="lin" valueType="num" p14:bounceEnd="50000">
                                          <p:cBhvr additive="base">
                                            <p:cTn id="37"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2"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1000" fill="hold"/>
                                            <p:tgtEl>
                                              <p:spTgt spid="7"/>
                                            </p:tgtEl>
                                            <p:attrNameLst>
                                              <p:attrName>ppt_x</p:attrName>
                                            </p:attrNameLst>
                                          </p:cBhvr>
                                          <p:tavLst>
                                            <p:tav tm="0">
                                              <p:val>
                                                <p:strVal val="1+#ppt_w/2"/>
                                              </p:val>
                                            </p:tav>
                                            <p:tav tm="100000">
                                              <p:val>
                                                <p:strVal val="#ppt_x"/>
                                              </p:val>
                                            </p:tav>
                                          </p:tavLst>
                                        </p:anim>
                                        <p:anim calcmode="lin" valueType="num">
                                          <p:cBhvr additive="base">
                                            <p:cTn id="13" dur="1000" fill="hold"/>
                                            <p:tgtEl>
                                              <p:spTgt spid="7"/>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300"/>
                                      </p:stCondLst>
                                      <p:childTnLst>
                                        <p:set>
                                          <p:cBhvr>
                                            <p:cTn id="15" dur="1" fill="hold">
                                              <p:stCondLst>
                                                <p:cond delay="0"/>
                                              </p:stCondLst>
                                            </p:cTn>
                                            <p:tgtEl>
                                              <p:spTgt spid="11"/>
                                            </p:tgtEl>
                                            <p:attrNameLst>
                                              <p:attrName>style.visibility</p:attrName>
                                            </p:attrNameLst>
                                          </p:cBhvr>
                                          <p:to>
                                            <p:strVal val="visible"/>
                                          </p:to>
                                        </p:set>
                                        <p:anim calcmode="lin" valueType="num">
                                          <p:cBhvr additive="base">
                                            <p:cTn id="16" dur="1000" fill="hold"/>
                                            <p:tgtEl>
                                              <p:spTgt spid="11"/>
                                            </p:tgtEl>
                                            <p:attrNameLst>
                                              <p:attrName>ppt_x</p:attrName>
                                            </p:attrNameLst>
                                          </p:cBhvr>
                                          <p:tavLst>
                                            <p:tav tm="0">
                                              <p:val>
                                                <p:strVal val="1+#ppt_w/2"/>
                                              </p:val>
                                            </p:tav>
                                            <p:tav tm="100000">
                                              <p:val>
                                                <p:strVal val="#ppt_x"/>
                                              </p:val>
                                            </p:tav>
                                          </p:tavLst>
                                        </p:anim>
                                        <p:anim calcmode="lin" valueType="num">
                                          <p:cBhvr additive="base">
                                            <p:cTn id="17" dur="1000" fill="hold"/>
                                            <p:tgtEl>
                                              <p:spTgt spid="11"/>
                                            </p:tgtEl>
                                            <p:attrNameLst>
                                              <p:attrName>ppt_y</p:attrName>
                                            </p:attrNameLst>
                                          </p:cBhvr>
                                          <p:tavLst>
                                            <p:tav tm="0">
                                              <p:val>
                                                <p:strVal val="#ppt_y"/>
                                              </p:val>
                                            </p:tav>
                                            <p:tav tm="100000">
                                              <p:val>
                                                <p:strVal val="#ppt_y"/>
                                              </p:val>
                                            </p:tav>
                                          </p:tavLst>
                                        </p:anim>
                                      </p:childTnLst>
                                    </p:cTn>
                                  </p:par>
                                  <p:par>
                                    <p:cTn id="18" presetID="2" presetClass="entr" presetSubtype="2" fill="hold" nodeType="withEffect">
                                      <p:stCondLst>
                                        <p:cond delay="6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1+#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900"/>
                                      </p:stCondLst>
                                      <p:childTnLst>
                                        <p:set>
                                          <p:cBhvr>
                                            <p:cTn id="23" dur="1" fill="hold">
                                              <p:stCondLst>
                                                <p:cond delay="0"/>
                                              </p:stCondLst>
                                            </p:cTn>
                                            <p:tgtEl>
                                              <p:spTgt spid="10"/>
                                            </p:tgtEl>
                                            <p:attrNameLst>
                                              <p:attrName>style.visibility</p:attrName>
                                            </p:attrNameLst>
                                          </p:cBhvr>
                                          <p:to>
                                            <p:strVal val="visible"/>
                                          </p:to>
                                        </p:set>
                                        <p:anim calcmode="lin" valueType="num">
                                          <p:cBhvr additive="base">
                                            <p:cTn id="24" dur="1000" fill="hold"/>
                                            <p:tgtEl>
                                              <p:spTgt spid="10"/>
                                            </p:tgtEl>
                                            <p:attrNameLst>
                                              <p:attrName>ppt_x</p:attrName>
                                            </p:attrNameLst>
                                          </p:cBhvr>
                                          <p:tavLst>
                                            <p:tav tm="0">
                                              <p:val>
                                                <p:strVal val="1+#ppt_w/2"/>
                                              </p:val>
                                            </p:tav>
                                            <p:tav tm="100000">
                                              <p:val>
                                                <p:strVal val="#ppt_x"/>
                                              </p:val>
                                            </p:tav>
                                          </p:tavLst>
                                        </p:anim>
                                        <p:anim calcmode="lin" valueType="num">
                                          <p:cBhvr additive="base">
                                            <p:cTn id="25" dur="1000" fill="hold"/>
                                            <p:tgtEl>
                                              <p:spTgt spid="10"/>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1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fill="hold"/>
                                            <p:tgtEl>
                                              <p:spTgt spid="12"/>
                                            </p:tgtEl>
                                            <p:attrNameLst>
                                              <p:attrName>ppt_x</p:attrName>
                                            </p:attrNameLst>
                                          </p:cBhvr>
                                          <p:tavLst>
                                            <p:tav tm="0">
                                              <p:val>
                                                <p:strVal val="1+#ppt_w/2"/>
                                              </p:val>
                                            </p:tav>
                                            <p:tav tm="100000">
                                              <p:val>
                                                <p:strVal val="#ppt_x"/>
                                              </p:val>
                                            </p:tav>
                                          </p:tavLst>
                                        </p:anim>
                                        <p:anim calcmode="lin" valueType="num">
                                          <p:cBhvr additive="base">
                                            <p:cTn id="29" dur="1000" fill="hold"/>
                                            <p:tgtEl>
                                              <p:spTgt spid="12"/>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150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1000" fill="hold"/>
                                            <p:tgtEl>
                                              <p:spTgt spid="14"/>
                                            </p:tgtEl>
                                            <p:attrNameLst>
                                              <p:attrName>ppt_x</p:attrName>
                                            </p:attrNameLst>
                                          </p:cBhvr>
                                          <p:tavLst>
                                            <p:tav tm="0">
                                              <p:val>
                                                <p:strVal val="1+#ppt_w/2"/>
                                              </p:val>
                                            </p:tav>
                                            <p:tav tm="100000">
                                              <p:val>
                                                <p:strVal val="#ppt_x"/>
                                              </p:val>
                                            </p:tav>
                                          </p:tavLst>
                                        </p:anim>
                                        <p:anim calcmode="lin" valueType="num">
                                          <p:cBhvr additive="base">
                                            <p:cTn id="33" dur="1000" fill="hold"/>
                                            <p:tgtEl>
                                              <p:spTgt spid="14"/>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1800"/>
                                      </p:stCondLst>
                                      <p:childTnLst>
                                        <p:set>
                                          <p:cBhvr>
                                            <p:cTn id="35" dur="1" fill="hold">
                                              <p:stCondLst>
                                                <p:cond delay="0"/>
                                              </p:stCondLst>
                                            </p:cTn>
                                            <p:tgtEl>
                                              <p:spTgt spid="13"/>
                                            </p:tgtEl>
                                            <p:attrNameLst>
                                              <p:attrName>style.visibility</p:attrName>
                                            </p:attrNameLst>
                                          </p:cBhvr>
                                          <p:to>
                                            <p:strVal val="visible"/>
                                          </p:to>
                                        </p:set>
                                        <p:anim calcmode="lin" valueType="num">
                                          <p:cBhvr additive="base">
                                            <p:cTn id="36" dur="1000" fill="hold"/>
                                            <p:tgtEl>
                                              <p:spTgt spid="13"/>
                                            </p:tgtEl>
                                            <p:attrNameLst>
                                              <p:attrName>ppt_x</p:attrName>
                                            </p:attrNameLst>
                                          </p:cBhvr>
                                          <p:tavLst>
                                            <p:tav tm="0">
                                              <p:val>
                                                <p:strVal val="1+#ppt_w/2"/>
                                              </p:val>
                                            </p:tav>
                                            <p:tav tm="100000">
                                              <p:val>
                                                <p:strVal val="#ppt_x"/>
                                              </p:val>
                                            </p:tav>
                                          </p:tavLst>
                                        </p:anim>
                                        <p:anim calcmode="lin" valueType="num">
                                          <p:cBhvr additive="base">
                                            <p:cTn id="37" dur="10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56719" y="1926771"/>
            <a:ext cx="7752955" cy="4932817"/>
          </a:xfrm>
          <a:prstGeom prst="rect">
            <a:avLst/>
          </a:prstGeom>
        </p:spPr>
      </p:pic>
      <p:sp>
        <p:nvSpPr>
          <p:cNvPr id="9" name="矩形 8"/>
          <p:cNvSpPr/>
          <p:nvPr/>
        </p:nvSpPr>
        <p:spPr>
          <a:xfrm>
            <a:off x="8305919" y="2254313"/>
            <a:ext cx="3113196" cy="1477328"/>
          </a:xfrm>
          <a:prstGeom prst="rect">
            <a:avLst/>
          </a:prstGeom>
        </p:spPr>
        <p:txBody>
          <a:bodyPr wrap="square">
            <a:spAutoFit/>
          </a:bodyPr>
          <a:lstStyle/>
          <a:p>
            <a:pPr>
              <a:spcBef>
                <a:spcPct val="50000"/>
              </a:spcBef>
            </a:pPr>
            <a:r>
              <a:rPr lang="zh-CN" altLang="en-US" dirty="0">
                <a:latin typeface="微软雅黑" panose="020B0503020204020204" pitchFamily="34" charset="-122"/>
                <a:ea typeface="微软雅黑" panose="020B0503020204020204" pitchFamily="34" charset="-122"/>
              </a:rPr>
              <a:t>       家中发现有破损的插排一定不要继续使用，可以告诉父母更换新的，继续使用非常危险，很容易短路引起火灾，甚至造成生命危险。</a:t>
            </a:r>
          </a:p>
        </p:txBody>
      </p:sp>
    </p:spTree>
    <p:extLst>
      <p:ext uri="{BB962C8B-B14F-4D97-AF65-F5344CB8AC3E}">
        <p14:creationId xmlns:p14="http://schemas.microsoft.com/office/powerpoint/2010/main" val="325097805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14:presetBounceEnd="50000">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14:bounceEnd="50000">
                                          <p:cBhvr additive="base">
                                            <p:cTn id="12" dur="1000" fill="hold"/>
                                            <p:tgtEl>
                                              <p:spTgt spid="9"/>
                                            </p:tgtEl>
                                            <p:attrNameLst>
                                              <p:attrName>ppt_x</p:attrName>
                                            </p:attrNameLst>
                                          </p:cBhvr>
                                          <p:tavLst>
                                            <p:tav tm="0">
                                              <p:val>
                                                <p:strVal val="0-#ppt_w/2"/>
                                              </p:val>
                                            </p:tav>
                                            <p:tav tm="100000">
                                              <p:val>
                                                <p:strVal val="#ppt_x"/>
                                              </p:val>
                                            </p:tav>
                                          </p:tavLst>
                                        </p:anim>
                                        <p:anim calcmode="lin" valueType="num" p14:bounceEnd="50000">
                                          <p:cBhvr additive="base">
                                            <p:cTn id="13" dur="1000" fill="hold"/>
                                            <p:tgtEl>
                                              <p:spTgt spid="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50000">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14:bounceEnd="50000">
                                          <p:cBhvr additive="base">
                                            <p:cTn id="16" dur="1000" fill="hold"/>
                                            <p:tgtEl>
                                              <p:spTgt spid="2"/>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stCondLst>
                                        <p:cond delay="0"/>
                                      </p:stCondLst>
                                      <p:childTnLst>
                                        <p:set>
                                          <p:cBhvr>
                                            <p:cTn id="11" dur="1" fill="hold">
                                              <p:stCondLst>
                                                <p:cond delay="0"/>
                                              </p:stCondLst>
                                            </p:cTn>
                                            <p:tgtEl>
                                              <p:spTgt spid="9"/>
                                            </p:tgtEl>
                                            <p:attrNameLst>
                                              <p:attrName>style.visibility</p:attrName>
                                            </p:attrNameLst>
                                          </p:cBhvr>
                                          <p:to>
                                            <p:strVal val="visible"/>
                                          </p:to>
                                        </p:set>
                                        <p:anim calcmode="lin" valueType="num">
                                          <p:cBhvr additive="base">
                                            <p:cTn id="12" dur="1000" fill="hold"/>
                                            <p:tgtEl>
                                              <p:spTgt spid="9"/>
                                            </p:tgtEl>
                                            <p:attrNameLst>
                                              <p:attrName>ppt_x</p:attrName>
                                            </p:attrNameLst>
                                          </p:cBhvr>
                                          <p:tavLst>
                                            <p:tav tm="0">
                                              <p:val>
                                                <p:strVal val="0-#ppt_w/2"/>
                                              </p:val>
                                            </p:tav>
                                            <p:tav tm="100000">
                                              <p:val>
                                                <p:strVal val="#ppt_x"/>
                                              </p:val>
                                            </p:tav>
                                          </p:tavLst>
                                        </p:anim>
                                        <p:anim calcmode="lin" valueType="num">
                                          <p:cBhvr additive="base">
                                            <p:cTn id="13" dur="1000" fill="hold"/>
                                            <p:tgtEl>
                                              <p:spTgt spid="9"/>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2"/>
                                            </p:tgtEl>
                                            <p:attrNameLst>
                                              <p:attrName>style.visibility</p:attrName>
                                            </p:attrNameLst>
                                          </p:cBhvr>
                                          <p:to>
                                            <p:strVal val="visible"/>
                                          </p:to>
                                        </p:set>
                                        <p:anim calcmode="lin" valueType="num">
                                          <p:cBhvr additive="base">
                                            <p:cTn id="16" dur="1000" fill="hold"/>
                                            <p:tgtEl>
                                              <p:spTgt spid="2"/>
                                            </p:tgtEl>
                                            <p:attrNameLst>
                                              <p:attrName>ppt_x</p:attrName>
                                            </p:attrNameLst>
                                          </p:cBhvr>
                                          <p:tavLst>
                                            <p:tav tm="0">
                                              <p:val>
                                                <p:strVal val="1+#ppt_w/2"/>
                                              </p:val>
                                            </p:tav>
                                            <p:tav tm="100000">
                                              <p:val>
                                                <p:strVal val="#ppt_x"/>
                                              </p:val>
                                            </p:tav>
                                          </p:tavLst>
                                        </p:anim>
                                        <p:anim calcmode="lin" valueType="num">
                                          <p:cBhvr additive="base">
                                            <p:cTn id="17"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pic>
        <p:nvPicPr>
          <p:cNvPr id="5" name="图片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191838" y="1023223"/>
            <a:ext cx="3071654" cy="5732509"/>
          </a:xfrm>
          <a:prstGeom prst="rect">
            <a:avLst/>
          </a:prstGeom>
        </p:spPr>
      </p:pic>
      <p:pic>
        <p:nvPicPr>
          <p:cNvPr id="6" name="Picture 9" descr="湿手2"/>
          <p:cNvPicPr>
            <a:picLocks noChangeAspect="1" noChangeArrowheads="1"/>
          </p:cNvPicPr>
          <p:nvPr/>
        </p:nvPicPr>
        <p:blipFill rotWithShape="1">
          <a:blip r:embed="rId4">
            <a:extLst>
              <a:ext uri="{28A0092B-C50C-407E-A947-70E740481C1C}">
                <a14:useLocalDpi xmlns:a14="http://schemas.microsoft.com/office/drawing/2010/main" val="0"/>
              </a:ext>
            </a:extLst>
          </a:blip>
          <a:srcRect b="20875"/>
          <a:stretch/>
        </p:blipFill>
        <p:spPr bwMode="auto">
          <a:xfrm>
            <a:off x="2453450" y="2881497"/>
            <a:ext cx="2618333" cy="201896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8"/>
          <p:cNvSpPr txBox="1">
            <a:spLocks noChangeArrowheads="1"/>
          </p:cNvSpPr>
          <p:nvPr/>
        </p:nvSpPr>
        <p:spPr bwMode="auto">
          <a:xfrm>
            <a:off x="2428698" y="4969457"/>
            <a:ext cx="2807946" cy="1384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spcBef>
                <a:spcPct val="50000"/>
              </a:spcBef>
              <a:buFontTx/>
              <a:buNone/>
            </a:pPr>
            <a:r>
              <a:rPr lang="zh-CN" altLang="en-US" sz="1400" dirty="0">
                <a:latin typeface="微软雅黑" panose="020B0503020204020204" pitchFamily="34" charset="-122"/>
                <a:ea typeface="微软雅黑" panose="020B0503020204020204" pitchFamily="34" charset="-122"/>
              </a:rPr>
              <a:t>       湿手、湿布有导电作用。不要用湿手、湿布触摸、擦拭电器外壳。正常情况下，家用电器的外壳不带电。如果连接它的导线破损或受潮漏电，外壳就会带电，就可能发生触电事故。</a:t>
            </a:r>
          </a:p>
        </p:txBody>
      </p:sp>
      <p:pic>
        <p:nvPicPr>
          <p:cNvPr id="8" name="图片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100635" y="978468"/>
            <a:ext cx="3071654" cy="5732509"/>
          </a:xfrm>
          <a:prstGeom prst="rect">
            <a:avLst/>
          </a:prstGeom>
        </p:spPr>
      </p:pic>
      <p:sp>
        <p:nvSpPr>
          <p:cNvPr id="9" name="Text Box 8"/>
          <p:cNvSpPr txBox="1">
            <a:spLocks noChangeArrowheads="1"/>
          </p:cNvSpPr>
          <p:nvPr/>
        </p:nvSpPr>
        <p:spPr bwMode="auto">
          <a:xfrm>
            <a:off x="7337495" y="5090068"/>
            <a:ext cx="2807946" cy="13848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50000"/>
              </a:spcBef>
              <a:buNone/>
            </a:pPr>
            <a:r>
              <a:rPr lang="zh-CN" altLang="en-US" sz="1400" dirty="0">
                <a:latin typeface="微软雅黑" panose="020B0503020204020204" pitchFamily="34" charset="-122"/>
                <a:ea typeface="微软雅黑" panose="020B0503020204020204" pitchFamily="34" charset="-122"/>
              </a:rPr>
              <a:t>       不要用手、金属物或熊猫芯等东西去拨弄开关，也不要把它们插到插座孔里。不要乱动电线、灯头、插座。因为，带电部分也许已暴露在外，接触它有触电的危险。</a:t>
            </a:r>
            <a:r>
              <a:rPr lang="zh-CN" altLang="en-US" sz="1100" dirty="0">
                <a:latin typeface="微软雅黑" panose="020B0503020204020204" pitchFamily="34" charset="-122"/>
                <a:ea typeface="微软雅黑" panose="020B0503020204020204" pitchFamily="34" charset="-122"/>
              </a:rPr>
              <a:t> </a:t>
            </a:r>
          </a:p>
        </p:txBody>
      </p:sp>
      <p:pic>
        <p:nvPicPr>
          <p:cNvPr id="10" name="Picture 8" descr="插座与钉子"/>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16711" y="2618096"/>
            <a:ext cx="2537486" cy="23874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9430756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1" fill="hold" nodeType="afterEffect" p14:presetBounceEnd="5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50000">
                                          <p:cBhvr additive="base">
                                            <p:cTn id="12" dur="1000" fill="hold"/>
                                            <p:tgtEl>
                                              <p:spTgt spid="5"/>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5"/>
                                            </p:tgtEl>
                                            <p:attrNameLst>
                                              <p:attrName>ppt_y</p:attrName>
                                            </p:attrNameLst>
                                          </p:cBhvr>
                                          <p:tavLst>
                                            <p:tav tm="0">
                                              <p:val>
                                                <p:strVal val="0-#ppt_h/2"/>
                                              </p:val>
                                            </p:tav>
                                            <p:tav tm="100000">
                                              <p:val>
                                                <p:strVal val="#ppt_y"/>
                                              </p:val>
                                            </p:tav>
                                          </p:tavLst>
                                        </p:anim>
                                      </p:childTnLst>
                                    </p:cTn>
                                  </p:par>
                                  <p:par>
                                    <p:cTn id="14" presetID="2" presetClass="entr" presetSubtype="4" fill="hold" nodeType="withEffect" p14:presetBounceEnd="50000">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14:bounceEnd="50000">
                                          <p:cBhvr additive="base">
                                            <p:cTn id="16"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50000">
                                      <p:stCondLst>
                                        <p:cond delay="400"/>
                                      </p:stCondLst>
                                      <p:childTnLst>
                                        <p:set>
                                          <p:cBhvr>
                                            <p:cTn id="19" dur="1" fill="hold">
                                              <p:stCondLst>
                                                <p:cond delay="0"/>
                                              </p:stCondLst>
                                            </p:cTn>
                                            <p:tgtEl>
                                              <p:spTgt spid="7"/>
                                            </p:tgtEl>
                                            <p:attrNameLst>
                                              <p:attrName>style.visibility</p:attrName>
                                            </p:attrNameLst>
                                          </p:cBhvr>
                                          <p:to>
                                            <p:strVal val="visible"/>
                                          </p:to>
                                        </p:set>
                                        <p:anim calcmode="lin" valueType="num" p14:bounceEnd="50000">
                                          <p:cBhvr additive="base">
                                            <p:cTn id="20" dur="1000" fill="hold"/>
                                            <p:tgtEl>
                                              <p:spTgt spid="7"/>
                                            </p:tgtEl>
                                            <p:attrNameLst>
                                              <p:attrName>ppt_x</p:attrName>
                                            </p:attrNameLst>
                                          </p:cBhvr>
                                          <p:tavLst>
                                            <p:tav tm="0">
                                              <p:val>
                                                <p:strVal val="#ppt_x"/>
                                              </p:val>
                                            </p:tav>
                                            <p:tav tm="100000">
                                              <p:val>
                                                <p:strVal val="#ppt_x"/>
                                              </p:val>
                                            </p:tav>
                                          </p:tavLst>
                                        </p:anim>
                                        <p:anim calcmode="lin" valueType="num" p14:bounceEnd="50000">
                                          <p:cBhvr additive="base">
                                            <p:cTn id="21" dur="10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50000">
                                      <p:stCondLst>
                                        <p:cond delay="600"/>
                                      </p:stCondLst>
                                      <p:childTnLst>
                                        <p:set>
                                          <p:cBhvr>
                                            <p:cTn id="23" dur="1" fill="hold">
                                              <p:stCondLst>
                                                <p:cond delay="0"/>
                                              </p:stCondLst>
                                            </p:cTn>
                                            <p:tgtEl>
                                              <p:spTgt spid="8"/>
                                            </p:tgtEl>
                                            <p:attrNameLst>
                                              <p:attrName>style.visibility</p:attrName>
                                            </p:attrNameLst>
                                          </p:cBhvr>
                                          <p:to>
                                            <p:strVal val="visible"/>
                                          </p:to>
                                        </p:set>
                                        <p:anim calcmode="lin" valueType="num" p14:bounceEnd="50000">
                                          <p:cBhvr additive="base">
                                            <p:cTn id="24" dur="1000" fill="hold"/>
                                            <p:tgtEl>
                                              <p:spTgt spid="8"/>
                                            </p:tgtEl>
                                            <p:attrNameLst>
                                              <p:attrName>ppt_x</p:attrName>
                                            </p:attrNameLst>
                                          </p:cBhvr>
                                          <p:tavLst>
                                            <p:tav tm="0">
                                              <p:val>
                                                <p:strVal val="#ppt_x"/>
                                              </p:val>
                                            </p:tav>
                                            <p:tav tm="100000">
                                              <p:val>
                                                <p:strVal val="#ppt_x"/>
                                              </p:val>
                                            </p:tav>
                                          </p:tavLst>
                                        </p:anim>
                                        <p:anim calcmode="lin" valueType="num" p14:bounceEnd="50000">
                                          <p:cBhvr additive="base">
                                            <p:cTn id="25" dur="10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14:presetBounceEnd="50000">
                                      <p:stCondLst>
                                        <p:cond delay="800"/>
                                      </p:stCondLst>
                                      <p:childTnLst>
                                        <p:set>
                                          <p:cBhvr>
                                            <p:cTn id="27" dur="1" fill="hold">
                                              <p:stCondLst>
                                                <p:cond delay="0"/>
                                              </p:stCondLst>
                                            </p:cTn>
                                            <p:tgtEl>
                                              <p:spTgt spid="10"/>
                                            </p:tgtEl>
                                            <p:attrNameLst>
                                              <p:attrName>style.visibility</p:attrName>
                                            </p:attrNameLst>
                                          </p:cBhvr>
                                          <p:to>
                                            <p:strVal val="visible"/>
                                          </p:to>
                                        </p:set>
                                        <p:anim calcmode="lin" valueType="num" p14:bounceEnd="50000">
                                          <p:cBhvr additive="base">
                                            <p:cTn id="28" dur="10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29" dur="10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14:presetBounceEnd="50000">
                                      <p:stCondLst>
                                        <p:cond delay="1000"/>
                                      </p:stCondLst>
                                      <p:childTnLst>
                                        <p:set>
                                          <p:cBhvr>
                                            <p:cTn id="31" dur="1" fill="hold">
                                              <p:stCondLst>
                                                <p:cond delay="0"/>
                                              </p:stCondLst>
                                            </p:cTn>
                                            <p:tgtEl>
                                              <p:spTgt spid="9"/>
                                            </p:tgtEl>
                                            <p:attrNameLst>
                                              <p:attrName>style.visibility</p:attrName>
                                            </p:attrNameLst>
                                          </p:cBhvr>
                                          <p:to>
                                            <p:strVal val="visible"/>
                                          </p:to>
                                        </p:set>
                                        <p:anim calcmode="lin" valueType="num" p14:bounceEnd="50000">
                                          <p:cBhvr additive="base">
                                            <p:cTn id="32" dur="1000" fill="hold"/>
                                            <p:tgtEl>
                                              <p:spTgt spid="9"/>
                                            </p:tgtEl>
                                            <p:attrNameLst>
                                              <p:attrName>ppt_x</p:attrName>
                                            </p:attrNameLst>
                                          </p:cBhvr>
                                          <p:tavLst>
                                            <p:tav tm="0">
                                              <p:val>
                                                <p:strVal val="#ppt_x"/>
                                              </p:val>
                                            </p:tav>
                                            <p:tav tm="100000">
                                              <p:val>
                                                <p:strVal val="#ppt_x"/>
                                              </p:val>
                                            </p:tav>
                                          </p:tavLst>
                                        </p:anim>
                                        <p:anim calcmode="lin" valueType="num" p14:bounceEnd="50000">
                                          <p:cBhvr additive="base">
                                            <p:cTn id="33"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1"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ppt_x"/>
                                              </p:val>
                                            </p:tav>
                                            <p:tav tm="100000">
                                              <p:val>
                                                <p:strVal val="#ppt_x"/>
                                              </p:val>
                                            </p:tav>
                                          </p:tavLst>
                                        </p:anim>
                                        <p:anim calcmode="lin" valueType="num">
                                          <p:cBhvr additive="base">
                                            <p:cTn id="13" dur="1000" fill="hold"/>
                                            <p:tgtEl>
                                              <p:spTgt spid="5"/>
                                            </p:tgtEl>
                                            <p:attrNameLst>
                                              <p:attrName>ppt_y</p:attrName>
                                            </p:attrNameLst>
                                          </p:cBhvr>
                                          <p:tavLst>
                                            <p:tav tm="0">
                                              <p:val>
                                                <p:strVal val="0-#ppt_h/2"/>
                                              </p:val>
                                            </p:tav>
                                            <p:tav tm="100000">
                                              <p:val>
                                                <p:strVal val="#ppt_y"/>
                                              </p:val>
                                            </p:tav>
                                          </p:tavLst>
                                        </p:anim>
                                      </p:childTnLst>
                                    </p:cTn>
                                  </p:par>
                                  <p:par>
                                    <p:cTn id="14" presetID="2" presetClass="entr" presetSubtype="4" fill="hold" nodeType="withEffect">
                                      <p:stCondLst>
                                        <p:cond delay="20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ppt_x"/>
                                              </p:val>
                                            </p:tav>
                                            <p:tav tm="100000">
                                              <p:val>
                                                <p:strVal val="#ppt_x"/>
                                              </p:val>
                                            </p:tav>
                                          </p:tavLst>
                                        </p:anim>
                                        <p:anim calcmode="lin" valueType="num">
                                          <p:cBhvr additive="base">
                                            <p:cTn id="17" dur="1000" fill="hold"/>
                                            <p:tgtEl>
                                              <p:spTgt spid="6"/>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40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fill="hold"/>
                                            <p:tgtEl>
                                              <p:spTgt spid="7"/>
                                            </p:tgtEl>
                                            <p:attrNameLst>
                                              <p:attrName>ppt_x</p:attrName>
                                            </p:attrNameLst>
                                          </p:cBhvr>
                                          <p:tavLst>
                                            <p:tav tm="0">
                                              <p:val>
                                                <p:strVal val="#ppt_x"/>
                                              </p:val>
                                            </p:tav>
                                            <p:tav tm="100000">
                                              <p:val>
                                                <p:strVal val="#ppt_x"/>
                                              </p:val>
                                            </p:tav>
                                          </p:tavLst>
                                        </p:anim>
                                        <p:anim calcmode="lin" valueType="num">
                                          <p:cBhvr additive="base">
                                            <p:cTn id="21" dur="1000" fill="hold"/>
                                            <p:tgtEl>
                                              <p:spTgt spid="7"/>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600"/>
                                      </p:stCondLst>
                                      <p:childTnLst>
                                        <p:set>
                                          <p:cBhvr>
                                            <p:cTn id="23" dur="1" fill="hold">
                                              <p:stCondLst>
                                                <p:cond delay="0"/>
                                              </p:stCondLst>
                                            </p:cTn>
                                            <p:tgtEl>
                                              <p:spTgt spid="8"/>
                                            </p:tgtEl>
                                            <p:attrNameLst>
                                              <p:attrName>style.visibility</p:attrName>
                                            </p:attrNameLst>
                                          </p:cBhvr>
                                          <p:to>
                                            <p:strVal val="visible"/>
                                          </p:to>
                                        </p:set>
                                        <p:anim calcmode="lin" valueType="num">
                                          <p:cBhvr additive="base">
                                            <p:cTn id="24" dur="1000" fill="hold"/>
                                            <p:tgtEl>
                                              <p:spTgt spid="8"/>
                                            </p:tgtEl>
                                            <p:attrNameLst>
                                              <p:attrName>ppt_x</p:attrName>
                                            </p:attrNameLst>
                                          </p:cBhvr>
                                          <p:tavLst>
                                            <p:tav tm="0">
                                              <p:val>
                                                <p:strVal val="#ppt_x"/>
                                              </p:val>
                                            </p:tav>
                                            <p:tav tm="100000">
                                              <p:val>
                                                <p:strVal val="#ppt_x"/>
                                              </p:val>
                                            </p:tav>
                                          </p:tavLst>
                                        </p:anim>
                                        <p:anim calcmode="lin" valueType="num">
                                          <p:cBhvr additive="base">
                                            <p:cTn id="25" dur="1000" fill="hold"/>
                                            <p:tgtEl>
                                              <p:spTgt spid="8"/>
                                            </p:tgtEl>
                                            <p:attrNameLst>
                                              <p:attrName>ppt_y</p:attrName>
                                            </p:attrNameLst>
                                          </p:cBhvr>
                                          <p:tavLst>
                                            <p:tav tm="0">
                                              <p:val>
                                                <p:strVal val="1+#ppt_h/2"/>
                                              </p:val>
                                            </p:tav>
                                            <p:tav tm="100000">
                                              <p:val>
                                                <p:strVal val="#ppt_y"/>
                                              </p:val>
                                            </p:tav>
                                          </p:tavLst>
                                        </p:anim>
                                      </p:childTnLst>
                                    </p:cTn>
                                  </p:par>
                                  <p:par>
                                    <p:cTn id="26" presetID="2" presetClass="entr" presetSubtype="4" fill="hold" nodeType="withEffect">
                                      <p:stCondLst>
                                        <p:cond delay="800"/>
                                      </p:stCondLst>
                                      <p:childTnLst>
                                        <p:set>
                                          <p:cBhvr>
                                            <p:cTn id="27" dur="1" fill="hold">
                                              <p:stCondLst>
                                                <p:cond delay="0"/>
                                              </p:stCondLst>
                                            </p:cTn>
                                            <p:tgtEl>
                                              <p:spTgt spid="10"/>
                                            </p:tgtEl>
                                            <p:attrNameLst>
                                              <p:attrName>style.visibility</p:attrName>
                                            </p:attrNameLst>
                                          </p:cBhvr>
                                          <p:to>
                                            <p:strVal val="visible"/>
                                          </p:to>
                                        </p:set>
                                        <p:anim calcmode="lin" valueType="num">
                                          <p:cBhvr additive="base">
                                            <p:cTn id="28" dur="1000" fill="hold"/>
                                            <p:tgtEl>
                                              <p:spTgt spid="10"/>
                                            </p:tgtEl>
                                            <p:attrNameLst>
                                              <p:attrName>ppt_x</p:attrName>
                                            </p:attrNameLst>
                                          </p:cBhvr>
                                          <p:tavLst>
                                            <p:tav tm="0">
                                              <p:val>
                                                <p:strVal val="#ppt_x"/>
                                              </p:val>
                                            </p:tav>
                                            <p:tav tm="100000">
                                              <p:val>
                                                <p:strVal val="#ppt_x"/>
                                              </p:val>
                                            </p:tav>
                                          </p:tavLst>
                                        </p:anim>
                                        <p:anim calcmode="lin" valueType="num">
                                          <p:cBhvr additive="base">
                                            <p:cTn id="29" dur="1000" fill="hold"/>
                                            <p:tgtEl>
                                              <p:spTgt spid="10"/>
                                            </p:tgtEl>
                                            <p:attrNameLst>
                                              <p:attrName>ppt_y</p:attrName>
                                            </p:attrNameLst>
                                          </p:cBhvr>
                                          <p:tavLst>
                                            <p:tav tm="0">
                                              <p:val>
                                                <p:strVal val="1+#ppt_h/2"/>
                                              </p:val>
                                            </p:tav>
                                            <p:tav tm="100000">
                                              <p:val>
                                                <p:strVal val="#ppt_y"/>
                                              </p:val>
                                            </p:tav>
                                          </p:tavLst>
                                        </p:anim>
                                      </p:childTnLst>
                                    </p:cTn>
                                  </p:par>
                                  <p:par>
                                    <p:cTn id="30" presetID="2" presetClass="entr" presetSubtype="4" fill="hold" grpId="0" nodeType="withEffect">
                                      <p:stCondLst>
                                        <p:cond delay="1000"/>
                                      </p:stCondLst>
                                      <p:childTnLst>
                                        <p:set>
                                          <p:cBhvr>
                                            <p:cTn id="31" dur="1" fill="hold">
                                              <p:stCondLst>
                                                <p:cond delay="0"/>
                                              </p:stCondLst>
                                            </p:cTn>
                                            <p:tgtEl>
                                              <p:spTgt spid="9"/>
                                            </p:tgtEl>
                                            <p:attrNameLst>
                                              <p:attrName>style.visibility</p:attrName>
                                            </p:attrNameLst>
                                          </p:cBhvr>
                                          <p:to>
                                            <p:strVal val="visible"/>
                                          </p:to>
                                        </p:set>
                                        <p:anim calcmode="lin" valueType="num">
                                          <p:cBhvr additive="base">
                                            <p:cTn id="32" dur="1000" fill="hold"/>
                                            <p:tgtEl>
                                              <p:spTgt spid="9"/>
                                            </p:tgtEl>
                                            <p:attrNameLst>
                                              <p:attrName>ppt_x</p:attrName>
                                            </p:attrNameLst>
                                          </p:cBhvr>
                                          <p:tavLst>
                                            <p:tav tm="0">
                                              <p:val>
                                                <p:strVal val="#ppt_x"/>
                                              </p:val>
                                            </p:tav>
                                            <p:tav tm="100000">
                                              <p:val>
                                                <p:strVal val="#ppt_x"/>
                                              </p:val>
                                            </p:tav>
                                          </p:tavLst>
                                        </p:anim>
                                        <p:anim calcmode="lin" valueType="num">
                                          <p:cBhvr additive="base">
                                            <p:cTn id="33" dur="10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P spid="9" grpId="0"/>
        </p:bldLst>
      </p:timing>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rot="752720">
            <a:off x="4502808" y="884459"/>
            <a:ext cx="7519368" cy="5952156"/>
            <a:chOff x="1568368" y="696469"/>
            <a:chExt cx="7520347" cy="5952931"/>
          </a:xfrm>
        </p:grpSpPr>
        <p:pic>
          <p:nvPicPr>
            <p:cNvPr id="6" name="图片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403047">
              <a:off x="1568368" y="696469"/>
              <a:ext cx="7520347" cy="5952931"/>
            </a:xfrm>
            <a:prstGeom prst="rect">
              <a:avLst/>
            </a:prstGeom>
          </p:spPr>
        </p:pic>
        <p:pic>
          <p:nvPicPr>
            <p:cNvPr id="7" name="Picture 8" descr="0T1153P0-0"/>
            <p:cNvPicPr>
              <a:picLocks noChangeAspect="1" noChangeArrowheads="1"/>
            </p:cNvPicPr>
            <p:nvPr/>
          </p:nvPicPr>
          <p:blipFill rotWithShape="1">
            <a:blip r:embed="rId4">
              <a:extLst>
                <a:ext uri="{28A0092B-C50C-407E-A947-70E740481C1C}">
                  <a14:useLocalDpi xmlns:a14="http://schemas.microsoft.com/office/drawing/2010/main" val="0"/>
                </a:ext>
              </a:extLst>
            </a:blip>
            <a:srcRect b="14897"/>
            <a:stretch/>
          </p:blipFill>
          <p:spPr bwMode="auto">
            <a:xfrm rot="20272683">
              <a:off x="2621105" y="1628398"/>
              <a:ext cx="4973539" cy="39334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矩形 7"/>
          <p:cNvSpPr/>
          <p:nvPr/>
        </p:nvSpPr>
        <p:spPr>
          <a:xfrm>
            <a:off x="665532" y="3265965"/>
            <a:ext cx="4144583" cy="1477136"/>
          </a:xfrm>
          <a:prstGeom prst="rect">
            <a:avLst/>
          </a:prstGeom>
        </p:spPr>
        <p:txBody>
          <a:bodyPr wrap="square">
            <a:spAutoFit/>
          </a:bodyPr>
          <a:lstStyle/>
          <a:p>
            <a:pPr>
              <a:spcBef>
                <a:spcPct val="500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       在户外玩耍时，要远离高压输电设备及配电室之类的地方。不要在高压线附近放风筝，不要到配电室中去玩耍。哪怕安装灯泡等简单的事情，也要先关断电源，并在家长的指导下进行。   </a:t>
            </a:r>
          </a:p>
        </p:txBody>
      </p:sp>
    </p:spTree>
    <p:extLst>
      <p:ext uri="{BB962C8B-B14F-4D97-AF65-F5344CB8AC3E}">
        <p14:creationId xmlns:p14="http://schemas.microsoft.com/office/powerpoint/2010/main" val="95052919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14:presetBounceEnd="50000">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14:bounceEnd="50000">
                                          <p:cBhvr additive="base">
                                            <p:cTn id="12"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800"/>
                                </p:stCondLst>
                                <p:childTnLst>
                                  <p:par>
                                    <p:cTn id="15" presetID="2" presetClass="entr" presetSubtype="2" fill="hold" nodeType="afterEffect" p14:presetBounceEnd="50000">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14:bounceEnd="50000">
                                          <p:cBhvr additive="base">
                                            <p:cTn id="17" dur="10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childTnLst>
                              </p:cTn>
                            </p:par>
                            <p:par>
                              <p:cTn id="14" fill="hold">
                                <p:stCondLst>
                                  <p:cond delay="1800"/>
                                </p:stCondLst>
                                <p:childTnLst>
                                  <p:par>
                                    <p:cTn id="15" presetID="2" presetClass="entr" presetSubtype="2"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1000" fill="hold"/>
                                            <p:tgtEl>
                                              <p:spTgt spid="5"/>
                                            </p:tgtEl>
                                            <p:attrNameLst>
                                              <p:attrName>ppt_x</p:attrName>
                                            </p:attrNameLst>
                                          </p:cBhvr>
                                          <p:tavLst>
                                            <p:tav tm="0">
                                              <p:val>
                                                <p:strVal val="1+#ppt_w/2"/>
                                              </p:val>
                                            </p:tav>
                                            <p:tav tm="100000">
                                              <p:val>
                                                <p:strVal val="#ppt_x"/>
                                              </p:val>
                                            </p:tav>
                                          </p:tavLst>
                                        </p:anim>
                                        <p:anim calcmode="lin" valueType="num">
                                          <p:cBhvr additive="base">
                                            <p:cTn id="18"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1988239" y="1269835"/>
            <a:ext cx="5175299" cy="4428323"/>
            <a:chOff x="1847528" y="936345"/>
            <a:chExt cx="5976664" cy="5114023"/>
          </a:xfrm>
        </p:grpSpPr>
        <p:pic>
          <p:nvPicPr>
            <p:cNvPr id="6" name="图片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47528" y="936345"/>
              <a:ext cx="5976664" cy="5114023"/>
            </a:xfrm>
            <a:prstGeom prst="rect">
              <a:avLst/>
            </a:prstGeom>
          </p:spPr>
        </p:pic>
        <p:pic>
          <p:nvPicPr>
            <p:cNvPr id="7" name="Picture 8" descr="雷击"/>
            <p:cNvPicPr>
              <a:picLocks noChangeAspect="1" noChangeArrowheads="1"/>
            </p:cNvPicPr>
            <p:nvPr/>
          </p:nvPicPr>
          <p:blipFill rotWithShape="1">
            <a:blip r:embed="rId4">
              <a:extLst>
                <a:ext uri="{28A0092B-C50C-407E-A947-70E740481C1C}">
                  <a14:useLocalDpi xmlns:a14="http://schemas.microsoft.com/office/drawing/2010/main" val="0"/>
                </a:ext>
              </a:extLst>
            </a:blip>
            <a:srcRect l="1532" t="661" r="3490" b="25849"/>
            <a:stretch/>
          </p:blipFill>
          <p:spPr bwMode="auto">
            <a:xfrm>
              <a:off x="2423592" y="1598300"/>
              <a:ext cx="4635578" cy="3558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8" name="矩形 7"/>
          <p:cNvSpPr/>
          <p:nvPr/>
        </p:nvSpPr>
        <p:spPr>
          <a:xfrm>
            <a:off x="7136346" y="3187667"/>
            <a:ext cx="3926765" cy="1754098"/>
          </a:xfrm>
          <a:prstGeom prst="rect">
            <a:avLst/>
          </a:prstGeom>
        </p:spPr>
        <p:txBody>
          <a:bodyPr wrap="square">
            <a:spAutoFit/>
          </a:bodyPr>
          <a:lstStyle/>
          <a:p>
            <a:pPr>
              <a:spcBef>
                <a:spcPct val="500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       户外活动遇到雷雨时，不要站在大树、烟囱、尖塔、电线杆等底下，也不要站在山顶上，因为高耸、凸出的物体容易遭受雷击。在开阔的水面游泳或划船的学生，在雷雨时要赶快离开水面，否则会成为雷击的目标。 </a:t>
            </a:r>
          </a:p>
        </p:txBody>
      </p:sp>
      <p:sp>
        <p:nvSpPr>
          <p:cNvPr id="9" name="矩形 8"/>
          <p:cNvSpPr/>
          <p:nvPr/>
        </p:nvSpPr>
        <p:spPr>
          <a:xfrm>
            <a:off x="7209089" y="2069077"/>
            <a:ext cx="4646007" cy="784728"/>
          </a:xfrm>
          <a:prstGeom prst="rect">
            <a:avLst/>
          </a:prstGeom>
        </p:spPr>
        <p:txBody>
          <a:bodyPr wrap="square">
            <a:spAutoFit/>
          </a:bodyPr>
          <a:lstStyle/>
          <a:p>
            <a:pPr>
              <a:spcBef>
                <a:spcPct val="500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电闪雷鸣风雨急，藏到树下去躲雨</a:t>
            </a:r>
            <a:endParaRPr lang="en-US" altLang="zh-CN" dirty="0">
              <a:solidFill>
                <a:schemeClr val="tx1">
                  <a:lumMod val="65000"/>
                  <a:lumOff val="35000"/>
                </a:schemeClr>
              </a:solidFill>
              <a:latin typeface="微软雅黑" panose="020B0503020204020204" pitchFamily="34" charset="-122"/>
              <a:ea typeface="微软雅黑" panose="020B0503020204020204" pitchFamily="34" charset="-122"/>
            </a:endParaRPr>
          </a:p>
          <a:p>
            <a:pPr>
              <a:spcBef>
                <a:spcPct val="50000"/>
              </a:spcBef>
            </a:pPr>
            <a:r>
              <a:rPr lang="zh-CN" altLang="en-US" dirty="0">
                <a:solidFill>
                  <a:schemeClr val="tx1">
                    <a:lumMod val="65000"/>
                    <a:lumOff val="35000"/>
                  </a:schemeClr>
                </a:solidFill>
                <a:latin typeface="微软雅黑" panose="020B0503020204020204" pitchFamily="34" charset="-122"/>
                <a:ea typeface="微软雅黑" panose="020B0503020204020204" pitchFamily="34" charset="-122"/>
              </a:rPr>
              <a:t>其实这里不安全，这样最易遭雷击</a:t>
            </a:r>
          </a:p>
        </p:txBody>
      </p:sp>
    </p:spTree>
    <p:extLst>
      <p:ext uri="{BB962C8B-B14F-4D97-AF65-F5344CB8AC3E}">
        <p14:creationId xmlns:p14="http://schemas.microsoft.com/office/powerpoint/2010/main" val="7532317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nodeType="afterEffect" p14:presetBounceEnd="50000">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14:bounceEnd="50000">
                                          <p:cBhvr additive="base">
                                            <p:cTn id="12" dur="1000" fill="hold"/>
                                            <p:tgtEl>
                                              <p:spTgt spid="5"/>
                                            </p:tgtEl>
                                            <p:attrNameLst>
                                              <p:attrName>ppt_x</p:attrName>
                                            </p:attrNameLst>
                                          </p:cBhvr>
                                          <p:tavLst>
                                            <p:tav tm="0">
                                              <p:val>
                                                <p:strVal val="0-#ppt_w/2"/>
                                              </p:val>
                                            </p:tav>
                                            <p:tav tm="100000">
                                              <p:val>
                                                <p:strVal val="#ppt_x"/>
                                              </p:val>
                                            </p:tav>
                                          </p:tavLst>
                                        </p:anim>
                                        <p:anim calcmode="lin" valueType="num" p14:bounceEnd="50000">
                                          <p:cBhvr additive="base">
                                            <p:cTn id="13" dur="10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50000">
                                      <p:stCondLst>
                                        <p:cond delay="300"/>
                                      </p:stCondLst>
                                      <p:childTnLst>
                                        <p:set>
                                          <p:cBhvr>
                                            <p:cTn id="15" dur="1" fill="hold">
                                              <p:stCondLst>
                                                <p:cond delay="0"/>
                                              </p:stCondLst>
                                            </p:cTn>
                                            <p:tgtEl>
                                              <p:spTgt spid="9"/>
                                            </p:tgtEl>
                                            <p:attrNameLst>
                                              <p:attrName>style.visibility</p:attrName>
                                            </p:attrNameLst>
                                          </p:cBhvr>
                                          <p:to>
                                            <p:strVal val="visible"/>
                                          </p:to>
                                        </p:set>
                                        <p:anim calcmode="lin" valueType="num" p14:bounceEnd="50000">
                                          <p:cBhvr additive="base">
                                            <p:cTn id="16" dur="1000" fill="hold"/>
                                            <p:tgtEl>
                                              <p:spTgt spid="9"/>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50000">
                                      <p:stCondLst>
                                        <p:cond delay="600"/>
                                      </p:stCondLst>
                                      <p:childTnLst>
                                        <p:set>
                                          <p:cBhvr>
                                            <p:cTn id="19" dur="1" fill="hold">
                                              <p:stCondLst>
                                                <p:cond delay="0"/>
                                              </p:stCondLst>
                                            </p:cTn>
                                            <p:tgtEl>
                                              <p:spTgt spid="8"/>
                                            </p:tgtEl>
                                            <p:attrNameLst>
                                              <p:attrName>style.visibility</p:attrName>
                                            </p:attrNameLst>
                                          </p:cBhvr>
                                          <p:to>
                                            <p:strVal val="visible"/>
                                          </p:to>
                                        </p:set>
                                        <p:anim calcmode="lin" valueType="num" p14:bounceEnd="50000">
                                          <p:cBhvr additive="base">
                                            <p:cTn id="20"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21"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nodeType="after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additive="base">
                                            <p:cTn id="12" dur="1000" fill="hold"/>
                                            <p:tgtEl>
                                              <p:spTgt spid="5"/>
                                            </p:tgtEl>
                                            <p:attrNameLst>
                                              <p:attrName>ppt_x</p:attrName>
                                            </p:attrNameLst>
                                          </p:cBhvr>
                                          <p:tavLst>
                                            <p:tav tm="0">
                                              <p:val>
                                                <p:strVal val="0-#ppt_w/2"/>
                                              </p:val>
                                            </p:tav>
                                            <p:tav tm="100000">
                                              <p:val>
                                                <p:strVal val="#ppt_x"/>
                                              </p:val>
                                            </p:tav>
                                          </p:tavLst>
                                        </p:anim>
                                        <p:anim calcmode="lin" valueType="num">
                                          <p:cBhvr additive="base">
                                            <p:cTn id="13" dur="1000" fill="hold"/>
                                            <p:tgtEl>
                                              <p:spTgt spid="5"/>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300"/>
                                      </p:stCondLst>
                                      <p:childTnLst>
                                        <p:set>
                                          <p:cBhvr>
                                            <p:cTn id="15" dur="1" fill="hold">
                                              <p:stCondLst>
                                                <p:cond delay="0"/>
                                              </p:stCondLst>
                                            </p:cTn>
                                            <p:tgtEl>
                                              <p:spTgt spid="9"/>
                                            </p:tgtEl>
                                            <p:attrNameLst>
                                              <p:attrName>style.visibility</p:attrName>
                                            </p:attrNameLst>
                                          </p:cBhvr>
                                          <p:to>
                                            <p:strVal val="visible"/>
                                          </p:to>
                                        </p:set>
                                        <p:anim calcmode="lin" valueType="num">
                                          <p:cBhvr additive="base">
                                            <p:cTn id="16" dur="1000" fill="hold"/>
                                            <p:tgtEl>
                                              <p:spTgt spid="9"/>
                                            </p:tgtEl>
                                            <p:attrNameLst>
                                              <p:attrName>ppt_x</p:attrName>
                                            </p:attrNameLst>
                                          </p:cBhvr>
                                          <p:tavLst>
                                            <p:tav tm="0">
                                              <p:val>
                                                <p:strVal val="1+#ppt_w/2"/>
                                              </p:val>
                                            </p:tav>
                                            <p:tav tm="100000">
                                              <p:val>
                                                <p:strVal val="#ppt_x"/>
                                              </p:val>
                                            </p:tav>
                                          </p:tavLst>
                                        </p:anim>
                                        <p:anim calcmode="lin" valueType="num">
                                          <p:cBhvr additive="base">
                                            <p:cTn id="17" dur="1000" fill="hold"/>
                                            <p:tgtEl>
                                              <p:spTgt spid="9"/>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6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1+#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5" name="矩形 4"/>
          <p:cNvSpPr/>
          <p:nvPr/>
        </p:nvSpPr>
        <p:spPr>
          <a:xfrm>
            <a:off x="5807212" y="2151402"/>
            <a:ext cx="4895906" cy="3185939"/>
          </a:xfrm>
          <a:prstGeom prst="rect">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6" name="Picture 8"/>
          <p:cNvPicPr>
            <a:picLocks noChangeAspect="1" noChangeArrowheads="1"/>
          </p:cNvPicPr>
          <p:nvPr/>
        </p:nvPicPr>
        <p:blipFill>
          <a:blip r:embed="rId3">
            <a:extLst>
              <a:ext uri="{28A0092B-C50C-407E-A947-70E740481C1C}">
                <a14:useLocalDpi xmlns:a14="http://schemas.microsoft.com/office/drawing/2010/main" val="0"/>
              </a:ext>
            </a:extLst>
          </a:blip>
          <a:stretch>
            <a:fillRect/>
          </a:stretch>
        </p:blipFill>
        <p:spPr bwMode="auto">
          <a:xfrm>
            <a:off x="1559293" y="2151402"/>
            <a:ext cx="4247919" cy="3185939"/>
          </a:xfrm>
          <a:prstGeom prst="rect">
            <a:avLst/>
          </a:prstGeom>
          <a:solidFill>
            <a:srgbClr val="33909B"/>
          </a:solidFill>
          <a:ln>
            <a:noFill/>
          </a:ln>
          <a:extLst/>
        </p:spPr>
      </p:pic>
      <p:sp>
        <p:nvSpPr>
          <p:cNvPr id="7" name="矩形 6"/>
          <p:cNvSpPr/>
          <p:nvPr/>
        </p:nvSpPr>
        <p:spPr>
          <a:xfrm>
            <a:off x="6167205" y="3757387"/>
            <a:ext cx="4175920" cy="1323439"/>
          </a:xfrm>
          <a:prstGeom prst="rect">
            <a:avLst/>
          </a:prstGeom>
        </p:spPr>
        <p:txBody>
          <a:bodyPr wrap="square">
            <a:spAutoFit/>
          </a:bodyPr>
          <a:lstStyle/>
          <a:p>
            <a:pPr>
              <a:spcBef>
                <a:spcPct val="50000"/>
              </a:spcBef>
            </a:pPr>
            <a:r>
              <a:rPr lang="zh-CN" altLang="en-US" sz="1600" dirty="0">
                <a:solidFill>
                  <a:schemeClr val="bg1"/>
                </a:solidFill>
                <a:latin typeface="微软雅黑" panose="020B0503020204020204" pitchFamily="34" charset="-122"/>
                <a:ea typeface="微软雅黑" panose="020B0503020204020204" pitchFamily="34" charset="-122"/>
              </a:rPr>
              <a:t> 家用电器冒烟，起火怎么办？使用家用电器时，一旦发现冒烟、起火，应当马上拔下电源线插头，切断电源。一般说来，家用电器冒烟、起火是由于电器内部产生障碍造成的，所以，必须首先切断电源。 </a:t>
            </a:r>
          </a:p>
        </p:txBody>
      </p:sp>
      <p:sp>
        <p:nvSpPr>
          <p:cNvPr id="8" name="矩形 7"/>
          <p:cNvSpPr/>
          <p:nvPr/>
        </p:nvSpPr>
        <p:spPr>
          <a:xfrm>
            <a:off x="5928773" y="2252799"/>
            <a:ext cx="4646007" cy="1438668"/>
          </a:xfrm>
          <a:prstGeom prst="rect">
            <a:avLst/>
          </a:prstGeom>
        </p:spPr>
        <p:txBody>
          <a:bodyPr wrap="square">
            <a:spAutoFit/>
          </a:bodyPr>
          <a:lstStyle/>
          <a:p>
            <a:pPr algn="ctr">
              <a:spcBef>
                <a:spcPct val="50000"/>
              </a:spcBef>
            </a:pPr>
            <a:r>
              <a:rPr lang="zh-CN" altLang="en-US" sz="3500" b="1" dirty="0">
                <a:solidFill>
                  <a:schemeClr val="bg1"/>
                </a:solidFill>
                <a:latin typeface="微软雅黑" panose="020B0503020204020204" pitchFamily="34" charset="-122"/>
                <a:ea typeface="微软雅黑" panose="020B0503020204020204" pitchFamily="34" charset="-122"/>
              </a:rPr>
              <a:t>发生电器火灾时候</a:t>
            </a:r>
            <a:r>
              <a:rPr lang="en-US" altLang="zh-CN" sz="3500" b="1" dirty="0">
                <a:solidFill>
                  <a:schemeClr val="bg1"/>
                </a:solidFill>
                <a:latin typeface="微软雅黑" panose="020B0503020204020204" pitchFamily="34" charset="-122"/>
                <a:ea typeface="微软雅黑" panose="020B0503020204020204" pitchFamily="34" charset="-122"/>
              </a:rPr>
              <a:t>  </a:t>
            </a:r>
          </a:p>
          <a:p>
            <a:pPr algn="ctr">
              <a:spcBef>
                <a:spcPct val="50000"/>
              </a:spcBef>
            </a:pPr>
            <a:r>
              <a:rPr lang="zh-CN" altLang="en-US" sz="3500" b="1" dirty="0">
                <a:solidFill>
                  <a:schemeClr val="bg1"/>
                </a:solidFill>
                <a:latin typeface="微软雅黑" panose="020B0503020204020204" pitchFamily="34" charset="-122"/>
                <a:ea typeface="微软雅黑" panose="020B0503020204020204" pitchFamily="34" charset="-122"/>
              </a:rPr>
              <a:t>先断开电源后灭火</a:t>
            </a:r>
          </a:p>
        </p:txBody>
      </p:sp>
    </p:spTree>
    <p:extLst>
      <p:ext uri="{BB962C8B-B14F-4D97-AF65-F5344CB8AC3E}">
        <p14:creationId xmlns:p14="http://schemas.microsoft.com/office/powerpoint/2010/main" val="425167950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nodeType="afterEffect" p14:presetBounceEnd="50000">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14:bounceEnd="50000">
                                          <p:cBhvr additive="base">
                                            <p:cTn id="12" dur="1000" fill="hold"/>
                                            <p:tgtEl>
                                              <p:spTgt spid="6"/>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12" presetClass="entr" presetSubtype="8"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p:tgtEl>
                                              <p:spTgt spid="5"/>
                                            </p:tgtEl>
                                            <p:attrNameLst>
                                              <p:attrName>ppt_x</p:attrName>
                                            </p:attrNameLst>
                                          </p:cBhvr>
                                          <p:tavLst>
                                            <p:tav tm="0">
                                              <p:val>
                                                <p:strVal val="#ppt_x-#ppt_w*1.125000"/>
                                              </p:val>
                                            </p:tav>
                                            <p:tav tm="100000">
                                              <p:val>
                                                <p:strVal val="#ppt_x"/>
                                              </p:val>
                                            </p:tav>
                                          </p:tavLst>
                                        </p:anim>
                                        <p:animEffect transition="in" filter="wipe(right)">
                                          <p:cBhvr>
                                            <p:cTn id="17" dur="500"/>
                                            <p:tgtEl>
                                              <p:spTgt spid="5"/>
                                            </p:tgtEl>
                                          </p:cBhvr>
                                        </p:animEffect>
                                      </p:childTnLst>
                                    </p:cTn>
                                  </p:par>
                                  <p:par>
                                    <p:cTn id="18" presetID="2" presetClass="entr" presetSubtype="2" fill="hold" grpId="0" nodeType="withEffect" p14:presetBounceEnd="50000">
                                      <p:stCondLst>
                                        <p:cond delay="300"/>
                                      </p:stCondLst>
                                      <p:childTnLst>
                                        <p:set>
                                          <p:cBhvr>
                                            <p:cTn id="19" dur="1" fill="hold">
                                              <p:stCondLst>
                                                <p:cond delay="0"/>
                                              </p:stCondLst>
                                            </p:cTn>
                                            <p:tgtEl>
                                              <p:spTgt spid="8"/>
                                            </p:tgtEl>
                                            <p:attrNameLst>
                                              <p:attrName>style.visibility</p:attrName>
                                            </p:attrNameLst>
                                          </p:cBhvr>
                                          <p:to>
                                            <p:strVal val="visible"/>
                                          </p:to>
                                        </p:set>
                                        <p:anim calcmode="lin" valueType="num" p14:bounceEnd="50000">
                                          <p:cBhvr additive="base">
                                            <p:cTn id="20" dur="1000" fill="hold"/>
                                            <p:tgtEl>
                                              <p:spTgt spid="8"/>
                                            </p:tgtEl>
                                            <p:attrNameLst>
                                              <p:attrName>ppt_x</p:attrName>
                                            </p:attrNameLst>
                                          </p:cBhvr>
                                          <p:tavLst>
                                            <p:tav tm="0">
                                              <p:val>
                                                <p:strVal val="1+#ppt_w/2"/>
                                              </p:val>
                                            </p:tav>
                                            <p:tav tm="100000">
                                              <p:val>
                                                <p:strVal val="#ppt_x"/>
                                              </p:val>
                                            </p:tav>
                                          </p:tavLst>
                                        </p:anim>
                                        <p:anim calcmode="lin" valueType="num" p14:bounceEnd="50000">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14:presetBounceEnd="50000">
                                      <p:stCondLst>
                                        <p:cond delay="600"/>
                                      </p:stCondLst>
                                      <p:childTnLst>
                                        <p:set>
                                          <p:cBhvr>
                                            <p:cTn id="23" dur="1" fill="hold">
                                              <p:stCondLst>
                                                <p:cond delay="0"/>
                                              </p:stCondLst>
                                            </p:cTn>
                                            <p:tgtEl>
                                              <p:spTgt spid="7"/>
                                            </p:tgtEl>
                                            <p:attrNameLst>
                                              <p:attrName>style.visibility</p:attrName>
                                            </p:attrNameLst>
                                          </p:cBhvr>
                                          <p:to>
                                            <p:strVal val="visible"/>
                                          </p:to>
                                        </p:set>
                                        <p:anim calcmode="lin" valueType="num" p14:bounceEnd="50000">
                                          <p:cBhvr additive="base">
                                            <p:cTn id="24" dur="1000" fill="hold"/>
                                            <p:tgtEl>
                                              <p:spTgt spid="7"/>
                                            </p:tgtEl>
                                            <p:attrNameLst>
                                              <p:attrName>ppt_x</p:attrName>
                                            </p:attrNameLst>
                                          </p:cBhvr>
                                          <p:tavLst>
                                            <p:tav tm="0">
                                              <p:val>
                                                <p:strVal val="1+#ppt_w/2"/>
                                              </p:val>
                                            </p:tav>
                                            <p:tav tm="100000">
                                              <p:val>
                                                <p:strVal val="#ppt_x"/>
                                              </p:val>
                                            </p:tav>
                                          </p:tavLst>
                                        </p:anim>
                                        <p:anim calcmode="lin" valueType="num" p14:bounceEnd="50000">
                                          <p:cBhvr additive="base">
                                            <p:cTn id="25"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1000" fill="hold"/>
                                            <p:tgtEl>
                                              <p:spTgt spid="6"/>
                                            </p:tgtEl>
                                            <p:attrNameLst>
                                              <p:attrName>ppt_x</p:attrName>
                                            </p:attrNameLst>
                                          </p:cBhvr>
                                          <p:tavLst>
                                            <p:tav tm="0">
                                              <p:val>
                                                <p:strVal val="#ppt_x"/>
                                              </p:val>
                                            </p:tav>
                                            <p:tav tm="100000">
                                              <p:val>
                                                <p:strVal val="#ppt_x"/>
                                              </p:val>
                                            </p:tav>
                                          </p:tavLst>
                                        </p:anim>
                                        <p:anim calcmode="lin" valueType="num">
                                          <p:cBhvr additive="base">
                                            <p:cTn id="13" dur="1000" fill="hold"/>
                                            <p:tgtEl>
                                              <p:spTgt spid="6"/>
                                            </p:tgtEl>
                                            <p:attrNameLst>
                                              <p:attrName>ppt_y</p:attrName>
                                            </p:attrNameLst>
                                          </p:cBhvr>
                                          <p:tavLst>
                                            <p:tav tm="0">
                                              <p:val>
                                                <p:strVal val="1+#ppt_h/2"/>
                                              </p:val>
                                            </p:tav>
                                            <p:tav tm="100000">
                                              <p:val>
                                                <p:strVal val="#ppt_y"/>
                                              </p:val>
                                            </p:tav>
                                          </p:tavLst>
                                        </p:anim>
                                      </p:childTnLst>
                                    </p:cTn>
                                  </p:par>
                                  <p:par>
                                    <p:cTn id="14" presetID="12" presetClass="entr" presetSubtype="8" fill="hold" grpId="0" nodeType="withEffect">
                                      <p:stCondLst>
                                        <p:cond delay="50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500"/>
                                            <p:tgtEl>
                                              <p:spTgt spid="5"/>
                                            </p:tgtEl>
                                            <p:attrNameLst>
                                              <p:attrName>ppt_x</p:attrName>
                                            </p:attrNameLst>
                                          </p:cBhvr>
                                          <p:tavLst>
                                            <p:tav tm="0">
                                              <p:val>
                                                <p:strVal val="#ppt_x-#ppt_w*1.125000"/>
                                              </p:val>
                                            </p:tav>
                                            <p:tav tm="100000">
                                              <p:val>
                                                <p:strVal val="#ppt_x"/>
                                              </p:val>
                                            </p:tav>
                                          </p:tavLst>
                                        </p:anim>
                                        <p:animEffect transition="in" filter="wipe(right)">
                                          <p:cBhvr>
                                            <p:cTn id="17" dur="500"/>
                                            <p:tgtEl>
                                              <p:spTgt spid="5"/>
                                            </p:tgtEl>
                                          </p:cBhvr>
                                        </p:animEffect>
                                      </p:childTnLst>
                                    </p:cTn>
                                  </p:par>
                                  <p:par>
                                    <p:cTn id="18" presetID="2" presetClass="entr" presetSubtype="2" fill="hold" grpId="0" nodeType="withEffect">
                                      <p:stCondLst>
                                        <p:cond delay="30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1000" fill="hold"/>
                                            <p:tgtEl>
                                              <p:spTgt spid="8"/>
                                            </p:tgtEl>
                                            <p:attrNameLst>
                                              <p:attrName>ppt_x</p:attrName>
                                            </p:attrNameLst>
                                          </p:cBhvr>
                                          <p:tavLst>
                                            <p:tav tm="0">
                                              <p:val>
                                                <p:strVal val="1+#ppt_w/2"/>
                                              </p:val>
                                            </p:tav>
                                            <p:tav tm="100000">
                                              <p:val>
                                                <p:strVal val="#ppt_x"/>
                                              </p:val>
                                            </p:tav>
                                          </p:tavLst>
                                        </p:anim>
                                        <p:anim calcmode="lin" valueType="num">
                                          <p:cBhvr additive="base">
                                            <p:cTn id="21" dur="1000" fill="hold"/>
                                            <p:tgtEl>
                                              <p:spTgt spid="8"/>
                                            </p:tgtEl>
                                            <p:attrNameLst>
                                              <p:attrName>ppt_y</p:attrName>
                                            </p:attrNameLst>
                                          </p:cBhvr>
                                          <p:tavLst>
                                            <p:tav tm="0">
                                              <p:val>
                                                <p:strVal val="#ppt_y"/>
                                              </p:val>
                                            </p:tav>
                                            <p:tav tm="100000">
                                              <p:val>
                                                <p:strVal val="#ppt_y"/>
                                              </p:val>
                                            </p:tav>
                                          </p:tavLst>
                                        </p:anim>
                                      </p:childTnLst>
                                    </p:cTn>
                                  </p:par>
                                  <p:par>
                                    <p:cTn id="22" presetID="2" presetClass="entr" presetSubtype="2" fill="hold" grpId="0" nodeType="withEffect">
                                      <p:stCondLst>
                                        <p:cond delay="600"/>
                                      </p:stCondLst>
                                      <p:childTnLst>
                                        <p:set>
                                          <p:cBhvr>
                                            <p:cTn id="23" dur="1" fill="hold">
                                              <p:stCondLst>
                                                <p:cond delay="0"/>
                                              </p:stCondLst>
                                            </p:cTn>
                                            <p:tgtEl>
                                              <p:spTgt spid="7"/>
                                            </p:tgtEl>
                                            <p:attrNameLst>
                                              <p:attrName>style.visibility</p:attrName>
                                            </p:attrNameLst>
                                          </p:cBhvr>
                                          <p:to>
                                            <p:strVal val="visible"/>
                                          </p:to>
                                        </p:set>
                                        <p:anim calcmode="lin" valueType="num">
                                          <p:cBhvr additive="base">
                                            <p:cTn id="24" dur="1000" fill="hold"/>
                                            <p:tgtEl>
                                              <p:spTgt spid="7"/>
                                            </p:tgtEl>
                                            <p:attrNameLst>
                                              <p:attrName>ppt_x</p:attrName>
                                            </p:attrNameLst>
                                          </p:cBhvr>
                                          <p:tavLst>
                                            <p:tav tm="0">
                                              <p:val>
                                                <p:strVal val="1+#ppt_w/2"/>
                                              </p:val>
                                            </p:tav>
                                            <p:tav tm="100000">
                                              <p:val>
                                                <p:strVal val="#ppt_x"/>
                                              </p:val>
                                            </p:tav>
                                          </p:tavLst>
                                        </p:anim>
                                        <p:anim calcmode="lin" valueType="num">
                                          <p:cBhvr additive="base">
                                            <p:cTn id="25" dur="1000" fill="hold"/>
                                            <p:tgtEl>
                                              <p:spTgt spid="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Lst>
      </p:timing>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grpSp>
        <p:nvGrpSpPr>
          <p:cNvPr id="5" name="组合 4"/>
          <p:cNvGrpSpPr/>
          <p:nvPr/>
        </p:nvGrpSpPr>
        <p:grpSpPr>
          <a:xfrm>
            <a:off x="5467189" y="823098"/>
            <a:ext cx="5523924" cy="5388214"/>
            <a:chOff x="1991544" y="724054"/>
            <a:chExt cx="5112568" cy="4986965"/>
          </a:xfrm>
        </p:grpSpPr>
        <p:pic>
          <p:nvPicPr>
            <p:cNvPr id="6" name="Picture 8" descr="乱拉乱接"/>
            <p:cNvPicPr>
              <a:picLocks noChangeAspect="1" noChangeArrowheads="1"/>
            </p:cNvPicPr>
            <p:nvPr/>
          </p:nvPicPr>
          <p:blipFill rotWithShape="1">
            <a:blip r:embed="rId3">
              <a:extLst>
                <a:ext uri="{28A0092B-C50C-407E-A947-70E740481C1C}">
                  <a14:useLocalDpi xmlns:a14="http://schemas.microsoft.com/office/drawing/2010/main" val="0"/>
                </a:ext>
              </a:extLst>
            </a:blip>
            <a:srcRect b="9705"/>
            <a:stretch/>
          </p:blipFill>
          <p:spPr bwMode="auto">
            <a:xfrm>
              <a:off x="2351584" y="1874670"/>
              <a:ext cx="4306792" cy="3570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图片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991544" y="724054"/>
              <a:ext cx="5112568" cy="4986965"/>
            </a:xfrm>
            <a:prstGeom prst="rect">
              <a:avLst/>
            </a:prstGeom>
          </p:spPr>
        </p:pic>
      </p:grpSp>
      <p:sp>
        <p:nvSpPr>
          <p:cNvPr id="8" name="矩形 7"/>
          <p:cNvSpPr/>
          <p:nvPr/>
        </p:nvSpPr>
        <p:spPr>
          <a:xfrm>
            <a:off x="983304" y="2787713"/>
            <a:ext cx="4002285" cy="2031061"/>
          </a:xfrm>
          <a:prstGeom prst="rect">
            <a:avLst/>
          </a:prstGeom>
        </p:spPr>
        <p:txBody>
          <a:bodyPr wrap="square">
            <a:spAutoFit/>
          </a:bodyPr>
          <a:lstStyle/>
          <a:p>
            <a:pPr>
              <a:spcBef>
                <a:spcPct val="50000"/>
              </a:spcBef>
            </a:pPr>
            <a:r>
              <a:rPr lang="zh-CN" altLang="en-US" dirty="0">
                <a:latin typeface="微软雅黑" panose="020B0503020204020204" pitchFamily="34" charset="-122"/>
                <a:ea typeface="微软雅黑" panose="020B0503020204020204" pitchFamily="34" charset="-122"/>
              </a:rPr>
              <a:t>发现有人触电，在救助时，首先要切断电源。在切断电源之前，千万不要用手去拉触电者，否则救助者也会触电。小学生因为人小，无法对触电实施救护，应该及早地叫大人来处理，并打“</a:t>
            </a:r>
            <a:r>
              <a:rPr lang="en-US" altLang="zh-CN" dirty="0">
                <a:latin typeface="微软雅黑" panose="020B0503020204020204" pitchFamily="34" charset="-122"/>
                <a:ea typeface="微软雅黑" panose="020B0503020204020204" pitchFamily="34" charset="-122"/>
              </a:rPr>
              <a:t>120”</a:t>
            </a:r>
            <a:r>
              <a:rPr lang="zh-CN" altLang="en-US" dirty="0">
                <a:latin typeface="微软雅黑" panose="020B0503020204020204" pitchFamily="34" charset="-122"/>
                <a:ea typeface="微软雅黑" panose="020B0503020204020204" pitchFamily="34" charset="-122"/>
              </a:rPr>
              <a:t>急救电话，让医生来救护。 </a:t>
            </a:r>
          </a:p>
        </p:txBody>
      </p:sp>
    </p:spTree>
    <p:extLst>
      <p:ext uri="{BB962C8B-B14F-4D97-AF65-F5344CB8AC3E}">
        <p14:creationId xmlns:p14="http://schemas.microsoft.com/office/powerpoint/2010/main" val="141141810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14:presetBounceEnd="50000">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14:bounceEnd="50000">
                                          <p:cBhvr additive="base">
                                            <p:cTn id="12" dur="1000" fill="hold"/>
                                            <p:tgtEl>
                                              <p:spTgt spid="8"/>
                                            </p:tgtEl>
                                            <p:attrNameLst>
                                              <p:attrName>ppt_x</p:attrName>
                                            </p:attrNameLst>
                                          </p:cBhvr>
                                          <p:tavLst>
                                            <p:tav tm="0">
                                              <p:val>
                                                <p:strVal val="0-#ppt_w/2"/>
                                              </p:val>
                                            </p:tav>
                                            <p:tav tm="100000">
                                              <p:val>
                                                <p:strVal val="#ppt_x"/>
                                              </p:val>
                                            </p:tav>
                                          </p:tavLst>
                                        </p:anim>
                                        <p:anim calcmode="lin" valueType="num" p14:bounceEnd="50000">
                                          <p:cBhvr additive="base">
                                            <p:cTn id="13" dur="10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14:presetBounceEnd="50000">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14:bounceEnd="50000">
                                          <p:cBhvr additive="base">
                                            <p:cTn id="16" dur="1000" fill="hold"/>
                                            <p:tgtEl>
                                              <p:spTgt spid="5"/>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1000" fill="hold"/>
                                            <p:tgtEl>
                                              <p:spTgt spid="8"/>
                                            </p:tgtEl>
                                            <p:attrNameLst>
                                              <p:attrName>ppt_x</p:attrName>
                                            </p:attrNameLst>
                                          </p:cBhvr>
                                          <p:tavLst>
                                            <p:tav tm="0">
                                              <p:val>
                                                <p:strVal val="0-#ppt_w/2"/>
                                              </p:val>
                                            </p:tav>
                                            <p:tav tm="100000">
                                              <p:val>
                                                <p:strVal val="#ppt_x"/>
                                              </p:val>
                                            </p:tav>
                                          </p:tavLst>
                                        </p:anim>
                                        <p:anim calcmode="lin" valueType="num">
                                          <p:cBhvr additive="base">
                                            <p:cTn id="13" dur="1000" fill="hold"/>
                                            <p:tgtEl>
                                              <p:spTgt spid="8"/>
                                            </p:tgtEl>
                                            <p:attrNameLst>
                                              <p:attrName>ppt_y</p:attrName>
                                            </p:attrNameLst>
                                          </p:cBhvr>
                                          <p:tavLst>
                                            <p:tav tm="0">
                                              <p:val>
                                                <p:strVal val="#ppt_y"/>
                                              </p:val>
                                            </p:tav>
                                            <p:tav tm="100000">
                                              <p:val>
                                                <p:strVal val="#ppt_y"/>
                                              </p:val>
                                            </p:tav>
                                          </p:tavLst>
                                        </p:anim>
                                      </p:childTnLst>
                                    </p:cTn>
                                  </p:par>
                                  <p:par>
                                    <p:cTn id="14" presetID="2" presetClass="entr" presetSubtype="2" fill="hold" nodeType="withEffect">
                                      <p:stCondLst>
                                        <p:cond delay="0"/>
                                      </p:stCondLst>
                                      <p:childTnLst>
                                        <p:set>
                                          <p:cBhvr>
                                            <p:cTn id="15" dur="1" fill="hold">
                                              <p:stCondLst>
                                                <p:cond delay="0"/>
                                              </p:stCondLst>
                                            </p:cTn>
                                            <p:tgtEl>
                                              <p:spTgt spid="5"/>
                                            </p:tgtEl>
                                            <p:attrNameLst>
                                              <p:attrName>style.visibility</p:attrName>
                                            </p:attrNameLst>
                                          </p:cBhvr>
                                          <p:to>
                                            <p:strVal val="visible"/>
                                          </p:to>
                                        </p:set>
                                        <p:anim calcmode="lin" valueType="num">
                                          <p:cBhvr additive="base">
                                            <p:cTn id="16" dur="1000" fill="hold"/>
                                            <p:tgtEl>
                                              <p:spTgt spid="5"/>
                                            </p:tgtEl>
                                            <p:attrNameLst>
                                              <p:attrName>ppt_x</p:attrName>
                                            </p:attrNameLst>
                                          </p:cBhvr>
                                          <p:tavLst>
                                            <p:tav tm="0">
                                              <p:val>
                                                <p:strVal val="1+#ppt_w/2"/>
                                              </p:val>
                                            </p:tav>
                                            <p:tav tm="100000">
                                              <p:val>
                                                <p:strVal val="#ppt_x"/>
                                              </p:val>
                                            </p:tav>
                                          </p:tavLst>
                                        </p:anim>
                                        <p:anim calcmode="lin" valueType="num">
                                          <p:cBhvr additive="base">
                                            <p:cTn id="17" dur="1000" fill="hold"/>
                                            <p:tgtEl>
                                              <p:spTgt spid="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生活中安全用电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pic>
        <p:nvPicPr>
          <p:cNvPr id="2" name="图片 1"/>
          <p:cNvPicPr>
            <a:picLocks noChangeAspect="1"/>
          </p:cNvPicPr>
          <p:nvPr/>
        </p:nvPicPr>
        <p:blipFill rotWithShape="1">
          <a:blip r:embed="rId3"/>
          <a:srcRect r="15432"/>
          <a:stretch/>
        </p:blipFill>
        <p:spPr>
          <a:xfrm>
            <a:off x="1572455" y="1586869"/>
            <a:ext cx="5526850" cy="4084587"/>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矩形 5"/>
          <p:cNvSpPr/>
          <p:nvPr/>
        </p:nvSpPr>
        <p:spPr>
          <a:xfrm>
            <a:off x="7536505" y="2370720"/>
            <a:ext cx="3273010" cy="2462213"/>
          </a:xfrm>
          <a:prstGeom prst="rect">
            <a:avLst/>
          </a:prstGeom>
        </p:spPr>
        <p:txBody>
          <a:bodyPr wrap="square">
            <a:spAutoFit/>
          </a:bodyPr>
          <a:lstStyle/>
          <a:p>
            <a:pPr>
              <a:spcBef>
                <a:spcPct val="50000"/>
              </a:spcBef>
            </a:pPr>
            <a:r>
              <a:rPr lang="zh-CN" altLang="en-US" sz="2200" dirty="0">
                <a:solidFill>
                  <a:schemeClr val="tx1">
                    <a:lumMod val="50000"/>
                    <a:lumOff val="50000"/>
                  </a:schemeClr>
                </a:solidFill>
                <a:latin typeface="微软雅黑" panose="020B0503020204020204" pitchFamily="34" charset="-122"/>
                <a:ea typeface="微软雅黑" panose="020B0503020204020204" pitchFamily="34" charset="-122"/>
              </a:rPr>
              <a:t>发现段落电力线，不要靠近，即使自己的玩具再好，也不能过去捡起，应当立即找电工处理，如果有时间可以再附近告知经过的人，让他们小心段落电力线，远离事发现场。</a:t>
            </a:r>
          </a:p>
        </p:txBody>
      </p:sp>
    </p:spTree>
    <p:extLst>
      <p:ext uri="{BB962C8B-B14F-4D97-AF65-F5344CB8AC3E}">
        <p14:creationId xmlns:p14="http://schemas.microsoft.com/office/powerpoint/2010/main" val="89898867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nodeType="afterEffect" p14:presetBounceEnd="50000">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14:bounceEnd="50000">
                                          <p:cBhvr additive="base">
                                            <p:cTn id="12" dur="1000" fill="hold"/>
                                            <p:tgtEl>
                                              <p:spTgt spid="2"/>
                                            </p:tgtEl>
                                            <p:attrNameLst>
                                              <p:attrName>ppt_x</p:attrName>
                                            </p:attrNameLst>
                                          </p:cBhvr>
                                          <p:tavLst>
                                            <p:tav tm="0">
                                              <p:val>
                                                <p:strVal val="0-#ppt_w/2"/>
                                              </p:val>
                                            </p:tav>
                                            <p:tav tm="100000">
                                              <p:val>
                                                <p:strVal val="#ppt_x"/>
                                              </p:val>
                                            </p:tav>
                                          </p:tavLst>
                                        </p:anim>
                                        <p:anim calcmode="lin" valueType="num" p14:bounceEnd="50000">
                                          <p:cBhvr additive="base">
                                            <p:cTn id="13" dur="10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14:presetBounceEnd="50000">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14:bounceEnd="50000">
                                          <p:cBhvr additive="base">
                                            <p:cTn id="16" dur="1000" fill="hold"/>
                                            <p:tgtEl>
                                              <p:spTgt spid="6"/>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1000" fill="hold"/>
                                            <p:tgtEl>
                                              <p:spTgt spid="2"/>
                                            </p:tgtEl>
                                            <p:attrNameLst>
                                              <p:attrName>ppt_x</p:attrName>
                                            </p:attrNameLst>
                                          </p:cBhvr>
                                          <p:tavLst>
                                            <p:tav tm="0">
                                              <p:val>
                                                <p:strVal val="0-#ppt_w/2"/>
                                              </p:val>
                                            </p:tav>
                                            <p:tav tm="100000">
                                              <p:val>
                                                <p:strVal val="#ppt_x"/>
                                              </p:val>
                                            </p:tav>
                                          </p:tavLst>
                                        </p:anim>
                                        <p:anim calcmode="lin" valueType="num">
                                          <p:cBhvr additive="base">
                                            <p:cTn id="13" dur="1000" fill="hold"/>
                                            <p:tgtEl>
                                              <p:spTgt spid="2"/>
                                            </p:tgtEl>
                                            <p:attrNameLst>
                                              <p:attrName>ppt_y</p:attrName>
                                            </p:attrNameLst>
                                          </p:cBhvr>
                                          <p:tavLst>
                                            <p:tav tm="0">
                                              <p:val>
                                                <p:strVal val="#ppt_y"/>
                                              </p:val>
                                            </p:tav>
                                            <p:tav tm="100000">
                                              <p:val>
                                                <p:strVal val="#ppt_y"/>
                                              </p:val>
                                            </p:tav>
                                          </p:tavLst>
                                        </p:anim>
                                      </p:childTnLst>
                                    </p:cTn>
                                  </p:par>
                                  <p:par>
                                    <p:cTn id="14" presetID="2" presetClass="entr" presetSubtype="2" fill="hold" grpId="0" nodeType="with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000" fill="hold"/>
                                            <p:tgtEl>
                                              <p:spTgt spid="6"/>
                                            </p:tgtEl>
                                            <p:attrNameLst>
                                              <p:attrName>ppt_x</p:attrName>
                                            </p:attrNameLst>
                                          </p:cBhvr>
                                          <p:tavLst>
                                            <p:tav tm="0">
                                              <p:val>
                                                <p:strVal val="1+#ppt_w/2"/>
                                              </p:val>
                                            </p:tav>
                                            <p:tav tm="100000">
                                              <p:val>
                                                <p:strVal val="#ppt_x"/>
                                              </p:val>
                                            </p:tav>
                                          </p:tavLst>
                                        </p:anim>
                                        <p:anim calcmode="lin" valueType="num">
                                          <p:cBhvr additive="base">
                                            <p:cTn id="17" dur="1000" fill="hold"/>
                                            <p:tgtEl>
                                              <p:spTgt spid="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14">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15"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16">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2" name="图片 11"/>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18"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sp>
        <p:nvSpPr>
          <p:cNvPr id="13" name="MH_Number_1"/>
          <p:cNvSpPr/>
          <p:nvPr>
            <p:custDataLst>
              <p:tags r:id="rId1"/>
            </p:custDataLst>
          </p:nvPr>
        </p:nvSpPr>
        <p:spPr>
          <a:xfrm>
            <a:off x="5096949" y="636018"/>
            <a:ext cx="2025542" cy="2034018"/>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zh-CN" altLang="en-US"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rPr>
              <a:t>目录</a:t>
            </a:r>
            <a:endParaRPr lang="en-US" altLang="zh-CN" sz="4400" noProof="1">
              <a:solidFill>
                <a:schemeClr val="bg1"/>
              </a:solidFill>
              <a:latin typeface="MStiffHei PRC UltraBold" panose="00000500000000000000" pitchFamily="2" charset="-122"/>
              <a:ea typeface="MStiffHei PRC UltraBold" panose="00000500000000000000" pitchFamily="2" charset="-122"/>
              <a:cs typeface="Times New Roman" panose="02020603050405020304" pitchFamily="18" charset="0"/>
              <a:sym typeface="Arial" panose="020B0604020202020204" pitchFamily="34" charset="0"/>
            </a:endParaRPr>
          </a:p>
          <a:p>
            <a:pPr algn="ctr">
              <a:defRPr/>
            </a:pPr>
            <a:r>
              <a:rPr lang="en-US" altLang="zh-CN" sz="14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DIRECTORY</a:t>
            </a:r>
          </a:p>
        </p:txBody>
      </p:sp>
      <p:pic>
        <p:nvPicPr>
          <p:cNvPr id="15" name="图片 14"/>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rot="19882444">
            <a:off x="4489459" y="567707"/>
            <a:ext cx="1504759" cy="2149654"/>
          </a:xfrm>
          <a:prstGeom prst="rect">
            <a:avLst/>
          </a:prstGeom>
        </p:spPr>
      </p:pic>
      <p:pic>
        <p:nvPicPr>
          <p:cNvPr id="35" name="图片 34"/>
          <p:cNvPicPr>
            <a:picLocks noChangeAspect="1"/>
          </p:cNvPicPr>
          <p:nvPr/>
        </p:nvPicPr>
        <p:blipFill>
          <a:blip r:embed="rId20" cstate="print">
            <a:extLst>
              <a:ext uri="{28A0092B-C50C-407E-A947-70E740481C1C}">
                <a14:useLocalDpi xmlns:a14="http://schemas.microsoft.com/office/drawing/2010/main" val="0"/>
              </a:ext>
            </a:extLst>
          </a:blip>
          <a:stretch>
            <a:fillRect/>
          </a:stretch>
        </p:blipFill>
        <p:spPr>
          <a:xfrm>
            <a:off x="3065640" y="3307463"/>
            <a:ext cx="2491098" cy="3522569"/>
          </a:xfrm>
          <a:prstGeom prst="rect">
            <a:avLst/>
          </a:prstGeom>
        </p:spPr>
      </p:pic>
      <p:sp>
        <p:nvSpPr>
          <p:cNvPr id="36" name="MH_Number_1"/>
          <p:cNvSpPr/>
          <p:nvPr>
            <p:custDataLst>
              <p:tags r:id="rId2"/>
            </p:custDataLst>
          </p:nvPr>
        </p:nvSpPr>
        <p:spPr>
          <a:xfrm>
            <a:off x="5650899" y="3412226"/>
            <a:ext cx="495180" cy="497252"/>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1</a:t>
            </a:r>
            <a:endParaRPr lang="zh-CN" altLang="en-US"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7" name="MH_Entry_1"/>
          <p:cNvSpPr/>
          <p:nvPr>
            <p:custDataLst>
              <p:tags r:id="rId3"/>
            </p:custDataLst>
          </p:nvPr>
        </p:nvSpPr>
        <p:spPr>
          <a:xfrm>
            <a:off x="6238146" y="3492685"/>
            <a:ext cx="2466975" cy="3539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eaLnBrk="1" hangingPunct="1">
              <a:defRPr/>
            </a:pPr>
            <a:r>
              <a:rPr lang="zh-CN" altLang="en-US" sz="2300" b="1" noProof="1">
                <a:solidFill>
                  <a:srgbClr val="33909B"/>
                </a:solidFill>
                <a:latin typeface="Arial" panose="020B0604020202020204" pitchFamily="34" charset="0"/>
                <a:ea typeface="微软雅黑" panose="020B0503020204020204" pitchFamily="34" charset="-122"/>
                <a:sym typeface="Arial" panose="020B0604020202020204" pitchFamily="34" charset="0"/>
              </a:rPr>
              <a:t>电的简单认识</a:t>
            </a:r>
          </a:p>
        </p:txBody>
      </p:sp>
      <p:sp>
        <p:nvSpPr>
          <p:cNvPr id="20" name="MH_Number_2"/>
          <p:cNvSpPr/>
          <p:nvPr>
            <p:custDataLst>
              <p:tags r:id="rId4"/>
            </p:custDataLst>
          </p:nvPr>
        </p:nvSpPr>
        <p:spPr>
          <a:xfrm>
            <a:off x="5650899" y="4071025"/>
            <a:ext cx="495180" cy="495180"/>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2</a:t>
            </a:r>
            <a:endParaRPr lang="zh-CN" altLang="en-US"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21" name="MH_Entry_2"/>
          <p:cNvSpPr/>
          <p:nvPr>
            <p:custDataLst>
              <p:tags r:id="rId5"/>
            </p:custDataLst>
          </p:nvPr>
        </p:nvSpPr>
        <p:spPr>
          <a:xfrm>
            <a:off x="6238146" y="4151242"/>
            <a:ext cx="2466975" cy="3539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lvl="0">
              <a:defRPr/>
            </a:pPr>
            <a:r>
              <a:rPr lang="zh-CN" altLang="en-US" sz="2300" b="1" noProof="1">
                <a:solidFill>
                  <a:srgbClr val="33909B"/>
                </a:solidFill>
                <a:latin typeface="Arial" panose="020B0604020202020204" pitchFamily="34" charset="0"/>
                <a:ea typeface="微软雅黑" panose="020B0503020204020204" pitchFamily="34" charset="-122"/>
                <a:sym typeface="Arial" panose="020B0604020202020204" pitchFamily="34" charset="0"/>
              </a:rPr>
              <a:t>电的危害</a:t>
            </a:r>
          </a:p>
        </p:txBody>
      </p:sp>
      <p:sp>
        <p:nvSpPr>
          <p:cNvPr id="30" name="MH_Number_3"/>
          <p:cNvSpPr/>
          <p:nvPr>
            <p:custDataLst>
              <p:tags r:id="rId6"/>
            </p:custDataLst>
          </p:nvPr>
        </p:nvSpPr>
        <p:spPr>
          <a:xfrm>
            <a:off x="5650899" y="4773331"/>
            <a:ext cx="495180" cy="495180"/>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3</a:t>
            </a:r>
            <a:endParaRPr lang="zh-CN" altLang="en-US"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1" name="MH_Entry_3"/>
          <p:cNvSpPr/>
          <p:nvPr>
            <p:custDataLst>
              <p:tags r:id="rId7"/>
            </p:custDataLst>
          </p:nvPr>
        </p:nvSpPr>
        <p:spPr>
          <a:xfrm>
            <a:off x="6238146" y="4852754"/>
            <a:ext cx="2466975" cy="3539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lvl="0">
              <a:defRPr/>
            </a:pPr>
            <a:r>
              <a:rPr lang="zh-CN" altLang="en-US" sz="2300" b="1" noProof="1">
                <a:solidFill>
                  <a:srgbClr val="33909B"/>
                </a:solidFill>
                <a:latin typeface="Arial" panose="020B0604020202020204" pitchFamily="34" charset="0"/>
                <a:ea typeface="微软雅黑" panose="020B0503020204020204" pitchFamily="34" charset="-122"/>
                <a:sym typeface="Arial" panose="020B0604020202020204" pitchFamily="34" charset="0"/>
              </a:rPr>
              <a:t>生活中安全用电</a:t>
            </a:r>
          </a:p>
        </p:txBody>
      </p:sp>
      <p:sp>
        <p:nvSpPr>
          <p:cNvPr id="34" name="MH_Number_4"/>
          <p:cNvSpPr/>
          <p:nvPr>
            <p:custDataLst>
              <p:tags r:id="rId8"/>
            </p:custDataLst>
          </p:nvPr>
        </p:nvSpPr>
        <p:spPr>
          <a:xfrm>
            <a:off x="5650899" y="5442773"/>
            <a:ext cx="495180" cy="495180"/>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4</a:t>
            </a:r>
            <a:endParaRPr lang="zh-CN" altLang="en-US"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38" name="MH_Entry_4"/>
          <p:cNvSpPr/>
          <p:nvPr>
            <p:custDataLst>
              <p:tags r:id="rId9"/>
            </p:custDataLst>
          </p:nvPr>
        </p:nvSpPr>
        <p:spPr>
          <a:xfrm>
            <a:off x="6238146" y="5522196"/>
            <a:ext cx="2466975" cy="3539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lvl="0">
              <a:defRPr/>
            </a:pPr>
            <a:r>
              <a:rPr lang="zh-CN" altLang="en-US" sz="2300" b="1" noProof="1">
                <a:solidFill>
                  <a:srgbClr val="33909B"/>
                </a:solidFill>
                <a:latin typeface="Arial" panose="020B0604020202020204" pitchFamily="34" charset="0"/>
                <a:ea typeface="微软雅黑" panose="020B0503020204020204" pitchFamily="34" charset="-122"/>
                <a:sym typeface="Arial" panose="020B0604020202020204" pitchFamily="34" charset="0"/>
              </a:rPr>
              <a:t>雷电防范与危害</a:t>
            </a:r>
          </a:p>
        </p:txBody>
      </p:sp>
      <p:sp>
        <p:nvSpPr>
          <p:cNvPr id="39" name="MH_Number_4"/>
          <p:cNvSpPr/>
          <p:nvPr>
            <p:custDataLst>
              <p:tags r:id="rId10"/>
            </p:custDataLst>
          </p:nvPr>
        </p:nvSpPr>
        <p:spPr>
          <a:xfrm>
            <a:off x="5661782" y="6085031"/>
            <a:ext cx="495180" cy="495180"/>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5</a:t>
            </a:r>
            <a:endParaRPr lang="zh-CN" altLang="en-US" sz="211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sp>
        <p:nvSpPr>
          <p:cNvPr id="40" name="MH_Entry_4"/>
          <p:cNvSpPr/>
          <p:nvPr>
            <p:custDataLst>
              <p:tags r:id="rId11"/>
            </p:custDataLst>
          </p:nvPr>
        </p:nvSpPr>
        <p:spPr>
          <a:xfrm>
            <a:off x="6249029" y="6164454"/>
            <a:ext cx="2466975" cy="353943"/>
          </a:xfrm>
          <a:custGeom>
            <a:avLst/>
            <a:gdLst>
              <a:gd name="connsiteX0" fmla="*/ 0 w 2520280"/>
              <a:gd name="connsiteY0" fmla="*/ 1584176 h 1872208"/>
              <a:gd name="connsiteX1" fmla="*/ 2520280 w 2520280"/>
              <a:gd name="connsiteY1" fmla="*/ 1584176 h 1872208"/>
              <a:gd name="connsiteX2" fmla="*/ 2520280 w 2520280"/>
              <a:gd name="connsiteY2" fmla="*/ 1872208 h 1872208"/>
              <a:gd name="connsiteX3" fmla="*/ 0 w 2520280"/>
              <a:gd name="connsiteY3" fmla="*/ 1872208 h 1872208"/>
              <a:gd name="connsiteX4" fmla="*/ 0 w 2520280"/>
              <a:gd name="connsiteY4" fmla="*/ 1584176 h 1872208"/>
              <a:gd name="connsiteX5" fmla="*/ 0 w 2520280"/>
              <a:gd name="connsiteY5" fmla="*/ 0 h 1872208"/>
              <a:gd name="connsiteX6" fmla="*/ 2520280 w 2520280"/>
              <a:gd name="connsiteY6" fmla="*/ 0 h 1872208"/>
              <a:gd name="connsiteX7" fmla="*/ 2520280 w 2520280"/>
              <a:gd name="connsiteY7" fmla="*/ 288032 h 1872208"/>
              <a:gd name="connsiteX8" fmla="*/ 0 w 2520280"/>
              <a:gd name="connsiteY8" fmla="*/ 0 h 1872208"/>
              <a:gd name="connsiteX0-1" fmla="*/ 0 w 2520280"/>
              <a:gd name="connsiteY0-2" fmla="*/ 1584176 h 1872208"/>
              <a:gd name="connsiteX1-3" fmla="*/ 2520280 w 2520280"/>
              <a:gd name="connsiteY1-4" fmla="*/ 1584176 h 1872208"/>
              <a:gd name="connsiteX2-5" fmla="*/ 2520280 w 2520280"/>
              <a:gd name="connsiteY2-6" fmla="*/ 1872208 h 1872208"/>
              <a:gd name="connsiteX3-7" fmla="*/ 0 w 2520280"/>
              <a:gd name="connsiteY3-8" fmla="*/ 1872208 h 1872208"/>
              <a:gd name="connsiteX4-9" fmla="*/ 0 w 2520280"/>
              <a:gd name="connsiteY4-10" fmla="*/ 1584176 h 1872208"/>
              <a:gd name="connsiteX5-11" fmla="*/ 0 w 2520280"/>
              <a:gd name="connsiteY5-12" fmla="*/ 0 h 1872208"/>
              <a:gd name="connsiteX6-13" fmla="*/ 2520280 w 2520280"/>
              <a:gd name="connsiteY6-14" fmla="*/ 0 h 1872208"/>
              <a:gd name="connsiteX7-15" fmla="*/ 0 w 2520280"/>
              <a:gd name="connsiteY7-16" fmla="*/ 0 h 1872208"/>
              <a:gd name="connsiteX0-17" fmla="*/ 0 w 2520280"/>
              <a:gd name="connsiteY0-18" fmla="*/ 1872208 h 1872208"/>
              <a:gd name="connsiteX1-19" fmla="*/ 2520280 w 2520280"/>
              <a:gd name="connsiteY1-20" fmla="*/ 1584176 h 1872208"/>
              <a:gd name="connsiteX2-21" fmla="*/ 2520280 w 2520280"/>
              <a:gd name="connsiteY2-22" fmla="*/ 1872208 h 1872208"/>
              <a:gd name="connsiteX3-23" fmla="*/ 0 w 2520280"/>
              <a:gd name="connsiteY3-24" fmla="*/ 1872208 h 1872208"/>
              <a:gd name="connsiteX4-25" fmla="*/ 0 w 2520280"/>
              <a:gd name="connsiteY4-26" fmla="*/ 0 h 1872208"/>
              <a:gd name="connsiteX5-27" fmla="*/ 2520280 w 2520280"/>
              <a:gd name="connsiteY5-28" fmla="*/ 0 h 1872208"/>
              <a:gd name="connsiteX6-29" fmla="*/ 0 w 2520280"/>
              <a:gd name="connsiteY6-30" fmla="*/ 0 h 1872208"/>
              <a:gd name="connsiteX0-31" fmla="*/ 0 w 2520280"/>
              <a:gd name="connsiteY0-32" fmla="*/ 1872208 h 1872208"/>
              <a:gd name="connsiteX1-33" fmla="*/ 2520280 w 2520280"/>
              <a:gd name="connsiteY1-34" fmla="*/ 1872208 h 1872208"/>
              <a:gd name="connsiteX2-35" fmla="*/ 0 w 2520280"/>
              <a:gd name="connsiteY2-36" fmla="*/ 1872208 h 1872208"/>
              <a:gd name="connsiteX3-37" fmla="*/ 0 w 2520280"/>
              <a:gd name="connsiteY3-38" fmla="*/ 0 h 1872208"/>
              <a:gd name="connsiteX4-39" fmla="*/ 2520280 w 2520280"/>
              <a:gd name="connsiteY4-40" fmla="*/ 0 h 1872208"/>
              <a:gd name="connsiteX5-41" fmla="*/ 0 w 2520280"/>
              <a:gd name="connsiteY5-42" fmla="*/ 0 h 1872208"/>
              <a:gd name="connsiteX0-43" fmla="*/ 0 w 2520280"/>
              <a:gd name="connsiteY0-44" fmla="*/ 1872208 h 1872208"/>
              <a:gd name="connsiteX1-45" fmla="*/ 2520280 w 2520280"/>
              <a:gd name="connsiteY1-46" fmla="*/ 1872208 h 1872208"/>
              <a:gd name="connsiteX2-47" fmla="*/ 0 w 2520280"/>
              <a:gd name="connsiteY2-48" fmla="*/ 1872208 h 1872208"/>
              <a:gd name="connsiteX3-49" fmla="*/ 0 w 2520280"/>
              <a:gd name="connsiteY3-50" fmla="*/ 0 h 1872208"/>
              <a:gd name="connsiteX4-51" fmla="*/ 34255 w 2520280"/>
              <a:gd name="connsiteY4-52" fmla="*/ 0 h 1872208"/>
              <a:gd name="connsiteX5-53" fmla="*/ 0 w 2520280"/>
              <a:gd name="connsiteY5-54" fmla="*/ 0 h 1872208"/>
              <a:gd name="connsiteX0-55" fmla="*/ 0 w 2520280"/>
              <a:gd name="connsiteY0-56" fmla="*/ 1872208 h 1872208"/>
              <a:gd name="connsiteX1-57" fmla="*/ 2520280 w 2520280"/>
              <a:gd name="connsiteY1-58" fmla="*/ 1872208 h 1872208"/>
              <a:gd name="connsiteX2-59" fmla="*/ 0 w 2520280"/>
              <a:gd name="connsiteY2-60" fmla="*/ 1872208 h 1872208"/>
              <a:gd name="connsiteX3-61" fmla="*/ 0 w 2520280"/>
              <a:gd name="connsiteY3-62" fmla="*/ 0 h 1872208"/>
              <a:gd name="connsiteX4-63" fmla="*/ 917 w 2520280"/>
              <a:gd name="connsiteY4-64" fmla="*/ 6036 h 1872208"/>
              <a:gd name="connsiteX5-65" fmla="*/ 0 w 2520280"/>
              <a:gd name="connsiteY5-66" fmla="*/ 0 h 1872208"/>
              <a:gd name="connsiteX0-67" fmla="*/ 0 w 2520280"/>
              <a:gd name="connsiteY0-68" fmla="*/ 1890314 h 1890314"/>
              <a:gd name="connsiteX1-69" fmla="*/ 2520280 w 2520280"/>
              <a:gd name="connsiteY1-70" fmla="*/ 1890314 h 1890314"/>
              <a:gd name="connsiteX2-71" fmla="*/ 0 w 2520280"/>
              <a:gd name="connsiteY2-72" fmla="*/ 1890314 h 1890314"/>
              <a:gd name="connsiteX3-73" fmla="*/ 0 w 2520280"/>
              <a:gd name="connsiteY3-74" fmla="*/ 18106 h 1890314"/>
              <a:gd name="connsiteX4-75" fmla="*/ 53304 w 2520280"/>
              <a:gd name="connsiteY4-76" fmla="*/ 0 h 1890314"/>
              <a:gd name="connsiteX5-77" fmla="*/ 0 w 2520280"/>
              <a:gd name="connsiteY5-78" fmla="*/ 18106 h 1890314"/>
              <a:gd name="connsiteX0-79" fmla="*/ 0 w 2520280"/>
              <a:gd name="connsiteY0-80" fmla="*/ 1872208 h 1872208"/>
              <a:gd name="connsiteX1-81" fmla="*/ 2520280 w 2520280"/>
              <a:gd name="connsiteY1-82" fmla="*/ 1872208 h 1872208"/>
              <a:gd name="connsiteX2-83" fmla="*/ 0 w 2520280"/>
              <a:gd name="connsiteY2-84" fmla="*/ 1872208 h 1872208"/>
              <a:gd name="connsiteX3-85" fmla="*/ 0 w 2520280"/>
              <a:gd name="connsiteY3-86" fmla="*/ 0 h 1872208"/>
              <a:gd name="connsiteX4-87" fmla="*/ 916 w 2520280"/>
              <a:gd name="connsiteY4-88" fmla="*/ 0 h 1872208"/>
              <a:gd name="connsiteX5-89" fmla="*/ 0 w 2520280"/>
              <a:gd name="connsiteY5-90" fmla="*/ 0 h 1872208"/>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2520280" h="1872208">
                <a:moveTo>
                  <a:pt x="0" y="1872208"/>
                </a:moveTo>
                <a:lnTo>
                  <a:pt x="2520280" y="1872208"/>
                </a:lnTo>
                <a:lnTo>
                  <a:pt x="0" y="1872208"/>
                </a:lnTo>
                <a:close/>
                <a:moveTo>
                  <a:pt x="0" y="0"/>
                </a:moveTo>
                <a:lnTo>
                  <a:pt x="916" y="0"/>
                </a:lnTo>
                <a:lnTo>
                  <a:pt x="0" y="0"/>
                </a:lnTo>
                <a:close/>
              </a:path>
            </a:pathLst>
          </a:custGeom>
          <a:noFill/>
          <a:ln w="3175" cap="sq">
            <a:noFill/>
            <a:beve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spAutoFit/>
          </a:bodyPr>
          <a:lstStyle/>
          <a:p>
            <a:pPr lvl="0">
              <a:defRPr/>
            </a:pPr>
            <a:r>
              <a:rPr lang="zh-CN" altLang="en-US" sz="2300" b="1" noProof="1">
                <a:solidFill>
                  <a:srgbClr val="33909B"/>
                </a:solidFill>
                <a:latin typeface="Arial" panose="020B0604020202020204" pitchFamily="34" charset="0"/>
                <a:ea typeface="微软雅黑" panose="020B0503020204020204" pitchFamily="34" charset="-122"/>
                <a:sym typeface="Arial" panose="020B0604020202020204" pitchFamily="34" charset="0"/>
              </a:rPr>
              <a:t>安全用电顺口溜</a:t>
            </a:r>
          </a:p>
        </p:txBody>
      </p:sp>
    </p:spTree>
    <p:extLst>
      <p:ext uri="{BB962C8B-B14F-4D97-AF65-F5344CB8AC3E}">
        <p14:creationId xmlns:p14="http://schemas.microsoft.com/office/powerpoint/2010/main" val="10585821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000"/>
                                </p:stCondLst>
                                <p:childTnLst>
                                  <p:par>
                                    <p:cTn id="28" presetID="2" presetClass="entr" presetSubtype="1" fill="hold" nodeType="afterEffect" p14:presetBounceEnd="50000">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14:bounceEnd="50000">
                                          <p:cBhvr additive="base">
                                            <p:cTn id="30" dur="500" fill="hold"/>
                                            <p:tgtEl>
                                              <p:spTgt spid="15"/>
                                            </p:tgtEl>
                                            <p:attrNameLst>
                                              <p:attrName>ppt_x</p:attrName>
                                            </p:attrNameLst>
                                          </p:cBhvr>
                                          <p:tavLst>
                                            <p:tav tm="0">
                                              <p:val>
                                                <p:strVal val="#ppt_x"/>
                                              </p:val>
                                            </p:tav>
                                            <p:tav tm="100000">
                                              <p:val>
                                                <p:strVal val="#ppt_x"/>
                                              </p:val>
                                            </p:tav>
                                          </p:tavLst>
                                        </p:anim>
                                        <p:anim calcmode="lin" valueType="num" p14:bounceEnd="50000">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500"/>
                                            <p:tgtEl>
                                              <p:spTgt spid="31"/>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p:cTn id="71" dur="500" fill="hold"/>
                                            <p:tgtEl>
                                              <p:spTgt spid="34"/>
                                            </p:tgtEl>
                                            <p:attrNameLst>
                                              <p:attrName>ppt_w</p:attrName>
                                            </p:attrNameLst>
                                          </p:cBhvr>
                                          <p:tavLst>
                                            <p:tav tm="0">
                                              <p:val>
                                                <p:fltVal val="0"/>
                                              </p:val>
                                            </p:tav>
                                            <p:tav tm="100000">
                                              <p:val>
                                                <p:strVal val="#ppt_w"/>
                                              </p:val>
                                            </p:tav>
                                          </p:tavLst>
                                        </p:anim>
                                        <p:anim calcmode="lin" valueType="num">
                                          <p:cBhvr>
                                            <p:cTn id="72" dur="500" fill="hold"/>
                                            <p:tgtEl>
                                              <p:spTgt spid="34"/>
                                            </p:tgtEl>
                                            <p:attrNameLst>
                                              <p:attrName>ppt_h</p:attrName>
                                            </p:attrNameLst>
                                          </p:cBhvr>
                                          <p:tavLst>
                                            <p:tav tm="0">
                                              <p:val>
                                                <p:fltVal val="0"/>
                                              </p:val>
                                            </p:tav>
                                            <p:tav tm="100000">
                                              <p:val>
                                                <p:strVal val="#ppt_h"/>
                                              </p:val>
                                            </p:tav>
                                          </p:tavLst>
                                        </p:anim>
                                        <p:animEffect transition="in" filter="fade">
                                          <p:cBhvr>
                                            <p:cTn id="73" dur="500"/>
                                            <p:tgtEl>
                                              <p:spTgt spid="34"/>
                                            </p:tgtEl>
                                          </p:cBhvr>
                                        </p:animEffect>
                                      </p:childTnLst>
                                    </p:cTn>
                                  </p:par>
                                </p:childTnLst>
                              </p:cTn>
                            </p:par>
                            <p:par>
                              <p:cTn id="74" fill="hold">
                                <p:stCondLst>
                                  <p:cond delay="7000"/>
                                </p:stCondLst>
                                <p:childTnLst>
                                  <p:par>
                                    <p:cTn id="75" presetID="22" presetClass="entr" presetSubtype="8"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7500"/>
                                </p:stCondLst>
                                <p:childTnLst>
                                  <p:par>
                                    <p:cTn id="79" presetID="5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animEffect transition="in" filter="fade">
                                          <p:cBhvr>
                                            <p:cTn id="83" dur="500"/>
                                            <p:tgtEl>
                                              <p:spTgt spid="39"/>
                                            </p:tgtEl>
                                          </p:cBhvr>
                                        </p:animEffect>
                                      </p:childTnLst>
                                    </p:cTn>
                                  </p:par>
                                </p:childTnLst>
                              </p:cTn>
                            </p:par>
                            <p:par>
                              <p:cTn id="84" fill="hold">
                                <p:stCondLst>
                                  <p:cond delay="8000"/>
                                </p:stCondLst>
                                <p:childTnLst>
                                  <p:par>
                                    <p:cTn id="85" presetID="22" presetClass="entr" presetSubtype="8" fill="hold" grpId="0" nodeType="after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6" grpId="0" animBg="1"/>
          <p:bldP spid="37" grpId="0"/>
          <p:bldP spid="20" grpId="0" animBg="1"/>
          <p:bldP spid="21" grpId="0"/>
          <p:bldP spid="30" grpId="0" animBg="1"/>
          <p:bldP spid="31" grpId="0"/>
          <p:bldP spid="34" grpId="0" animBg="1"/>
          <p:bldP spid="38" grpId="0"/>
          <p:bldP spid="39" grpId="0" animBg="1"/>
          <p:bldP spid="40"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53" presetClass="entr" presetSubtype="16" fill="hold" grpId="0" nodeType="afterEffect">
                                      <p:stCondLst>
                                        <p:cond delay="0"/>
                                      </p:stCondLst>
                                      <p:childTnLst>
                                        <p:set>
                                          <p:cBhvr>
                                            <p:cTn id="23" dur="1" fill="hold">
                                              <p:stCondLst>
                                                <p:cond delay="0"/>
                                              </p:stCondLst>
                                            </p:cTn>
                                            <p:tgtEl>
                                              <p:spTgt spid="13"/>
                                            </p:tgtEl>
                                            <p:attrNameLst>
                                              <p:attrName>style.visibility</p:attrName>
                                            </p:attrNameLst>
                                          </p:cBhvr>
                                          <p:to>
                                            <p:strVal val="visible"/>
                                          </p:to>
                                        </p:set>
                                        <p:anim calcmode="lin" valueType="num">
                                          <p:cBhvr>
                                            <p:cTn id="24" dur="500" fill="hold"/>
                                            <p:tgtEl>
                                              <p:spTgt spid="13"/>
                                            </p:tgtEl>
                                            <p:attrNameLst>
                                              <p:attrName>ppt_w</p:attrName>
                                            </p:attrNameLst>
                                          </p:cBhvr>
                                          <p:tavLst>
                                            <p:tav tm="0">
                                              <p:val>
                                                <p:fltVal val="0"/>
                                              </p:val>
                                            </p:tav>
                                            <p:tav tm="100000">
                                              <p:val>
                                                <p:strVal val="#ppt_w"/>
                                              </p:val>
                                            </p:tav>
                                          </p:tavLst>
                                        </p:anim>
                                        <p:anim calcmode="lin" valueType="num">
                                          <p:cBhvr>
                                            <p:cTn id="25" dur="500" fill="hold"/>
                                            <p:tgtEl>
                                              <p:spTgt spid="13"/>
                                            </p:tgtEl>
                                            <p:attrNameLst>
                                              <p:attrName>ppt_h</p:attrName>
                                            </p:attrNameLst>
                                          </p:cBhvr>
                                          <p:tavLst>
                                            <p:tav tm="0">
                                              <p:val>
                                                <p:fltVal val="0"/>
                                              </p:val>
                                            </p:tav>
                                            <p:tav tm="100000">
                                              <p:val>
                                                <p:strVal val="#ppt_h"/>
                                              </p:val>
                                            </p:tav>
                                          </p:tavLst>
                                        </p:anim>
                                        <p:animEffect transition="in" filter="fade">
                                          <p:cBhvr>
                                            <p:cTn id="26" dur="500"/>
                                            <p:tgtEl>
                                              <p:spTgt spid="13"/>
                                            </p:tgtEl>
                                          </p:cBhvr>
                                        </p:animEffect>
                                      </p:childTnLst>
                                    </p:cTn>
                                  </p:par>
                                </p:childTnLst>
                              </p:cTn>
                            </p:par>
                            <p:par>
                              <p:cTn id="27" fill="hold">
                                <p:stCondLst>
                                  <p:cond delay="2000"/>
                                </p:stCondLst>
                                <p:childTnLst>
                                  <p:par>
                                    <p:cTn id="28" presetID="2" presetClass="entr" presetSubtype="1" fill="hold" nodeType="afterEffect">
                                      <p:stCondLst>
                                        <p:cond delay="0"/>
                                      </p:stCondLst>
                                      <p:childTnLst>
                                        <p:set>
                                          <p:cBhvr>
                                            <p:cTn id="29" dur="1" fill="hold">
                                              <p:stCondLst>
                                                <p:cond delay="0"/>
                                              </p:stCondLst>
                                            </p:cTn>
                                            <p:tgtEl>
                                              <p:spTgt spid="15"/>
                                            </p:tgtEl>
                                            <p:attrNameLst>
                                              <p:attrName>style.visibility</p:attrName>
                                            </p:attrNameLst>
                                          </p:cBhvr>
                                          <p:to>
                                            <p:strVal val="visible"/>
                                          </p:to>
                                        </p:set>
                                        <p:anim calcmode="lin" valueType="num">
                                          <p:cBhvr additive="base">
                                            <p:cTn id="30" dur="500" fill="hold"/>
                                            <p:tgtEl>
                                              <p:spTgt spid="15"/>
                                            </p:tgtEl>
                                            <p:attrNameLst>
                                              <p:attrName>ppt_x</p:attrName>
                                            </p:attrNameLst>
                                          </p:cBhvr>
                                          <p:tavLst>
                                            <p:tav tm="0">
                                              <p:val>
                                                <p:strVal val="#ppt_x"/>
                                              </p:val>
                                            </p:tav>
                                            <p:tav tm="100000">
                                              <p:val>
                                                <p:strVal val="#ppt_x"/>
                                              </p:val>
                                            </p:tav>
                                          </p:tavLst>
                                        </p:anim>
                                        <p:anim calcmode="lin" valueType="num">
                                          <p:cBhvr additive="base">
                                            <p:cTn id="31" dur="500" fill="hold"/>
                                            <p:tgtEl>
                                              <p:spTgt spid="15"/>
                                            </p:tgtEl>
                                            <p:attrNameLst>
                                              <p:attrName>ppt_y</p:attrName>
                                            </p:attrNameLst>
                                          </p:cBhvr>
                                          <p:tavLst>
                                            <p:tav tm="0">
                                              <p:val>
                                                <p:strVal val="0-#ppt_h/2"/>
                                              </p:val>
                                            </p:tav>
                                            <p:tav tm="100000">
                                              <p:val>
                                                <p:strVal val="#ppt_y"/>
                                              </p:val>
                                            </p:tav>
                                          </p:tavLst>
                                        </p:anim>
                                      </p:childTnLst>
                                    </p:cTn>
                                  </p:par>
                                </p:childTnLst>
                              </p:cTn>
                            </p:par>
                            <p:par>
                              <p:cTn id="32" fill="hold">
                                <p:stCondLst>
                                  <p:cond delay="2500"/>
                                </p:stCondLst>
                                <p:childTnLst>
                                  <p:par>
                                    <p:cTn id="33" presetID="42" presetClass="entr" presetSubtype="0" fill="hold" nodeType="after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1000"/>
                                            <p:tgtEl>
                                              <p:spTgt spid="35"/>
                                            </p:tgtEl>
                                          </p:cBhvr>
                                        </p:animEffect>
                                        <p:anim calcmode="lin" valueType="num">
                                          <p:cBhvr>
                                            <p:cTn id="36" dur="1000" fill="hold"/>
                                            <p:tgtEl>
                                              <p:spTgt spid="35"/>
                                            </p:tgtEl>
                                            <p:attrNameLst>
                                              <p:attrName>ppt_x</p:attrName>
                                            </p:attrNameLst>
                                          </p:cBhvr>
                                          <p:tavLst>
                                            <p:tav tm="0">
                                              <p:val>
                                                <p:strVal val="#ppt_x"/>
                                              </p:val>
                                            </p:tav>
                                            <p:tav tm="100000">
                                              <p:val>
                                                <p:strVal val="#ppt_x"/>
                                              </p:val>
                                            </p:tav>
                                          </p:tavLst>
                                        </p:anim>
                                        <p:anim calcmode="lin" valueType="num">
                                          <p:cBhvr>
                                            <p:cTn id="37" dur="1000" fill="hold"/>
                                            <p:tgtEl>
                                              <p:spTgt spid="35"/>
                                            </p:tgtEl>
                                            <p:attrNameLst>
                                              <p:attrName>ppt_y</p:attrName>
                                            </p:attrNameLst>
                                          </p:cBhvr>
                                          <p:tavLst>
                                            <p:tav tm="0">
                                              <p:val>
                                                <p:strVal val="#ppt_y+.1"/>
                                              </p:val>
                                            </p:tav>
                                            <p:tav tm="100000">
                                              <p:val>
                                                <p:strVal val="#ppt_y"/>
                                              </p:val>
                                            </p:tav>
                                          </p:tavLst>
                                        </p:anim>
                                      </p:childTnLst>
                                    </p:cTn>
                                  </p:par>
                                </p:childTnLst>
                              </p:cTn>
                            </p:par>
                            <p:par>
                              <p:cTn id="38" fill="hold">
                                <p:stCondLst>
                                  <p:cond delay="3500"/>
                                </p:stCondLst>
                                <p:childTnLst>
                                  <p:par>
                                    <p:cTn id="39" presetID="53" presetClass="entr" presetSubtype="16" fill="hold" grpId="0" nodeType="afterEffect">
                                      <p:stCondLst>
                                        <p:cond delay="0"/>
                                      </p:stCondLst>
                                      <p:childTnLst>
                                        <p:set>
                                          <p:cBhvr>
                                            <p:cTn id="40" dur="1" fill="hold">
                                              <p:stCondLst>
                                                <p:cond delay="0"/>
                                              </p:stCondLst>
                                            </p:cTn>
                                            <p:tgtEl>
                                              <p:spTgt spid="36"/>
                                            </p:tgtEl>
                                            <p:attrNameLst>
                                              <p:attrName>style.visibility</p:attrName>
                                            </p:attrNameLst>
                                          </p:cBhvr>
                                          <p:to>
                                            <p:strVal val="visible"/>
                                          </p:to>
                                        </p:set>
                                        <p:anim calcmode="lin" valueType="num">
                                          <p:cBhvr>
                                            <p:cTn id="41" dur="500" fill="hold"/>
                                            <p:tgtEl>
                                              <p:spTgt spid="36"/>
                                            </p:tgtEl>
                                            <p:attrNameLst>
                                              <p:attrName>ppt_w</p:attrName>
                                            </p:attrNameLst>
                                          </p:cBhvr>
                                          <p:tavLst>
                                            <p:tav tm="0">
                                              <p:val>
                                                <p:fltVal val="0"/>
                                              </p:val>
                                            </p:tav>
                                            <p:tav tm="100000">
                                              <p:val>
                                                <p:strVal val="#ppt_w"/>
                                              </p:val>
                                            </p:tav>
                                          </p:tavLst>
                                        </p:anim>
                                        <p:anim calcmode="lin" valueType="num">
                                          <p:cBhvr>
                                            <p:cTn id="42" dur="500" fill="hold"/>
                                            <p:tgtEl>
                                              <p:spTgt spid="36"/>
                                            </p:tgtEl>
                                            <p:attrNameLst>
                                              <p:attrName>ppt_h</p:attrName>
                                            </p:attrNameLst>
                                          </p:cBhvr>
                                          <p:tavLst>
                                            <p:tav tm="0">
                                              <p:val>
                                                <p:fltVal val="0"/>
                                              </p:val>
                                            </p:tav>
                                            <p:tav tm="100000">
                                              <p:val>
                                                <p:strVal val="#ppt_h"/>
                                              </p:val>
                                            </p:tav>
                                          </p:tavLst>
                                        </p:anim>
                                        <p:animEffect transition="in" filter="fade">
                                          <p:cBhvr>
                                            <p:cTn id="43" dur="500"/>
                                            <p:tgtEl>
                                              <p:spTgt spid="36"/>
                                            </p:tgtEl>
                                          </p:cBhvr>
                                        </p:animEffect>
                                      </p:childTnLst>
                                    </p:cTn>
                                  </p:par>
                                </p:childTnLst>
                              </p:cTn>
                            </p:par>
                            <p:par>
                              <p:cTn id="44" fill="hold">
                                <p:stCondLst>
                                  <p:cond delay="4000"/>
                                </p:stCondLst>
                                <p:childTnLst>
                                  <p:par>
                                    <p:cTn id="45" presetID="22" presetClass="entr" presetSubtype="8" fill="hold" grpId="0" nodeType="afterEffect">
                                      <p:stCondLst>
                                        <p:cond delay="0"/>
                                      </p:stCondLst>
                                      <p:childTnLst>
                                        <p:set>
                                          <p:cBhvr>
                                            <p:cTn id="46" dur="1" fill="hold">
                                              <p:stCondLst>
                                                <p:cond delay="0"/>
                                              </p:stCondLst>
                                            </p:cTn>
                                            <p:tgtEl>
                                              <p:spTgt spid="37"/>
                                            </p:tgtEl>
                                            <p:attrNameLst>
                                              <p:attrName>style.visibility</p:attrName>
                                            </p:attrNameLst>
                                          </p:cBhvr>
                                          <p:to>
                                            <p:strVal val="visible"/>
                                          </p:to>
                                        </p:set>
                                        <p:animEffect transition="in" filter="wipe(left)">
                                          <p:cBhvr>
                                            <p:cTn id="47" dur="500"/>
                                            <p:tgtEl>
                                              <p:spTgt spid="37"/>
                                            </p:tgtEl>
                                          </p:cBhvr>
                                        </p:animEffect>
                                      </p:childTnLst>
                                    </p:cTn>
                                  </p:par>
                                </p:childTnLst>
                              </p:cTn>
                            </p:par>
                            <p:par>
                              <p:cTn id="48" fill="hold">
                                <p:stCondLst>
                                  <p:cond delay="4500"/>
                                </p:stCondLst>
                                <p:childTnLst>
                                  <p:par>
                                    <p:cTn id="49" presetID="53" presetClass="entr" presetSubtype="16"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 calcmode="lin" valueType="num">
                                          <p:cBhvr>
                                            <p:cTn id="51" dur="500" fill="hold"/>
                                            <p:tgtEl>
                                              <p:spTgt spid="20"/>
                                            </p:tgtEl>
                                            <p:attrNameLst>
                                              <p:attrName>ppt_w</p:attrName>
                                            </p:attrNameLst>
                                          </p:cBhvr>
                                          <p:tavLst>
                                            <p:tav tm="0">
                                              <p:val>
                                                <p:fltVal val="0"/>
                                              </p:val>
                                            </p:tav>
                                            <p:tav tm="100000">
                                              <p:val>
                                                <p:strVal val="#ppt_w"/>
                                              </p:val>
                                            </p:tav>
                                          </p:tavLst>
                                        </p:anim>
                                        <p:anim calcmode="lin" valueType="num">
                                          <p:cBhvr>
                                            <p:cTn id="52" dur="500" fill="hold"/>
                                            <p:tgtEl>
                                              <p:spTgt spid="20"/>
                                            </p:tgtEl>
                                            <p:attrNameLst>
                                              <p:attrName>ppt_h</p:attrName>
                                            </p:attrNameLst>
                                          </p:cBhvr>
                                          <p:tavLst>
                                            <p:tav tm="0">
                                              <p:val>
                                                <p:fltVal val="0"/>
                                              </p:val>
                                            </p:tav>
                                            <p:tav tm="100000">
                                              <p:val>
                                                <p:strVal val="#ppt_h"/>
                                              </p:val>
                                            </p:tav>
                                          </p:tavLst>
                                        </p:anim>
                                        <p:animEffect transition="in" filter="fade">
                                          <p:cBhvr>
                                            <p:cTn id="53" dur="500"/>
                                            <p:tgtEl>
                                              <p:spTgt spid="20"/>
                                            </p:tgtEl>
                                          </p:cBhvr>
                                        </p:animEffect>
                                      </p:childTnLst>
                                    </p:cTn>
                                  </p:par>
                                </p:childTnLst>
                              </p:cTn>
                            </p:par>
                            <p:par>
                              <p:cTn id="54" fill="hold">
                                <p:stCondLst>
                                  <p:cond delay="5000"/>
                                </p:stCondLst>
                                <p:childTnLst>
                                  <p:par>
                                    <p:cTn id="55" presetID="22" presetClass="entr" presetSubtype="8"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animEffect transition="in" filter="wipe(left)">
                                          <p:cBhvr>
                                            <p:cTn id="57" dur="500"/>
                                            <p:tgtEl>
                                              <p:spTgt spid="21"/>
                                            </p:tgtEl>
                                          </p:cBhvr>
                                        </p:animEffect>
                                      </p:childTnLst>
                                    </p:cTn>
                                  </p:par>
                                </p:childTnLst>
                              </p:cTn>
                            </p:par>
                            <p:par>
                              <p:cTn id="58" fill="hold">
                                <p:stCondLst>
                                  <p:cond delay="5500"/>
                                </p:stCondLst>
                                <p:childTnLst>
                                  <p:par>
                                    <p:cTn id="59" presetID="53" presetClass="entr" presetSubtype="16" fill="hold" grpId="0" nodeType="afterEffect">
                                      <p:stCondLst>
                                        <p:cond delay="0"/>
                                      </p:stCondLst>
                                      <p:childTnLst>
                                        <p:set>
                                          <p:cBhvr>
                                            <p:cTn id="60" dur="1" fill="hold">
                                              <p:stCondLst>
                                                <p:cond delay="0"/>
                                              </p:stCondLst>
                                            </p:cTn>
                                            <p:tgtEl>
                                              <p:spTgt spid="30"/>
                                            </p:tgtEl>
                                            <p:attrNameLst>
                                              <p:attrName>style.visibility</p:attrName>
                                            </p:attrNameLst>
                                          </p:cBhvr>
                                          <p:to>
                                            <p:strVal val="visible"/>
                                          </p:to>
                                        </p:set>
                                        <p:anim calcmode="lin" valueType="num">
                                          <p:cBhvr>
                                            <p:cTn id="61" dur="500" fill="hold"/>
                                            <p:tgtEl>
                                              <p:spTgt spid="30"/>
                                            </p:tgtEl>
                                            <p:attrNameLst>
                                              <p:attrName>ppt_w</p:attrName>
                                            </p:attrNameLst>
                                          </p:cBhvr>
                                          <p:tavLst>
                                            <p:tav tm="0">
                                              <p:val>
                                                <p:fltVal val="0"/>
                                              </p:val>
                                            </p:tav>
                                            <p:tav tm="100000">
                                              <p:val>
                                                <p:strVal val="#ppt_w"/>
                                              </p:val>
                                            </p:tav>
                                          </p:tavLst>
                                        </p:anim>
                                        <p:anim calcmode="lin" valueType="num">
                                          <p:cBhvr>
                                            <p:cTn id="62" dur="500" fill="hold"/>
                                            <p:tgtEl>
                                              <p:spTgt spid="30"/>
                                            </p:tgtEl>
                                            <p:attrNameLst>
                                              <p:attrName>ppt_h</p:attrName>
                                            </p:attrNameLst>
                                          </p:cBhvr>
                                          <p:tavLst>
                                            <p:tav tm="0">
                                              <p:val>
                                                <p:fltVal val="0"/>
                                              </p:val>
                                            </p:tav>
                                            <p:tav tm="100000">
                                              <p:val>
                                                <p:strVal val="#ppt_h"/>
                                              </p:val>
                                            </p:tav>
                                          </p:tavLst>
                                        </p:anim>
                                        <p:animEffect transition="in" filter="fade">
                                          <p:cBhvr>
                                            <p:cTn id="63" dur="500"/>
                                            <p:tgtEl>
                                              <p:spTgt spid="30"/>
                                            </p:tgtEl>
                                          </p:cBhvr>
                                        </p:animEffect>
                                      </p:childTnLst>
                                    </p:cTn>
                                  </p:par>
                                </p:childTnLst>
                              </p:cTn>
                            </p:par>
                            <p:par>
                              <p:cTn id="64" fill="hold">
                                <p:stCondLst>
                                  <p:cond delay="6000"/>
                                </p:stCondLst>
                                <p:childTnLst>
                                  <p:par>
                                    <p:cTn id="65" presetID="22" presetClass="entr" presetSubtype="8" fill="hold" grpId="0" nodeType="afterEffect">
                                      <p:stCondLst>
                                        <p:cond delay="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500"/>
                                            <p:tgtEl>
                                              <p:spTgt spid="31"/>
                                            </p:tgtEl>
                                          </p:cBhvr>
                                        </p:animEffect>
                                      </p:childTnLst>
                                    </p:cTn>
                                  </p:par>
                                </p:childTnLst>
                              </p:cTn>
                            </p:par>
                            <p:par>
                              <p:cTn id="68" fill="hold">
                                <p:stCondLst>
                                  <p:cond delay="6500"/>
                                </p:stCondLst>
                                <p:childTnLst>
                                  <p:par>
                                    <p:cTn id="69" presetID="53" presetClass="entr" presetSubtype="16" fill="hold" grpId="0" nodeType="afterEffect">
                                      <p:stCondLst>
                                        <p:cond delay="0"/>
                                      </p:stCondLst>
                                      <p:childTnLst>
                                        <p:set>
                                          <p:cBhvr>
                                            <p:cTn id="70" dur="1" fill="hold">
                                              <p:stCondLst>
                                                <p:cond delay="0"/>
                                              </p:stCondLst>
                                            </p:cTn>
                                            <p:tgtEl>
                                              <p:spTgt spid="34"/>
                                            </p:tgtEl>
                                            <p:attrNameLst>
                                              <p:attrName>style.visibility</p:attrName>
                                            </p:attrNameLst>
                                          </p:cBhvr>
                                          <p:to>
                                            <p:strVal val="visible"/>
                                          </p:to>
                                        </p:set>
                                        <p:anim calcmode="lin" valueType="num">
                                          <p:cBhvr>
                                            <p:cTn id="71" dur="500" fill="hold"/>
                                            <p:tgtEl>
                                              <p:spTgt spid="34"/>
                                            </p:tgtEl>
                                            <p:attrNameLst>
                                              <p:attrName>ppt_w</p:attrName>
                                            </p:attrNameLst>
                                          </p:cBhvr>
                                          <p:tavLst>
                                            <p:tav tm="0">
                                              <p:val>
                                                <p:fltVal val="0"/>
                                              </p:val>
                                            </p:tav>
                                            <p:tav tm="100000">
                                              <p:val>
                                                <p:strVal val="#ppt_w"/>
                                              </p:val>
                                            </p:tav>
                                          </p:tavLst>
                                        </p:anim>
                                        <p:anim calcmode="lin" valueType="num">
                                          <p:cBhvr>
                                            <p:cTn id="72" dur="500" fill="hold"/>
                                            <p:tgtEl>
                                              <p:spTgt spid="34"/>
                                            </p:tgtEl>
                                            <p:attrNameLst>
                                              <p:attrName>ppt_h</p:attrName>
                                            </p:attrNameLst>
                                          </p:cBhvr>
                                          <p:tavLst>
                                            <p:tav tm="0">
                                              <p:val>
                                                <p:fltVal val="0"/>
                                              </p:val>
                                            </p:tav>
                                            <p:tav tm="100000">
                                              <p:val>
                                                <p:strVal val="#ppt_h"/>
                                              </p:val>
                                            </p:tav>
                                          </p:tavLst>
                                        </p:anim>
                                        <p:animEffect transition="in" filter="fade">
                                          <p:cBhvr>
                                            <p:cTn id="73" dur="500"/>
                                            <p:tgtEl>
                                              <p:spTgt spid="34"/>
                                            </p:tgtEl>
                                          </p:cBhvr>
                                        </p:animEffect>
                                      </p:childTnLst>
                                    </p:cTn>
                                  </p:par>
                                </p:childTnLst>
                              </p:cTn>
                            </p:par>
                            <p:par>
                              <p:cTn id="74" fill="hold">
                                <p:stCondLst>
                                  <p:cond delay="7000"/>
                                </p:stCondLst>
                                <p:childTnLst>
                                  <p:par>
                                    <p:cTn id="75" presetID="22" presetClass="entr" presetSubtype="8" fill="hold" grpId="0" nodeType="afterEffect">
                                      <p:stCondLst>
                                        <p:cond delay="0"/>
                                      </p:stCondLst>
                                      <p:childTnLst>
                                        <p:set>
                                          <p:cBhvr>
                                            <p:cTn id="76" dur="1" fill="hold">
                                              <p:stCondLst>
                                                <p:cond delay="0"/>
                                              </p:stCondLst>
                                            </p:cTn>
                                            <p:tgtEl>
                                              <p:spTgt spid="38"/>
                                            </p:tgtEl>
                                            <p:attrNameLst>
                                              <p:attrName>style.visibility</p:attrName>
                                            </p:attrNameLst>
                                          </p:cBhvr>
                                          <p:to>
                                            <p:strVal val="visible"/>
                                          </p:to>
                                        </p:set>
                                        <p:animEffect transition="in" filter="wipe(left)">
                                          <p:cBhvr>
                                            <p:cTn id="77" dur="500"/>
                                            <p:tgtEl>
                                              <p:spTgt spid="38"/>
                                            </p:tgtEl>
                                          </p:cBhvr>
                                        </p:animEffect>
                                      </p:childTnLst>
                                    </p:cTn>
                                  </p:par>
                                </p:childTnLst>
                              </p:cTn>
                            </p:par>
                            <p:par>
                              <p:cTn id="78" fill="hold">
                                <p:stCondLst>
                                  <p:cond delay="7500"/>
                                </p:stCondLst>
                                <p:childTnLst>
                                  <p:par>
                                    <p:cTn id="79" presetID="53" presetClass="entr" presetSubtype="16" fill="hold" grpId="0" nodeType="afterEffect">
                                      <p:stCondLst>
                                        <p:cond delay="0"/>
                                      </p:stCondLst>
                                      <p:childTnLst>
                                        <p:set>
                                          <p:cBhvr>
                                            <p:cTn id="80" dur="1" fill="hold">
                                              <p:stCondLst>
                                                <p:cond delay="0"/>
                                              </p:stCondLst>
                                            </p:cTn>
                                            <p:tgtEl>
                                              <p:spTgt spid="39"/>
                                            </p:tgtEl>
                                            <p:attrNameLst>
                                              <p:attrName>style.visibility</p:attrName>
                                            </p:attrNameLst>
                                          </p:cBhvr>
                                          <p:to>
                                            <p:strVal val="visible"/>
                                          </p:to>
                                        </p:set>
                                        <p:anim calcmode="lin" valueType="num">
                                          <p:cBhvr>
                                            <p:cTn id="81" dur="500" fill="hold"/>
                                            <p:tgtEl>
                                              <p:spTgt spid="39"/>
                                            </p:tgtEl>
                                            <p:attrNameLst>
                                              <p:attrName>ppt_w</p:attrName>
                                            </p:attrNameLst>
                                          </p:cBhvr>
                                          <p:tavLst>
                                            <p:tav tm="0">
                                              <p:val>
                                                <p:fltVal val="0"/>
                                              </p:val>
                                            </p:tav>
                                            <p:tav tm="100000">
                                              <p:val>
                                                <p:strVal val="#ppt_w"/>
                                              </p:val>
                                            </p:tav>
                                          </p:tavLst>
                                        </p:anim>
                                        <p:anim calcmode="lin" valueType="num">
                                          <p:cBhvr>
                                            <p:cTn id="82" dur="500" fill="hold"/>
                                            <p:tgtEl>
                                              <p:spTgt spid="39"/>
                                            </p:tgtEl>
                                            <p:attrNameLst>
                                              <p:attrName>ppt_h</p:attrName>
                                            </p:attrNameLst>
                                          </p:cBhvr>
                                          <p:tavLst>
                                            <p:tav tm="0">
                                              <p:val>
                                                <p:fltVal val="0"/>
                                              </p:val>
                                            </p:tav>
                                            <p:tav tm="100000">
                                              <p:val>
                                                <p:strVal val="#ppt_h"/>
                                              </p:val>
                                            </p:tav>
                                          </p:tavLst>
                                        </p:anim>
                                        <p:animEffect transition="in" filter="fade">
                                          <p:cBhvr>
                                            <p:cTn id="83" dur="500"/>
                                            <p:tgtEl>
                                              <p:spTgt spid="39"/>
                                            </p:tgtEl>
                                          </p:cBhvr>
                                        </p:animEffect>
                                      </p:childTnLst>
                                    </p:cTn>
                                  </p:par>
                                </p:childTnLst>
                              </p:cTn>
                            </p:par>
                            <p:par>
                              <p:cTn id="84" fill="hold">
                                <p:stCondLst>
                                  <p:cond delay="8000"/>
                                </p:stCondLst>
                                <p:childTnLst>
                                  <p:par>
                                    <p:cTn id="85" presetID="22" presetClass="entr" presetSubtype="8" fill="hold" grpId="0" nodeType="afterEffect">
                                      <p:stCondLst>
                                        <p:cond delay="0"/>
                                      </p:stCondLst>
                                      <p:childTnLst>
                                        <p:set>
                                          <p:cBhvr>
                                            <p:cTn id="86" dur="1" fill="hold">
                                              <p:stCondLst>
                                                <p:cond delay="0"/>
                                              </p:stCondLst>
                                            </p:cTn>
                                            <p:tgtEl>
                                              <p:spTgt spid="40"/>
                                            </p:tgtEl>
                                            <p:attrNameLst>
                                              <p:attrName>style.visibility</p:attrName>
                                            </p:attrNameLst>
                                          </p:cBhvr>
                                          <p:to>
                                            <p:strVal val="visible"/>
                                          </p:to>
                                        </p:set>
                                        <p:animEffect transition="in" filter="wipe(left)">
                                          <p:cBhvr>
                                            <p:cTn id="87"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36" grpId="0" animBg="1"/>
          <p:bldP spid="37" grpId="0"/>
          <p:bldP spid="20" grpId="0" animBg="1"/>
          <p:bldP spid="21" grpId="0"/>
          <p:bldP spid="30" grpId="0" animBg="1"/>
          <p:bldP spid="31" grpId="0"/>
          <p:bldP spid="34" grpId="0" animBg="1"/>
          <p:bldP spid="38" grpId="0"/>
          <p:bldP spid="39" grpId="0" animBg="1"/>
          <p:bldP spid="40"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pic>
        <p:nvPicPr>
          <p:cNvPr id="35" name="图片 3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3321" y="3880150"/>
            <a:ext cx="4519940" cy="3081778"/>
          </a:xfrm>
          <a:prstGeom prst="rect">
            <a:avLst/>
          </a:prstGeom>
        </p:spPr>
      </p:pic>
      <p:grpSp>
        <p:nvGrpSpPr>
          <p:cNvPr id="18" name="组合 17"/>
          <p:cNvGrpSpPr/>
          <p:nvPr/>
        </p:nvGrpSpPr>
        <p:grpSpPr>
          <a:xfrm>
            <a:off x="3862320" y="2925957"/>
            <a:ext cx="4493538" cy="1304330"/>
            <a:chOff x="700780" y="3354661"/>
            <a:chExt cx="3703853" cy="1075109"/>
          </a:xfrm>
        </p:grpSpPr>
        <p:sp>
          <p:nvSpPr>
            <p:cNvPr id="19" name="文本框 10"/>
            <p:cNvSpPr txBox="1"/>
            <p:nvPr/>
          </p:nvSpPr>
          <p:spPr>
            <a:xfrm>
              <a:off x="1722322" y="4176081"/>
              <a:ext cx="1726826" cy="253689"/>
            </a:xfrm>
            <a:prstGeom prst="rect">
              <a:avLst/>
            </a:prstGeom>
            <a:noFill/>
          </p:spPr>
          <p:txBody>
            <a:bodyPr wrap="none" rtlCol="0">
              <a:spAutoFit/>
            </a:bodyPr>
            <a:lstStyle/>
            <a:p>
              <a:r>
                <a:rPr lang="en-US" altLang="zh-CN"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THE Scenery DESIGN</a:t>
              </a:r>
              <a:endParaRPr lang="zh-CN" altLang="en-US"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endParaRPr>
            </a:p>
          </p:txBody>
        </p:sp>
        <p:sp>
          <p:nvSpPr>
            <p:cNvPr id="20" name="文本框 19"/>
            <p:cNvSpPr txBox="1"/>
            <p:nvPr/>
          </p:nvSpPr>
          <p:spPr>
            <a:xfrm>
              <a:off x="700780" y="3354661"/>
              <a:ext cx="3703853" cy="684959"/>
            </a:xfrm>
            <a:prstGeom prst="rect">
              <a:avLst/>
            </a:prstGeom>
            <a:noFill/>
          </p:spPr>
          <p:txBody>
            <a:bodyPr wrap="none" rtlCol="0">
              <a:spAutoFit/>
            </a:bodyPr>
            <a:lstStyle/>
            <a:p>
              <a:pPr algn="ctr"/>
              <a:r>
                <a:rPr lang="zh-CN" altLang="en-US" sz="4800"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雷电防范与危害</a:t>
              </a:r>
            </a:p>
          </p:txBody>
        </p:sp>
        <p:sp>
          <p:nvSpPr>
            <p:cNvPr id="21" name="矩形 20"/>
            <p:cNvSpPr/>
            <p:nvPr/>
          </p:nvSpPr>
          <p:spPr>
            <a:xfrm>
              <a:off x="932703" y="4060717"/>
              <a:ext cx="3240000" cy="18000"/>
            </a:xfrm>
            <a:prstGeom prst="rect">
              <a:avLst/>
            </a:prstGeom>
            <a:solidFill>
              <a:srgbClr val="6DC1B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909B"/>
                </a:solidFill>
                <a:latin typeface="微软雅黑" panose="020B0503020204020204" pitchFamily="34" charset="-122"/>
                <a:ea typeface="微软雅黑" panose="020B0503020204020204" pitchFamily="34" charset="-122"/>
              </a:endParaRPr>
            </a:p>
          </p:txBody>
        </p:sp>
      </p:grpSp>
      <p:sp>
        <p:nvSpPr>
          <p:cNvPr id="22" name="MH_Number_1"/>
          <p:cNvSpPr/>
          <p:nvPr>
            <p:custDataLst>
              <p:tags r:id="rId1"/>
            </p:custDataLst>
          </p:nvPr>
        </p:nvSpPr>
        <p:spPr>
          <a:xfrm>
            <a:off x="5096949" y="743966"/>
            <a:ext cx="2025542" cy="2034018"/>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30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FOUR</a:t>
            </a:r>
          </a:p>
        </p:txBody>
      </p:sp>
      <p:pic>
        <p:nvPicPr>
          <p:cNvPr id="23" name="图片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9882444">
            <a:off x="4489459" y="675655"/>
            <a:ext cx="1504759" cy="2149654"/>
          </a:xfrm>
          <a:prstGeom prst="rect">
            <a:avLst/>
          </a:prstGeom>
        </p:spPr>
      </p:pic>
    </p:spTree>
    <p:extLst>
      <p:ext uri="{BB962C8B-B14F-4D97-AF65-F5344CB8AC3E}">
        <p14:creationId xmlns:p14="http://schemas.microsoft.com/office/powerpoint/2010/main" val="46869596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14:presetBounceEnd="50000">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14:bounceEnd="50000">
                                          <p:cBhvr additive="base">
                                            <p:cTn id="36"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雷电防范与危害</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pic>
        <p:nvPicPr>
          <p:cNvPr id="7" name="图片占位符 44"/>
          <p:cNvPicPr>
            <a:picLocks noChangeAspect="1"/>
          </p:cNvPicPr>
          <p:nvPr/>
        </p:nvPicPr>
        <p:blipFill rotWithShape="1">
          <a:blip r:embed="rId3">
            <a:extLst>
              <a:ext uri="{28A0092B-C50C-407E-A947-70E740481C1C}">
                <a14:useLocalDpi xmlns:a14="http://schemas.microsoft.com/office/drawing/2010/main" val="0"/>
              </a:ext>
            </a:extLst>
          </a:blip>
          <a:srcRect l="-27855" t="-39805" r="-26528" b="-26203"/>
          <a:stretch/>
        </p:blipFill>
        <p:spPr>
          <a:xfrm>
            <a:off x="1178776" y="1755986"/>
            <a:ext cx="4391916" cy="3361491"/>
          </a:xfrm>
          <a:custGeom>
            <a:avLst/>
            <a:gdLst>
              <a:gd name="connsiteX0" fmla="*/ 1422602 w 2845204"/>
              <a:gd name="connsiteY0" fmla="*/ 0 h 2845206"/>
              <a:gd name="connsiteX1" fmla="*/ 2845204 w 2845204"/>
              <a:gd name="connsiteY1" fmla="*/ 1422603 h 2845206"/>
              <a:gd name="connsiteX2" fmla="*/ 1422602 w 2845204"/>
              <a:gd name="connsiteY2" fmla="*/ 2845206 h 2845206"/>
              <a:gd name="connsiteX3" fmla="*/ 0 w 2845204"/>
              <a:gd name="connsiteY3" fmla="*/ 1422603 h 2845206"/>
              <a:gd name="connsiteX4" fmla="*/ 1422602 w 2845204"/>
              <a:gd name="connsiteY4" fmla="*/ 0 h 284520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5204" h="2845206">
                <a:moveTo>
                  <a:pt x="1422602" y="0"/>
                </a:moveTo>
                <a:cubicBezTo>
                  <a:pt x="2208283" y="0"/>
                  <a:pt x="2845204" y="636921"/>
                  <a:pt x="2845204" y="1422603"/>
                </a:cubicBezTo>
                <a:cubicBezTo>
                  <a:pt x="2845204" y="2208285"/>
                  <a:pt x="2208283" y="2845206"/>
                  <a:pt x="1422602" y="2845206"/>
                </a:cubicBezTo>
                <a:cubicBezTo>
                  <a:pt x="636921" y="2845206"/>
                  <a:pt x="0" y="2208285"/>
                  <a:pt x="0" y="1422603"/>
                </a:cubicBezTo>
                <a:cubicBezTo>
                  <a:pt x="0" y="636921"/>
                  <a:pt x="636921" y="0"/>
                  <a:pt x="1422602" y="0"/>
                </a:cubicBezTo>
                <a:close/>
              </a:path>
            </a:pathLst>
          </a:custGeom>
        </p:spPr>
      </p:pic>
      <p:sp>
        <p:nvSpPr>
          <p:cNvPr id="8" name="TextBox 54">
            <a:extLst>
              <a:ext uri="{FF2B5EF4-FFF2-40B4-BE49-F238E27FC236}">
                <a16:creationId xmlns="" xmlns:a16="http://schemas.microsoft.com/office/drawing/2014/main" id="{7B089647-786E-4FB1-9009-C30DE3B49B0D}"/>
              </a:ext>
            </a:extLst>
          </p:cNvPr>
          <p:cNvSpPr txBox="1"/>
          <p:nvPr/>
        </p:nvSpPr>
        <p:spPr>
          <a:xfrm>
            <a:off x="6016191" y="2712899"/>
            <a:ext cx="553631" cy="711838"/>
          </a:xfrm>
          <a:prstGeom prst="rect">
            <a:avLst/>
          </a:prstGeom>
          <a:noFill/>
        </p:spPr>
        <p:txBody>
          <a:bodyPr wrap="square" lIns="49634" tIns="24817" rIns="49634" bIns="24817" rtlCol="0">
            <a:spAutoFit/>
          </a:bodyPr>
          <a:lstStyle/>
          <a:p>
            <a:r>
              <a:rPr lang="id-ID" sz="4300" dirty="0">
                <a:solidFill>
                  <a:schemeClr val="bg1">
                    <a:lumMod val="50000"/>
                  </a:schemeClr>
                </a:solidFill>
                <a:latin typeface="+mj-lt"/>
              </a:rPr>
              <a:t>1</a:t>
            </a:r>
            <a:r>
              <a:rPr lang="en-US" sz="4300" dirty="0">
                <a:solidFill>
                  <a:schemeClr val="bg1">
                    <a:lumMod val="50000"/>
                  </a:schemeClr>
                </a:solidFill>
                <a:latin typeface="+mj-lt"/>
              </a:rPr>
              <a:t>.</a:t>
            </a:r>
            <a:endParaRPr lang="id-ID" sz="4300" dirty="0">
              <a:solidFill>
                <a:schemeClr val="bg1">
                  <a:lumMod val="50000"/>
                </a:schemeClr>
              </a:solidFill>
              <a:latin typeface="+mj-lt"/>
            </a:endParaRPr>
          </a:p>
        </p:txBody>
      </p:sp>
      <p:sp>
        <p:nvSpPr>
          <p:cNvPr id="9" name="Rectangle 19">
            <a:extLst>
              <a:ext uri="{FF2B5EF4-FFF2-40B4-BE49-F238E27FC236}">
                <a16:creationId xmlns="" xmlns:a16="http://schemas.microsoft.com/office/drawing/2014/main" id="{A5E7CA89-C34A-45D3-BBF8-635DCBE85F4B}"/>
              </a:ext>
            </a:extLst>
          </p:cNvPr>
          <p:cNvSpPr/>
          <p:nvPr/>
        </p:nvSpPr>
        <p:spPr>
          <a:xfrm>
            <a:off x="6497280" y="2675581"/>
            <a:ext cx="3925109" cy="832192"/>
          </a:xfrm>
          <a:prstGeom prst="rect">
            <a:avLst/>
          </a:prstGeom>
        </p:spPr>
        <p:txBody>
          <a:bodyPr wrap="square" lIns="49634" tIns="24817" rIns="49634" bIns="24817">
            <a:spAutoFit/>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rPr>
              <a:t>雷电是大自然中形成的高电压、强电流放电现象 ；</a:t>
            </a:r>
            <a:endParaRPr lang="en-US" altLang="zh-CN" dirty="0">
              <a:latin typeface="微软雅黑" panose="020B0503020204020204" pitchFamily="34" charset="-122"/>
              <a:ea typeface="微软雅黑" panose="020B0503020204020204" pitchFamily="34" charset="-122"/>
            </a:endParaRPr>
          </a:p>
        </p:txBody>
      </p:sp>
      <p:sp>
        <p:nvSpPr>
          <p:cNvPr id="10" name="TextBox 56">
            <a:extLst>
              <a:ext uri="{FF2B5EF4-FFF2-40B4-BE49-F238E27FC236}">
                <a16:creationId xmlns="" xmlns:a16="http://schemas.microsoft.com/office/drawing/2014/main" id="{02676875-AF85-42E7-879D-9FE9F0FFC6F2}"/>
              </a:ext>
            </a:extLst>
          </p:cNvPr>
          <p:cNvSpPr txBox="1"/>
          <p:nvPr/>
        </p:nvSpPr>
        <p:spPr>
          <a:xfrm>
            <a:off x="6016191" y="3563340"/>
            <a:ext cx="553631" cy="711838"/>
          </a:xfrm>
          <a:prstGeom prst="rect">
            <a:avLst/>
          </a:prstGeom>
          <a:noFill/>
        </p:spPr>
        <p:txBody>
          <a:bodyPr wrap="square" lIns="49634" tIns="24817" rIns="49634" bIns="24817" rtlCol="0">
            <a:spAutoFit/>
          </a:bodyPr>
          <a:lstStyle/>
          <a:p>
            <a:r>
              <a:rPr lang="en-US" sz="4300" dirty="0">
                <a:solidFill>
                  <a:schemeClr val="bg1">
                    <a:lumMod val="50000"/>
                  </a:schemeClr>
                </a:solidFill>
                <a:latin typeface="+mj-lt"/>
              </a:rPr>
              <a:t>2.</a:t>
            </a:r>
            <a:endParaRPr lang="id-ID" sz="4300" dirty="0">
              <a:solidFill>
                <a:schemeClr val="bg1">
                  <a:lumMod val="50000"/>
                </a:schemeClr>
              </a:solidFill>
              <a:latin typeface="+mj-lt"/>
            </a:endParaRPr>
          </a:p>
        </p:txBody>
      </p:sp>
      <p:sp>
        <p:nvSpPr>
          <p:cNvPr id="11" name="Rectangle 19">
            <a:extLst>
              <a:ext uri="{FF2B5EF4-FFF2-40B4-BE49-F238E27FC236}">
                <a16:creationId xmlns="" xmlns:a16="http://schemas.microsoft.com/office/drawing/2014/main" id="{BB549F79-DCAB-41F7-94EA-C457DB13EECB}"/>
              </a:ext>
            </a:extLst>
          </p:cNvPr>
          <p:cNvSpPr/>
          <p:nvPr/>
        </p:nvSpPr>
        <p:spPr>
          <a:xfrm>
            <a:off x="6497280" y="3819938"/>
            <a:ext cx="3925109" cy="354369"/>
          </a:xfrm>
          <a:prstGeom prst="rect">
            <a:avLst/>
          </a:prstGeom>
        </p:spPr>
        <p:txBody>
          <a:bodyPr wrap="square" lIns="49634" tIns="24817" rIns="49634" bIns="24817">
            <a:spAutoFit/>
          </a:bodyPr>
          <a:lstStyle/>
          <a:p>
            <a:pPr lvl="0" algn="just">
              <a:lnSpc>
                <a:spcPct val="120000"/>
              </a:lnSpc>
              <a:defRPr/>
            </a:pPr>
            <a:r>
              <a:rPr lang="zh-CN" altLang="en-US" dirty="0">
                <a:latin typeface="微软雅黑" panose="020B0503020204020204" pitchFamily="34" charset="-122"/>
                <a:ea typeface="微软雅黑" panose="020B0503020204020204" pitchFamily="34" charset="-122"/>
              </a:rPr>
              <a:t> 雷电不能为人们所用 </a:t>
            </a:r>
            <a:endParaRPr lang="zh-CN" altLang="en-US" kern="0" dirty="0">
              <a:solidFill>
                <a:sysClr val="windowText" lastClr="000000"/>
              </a:solidFill>
              <a:latin typeface="微软雅黑" panose="020B0503020204020204" pitchFamily="34" charset="-122"/>
              <a:ea typeface="微软雅黑" panose="020B0503020204020204" pitchFamily="34" charset="-122"/>
              <a:cs typeface="+mn-ea"/>
              <a:sym typeface="+mn-lt"/>
            </a:endParaRPr>
          </a:p>
        </p:txBody>
      </p:sp>
      <p:sp>
        <p:nvSpPr>
          <p:cNvPr id="12" name="TextBox 58">
            <a:extLst>
              <a:ext uri="{FF2B5EF4-FFF2-40B4-BE49-F238E27FC236}">
                <a16:creationId xmlns="" xmlns:a16="http://schemas.microsoft.com/office/drawing/2014/main" id="{FC7F7EC4-4843-4C6F-8FD3-FD0037B57ED7}"/>
              </a:ext>
            </a:extLst>
          </p:cNvPr>
          <p:cNvSpPr txBox="1"/>
          <p:nvPr/>
        </p:nvSpPr>
        <p:spPr>
          <a:xfrm>
            <a:off x="6016191" y="4470873"/>
            <a:ext cx="553631" cy="711838"/>
          </a:xfrm>
          <a:prstGeom prst="rect">
            <a:avLst/>
          </a:prstGeom>
          <a:noFill/>
        </p:spPr>
        <p:txBody>
          <a:bodyPr wrap="square" lIns="49634" tIns="24817" rIns="49634" bIns="24817" rtlCol="0">
            <a:spAutoFit/>
          </a:bodyPr>
          <a:lstStyle/>
          <a:p>
            <a:r>
              <a:rPr lang="en-US" sz="4300" dirty="0">
                <a:solidFill>
                  <a:schemeClr val="bg1">
                    <a:lumMod val="50000"/>
                  </a:schemeClr>
                </a:solidFill>
                <a:latin typeface="+mj-lt"/>
              </a:rPr>
              <a:t>3.</a:t>
            </a:r>
            <a:endParaRPr lang="id-ID" sz="4300" dirty="0">
              <a:solidFill>
                <a:schemeClr val="bg1">
                  <a:lumMod val="50000"/>
                </a:schemeClr>
              </a:solidFill>
              <a:latin typeface="+mj-lt"/>
            </a:endParaRPr>
          </a:p>
        </p:txBody>
      </p:sp>
      <p:sp>
        <p:nvSpPr>
          <p:cNvPr id="13" name="Rectangle 19">
            <a:extLst>
              <a:ext uri="{FF2B5EF4-FFF2-40B4-BE49-F238E27FC236}">
                <a16:creationId xmlns="" xmlns:a16="http://schemas.microsoft.com/office/drawing/2014/main" id="{1EA21C3F-EB35-4242-AC08-7829F2DD70F6}"/>
              </a:ext>
            </a:extLst>
          </p:cNvPr>
          <p:cNvSpPr/>
          <p:nvPr/>
        </p:nvSpPr>
        <p:spPr>
          <a:xfrm>
            <a:off x="6497280" y="4433557"/>
            <a:ext cx="3925109" cy="832192"/>
          </a:xfrm>
          <a:prstGeom prst="rect">
            <a:avLst/>
          </a:prstGeom>
        </p:spPr>
        <p:txBody>
          <a:bodyPr wrap="square" lIns="49634" tIns="24817" rIns="49634" bIns="24817">
            <a:spAutoFit/>
          </a:bodyPr>
          <a:lstStyle/>
          <a:p>
            <a:pPr>
              <a:lnSpc>
                <a:spcPct val="150000"/>
              </a:lnSpc>
              <a:spcBef>
                <a:spcPct val="0"/>
              </a:spcBef>
            </a:pPr>
            <a:r>
              <a:rPr lang="zh-CN" altLang="en-US" dirty="0">
                <a:latin typeface="微软雅黑" panose="020B0503020204020204" pitchFamily="34" charset="-122"/>
                <a:ea typeface="微软雅黑" panose="020B0503020204020204" pitchFamily="34" charset="-122"/>
              </a:rPr>
              <a:t>雷电放电时产生巨大的破坏力，也会伤及到人 。</a:t>
            </a:r>
            <a:endParaRPr lang="en-US" altLang="zh-CN" dirty="0">
              <a:latin typeface="微软雅黑" panose="020B0503020204020204" pitchFamily="34" charset="-122"/>
              <a:ea typeface="微软雅黑" panose="020B0503020204020204" pitchFamily="34" charset="-122"/>
            </a:endParaRPr>
          </a:p>
        </p:txBody>
      </p:sp>
      <p:cxnSp>
        <p:nvCxnSpPr>
          <p:cNvPr id="14" name="直接连接符 13">
            <a:extLst>
              <a:ext uri="{FF2B5EF4-FFF2-40B4-BE49-F238E27FC236}">
                <a16:creationId xmlns="" xmlns:a16="http://schemas.microsoft.com/office/drawing/2014/main" id="{A4DBAC52-AA6F-4B65-BC26-5CE8F3BD5011}"/>
              </a:ext>
            </a:extLst>
          </p:cNvPr>
          <p:cNvCxnSpPr/>
          <p:nvPr/>
        </p:nvCxnSpPr>
        <p:spPr>
          <a:xfrm>
            <a:off x="6163571" y="3541010"/>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a:extLst>
              <a:ext uri="{FF2B5EF4-FFF2-40B4-BE49-F238E27FC236}">
                <a16:creationId xmlns="" xmlns:a16="http://schemas.microsoft.com/office/drawing/2014/main" id="{D47F3705-C134-4ADB-AD5F-8EF87CE3DFF1}"/>
              </a:ext>
            </a:extLst>
          </p:cNvPr>
          <p:cNvCxnSpPr/>
          <p:nvPr/>
        </p:nvCxnSpPr>
        <p:spPr>
          <a:xfrm>
            <a:off x="6163571" y="4367251"/>
            <a:ext cx="42588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6" name="圆角矩形 6">
            <a:extLst>
              <a:ext uri="{FF2B5EF4-FFF2-40B4-BE49-F238E27FC236}">
                <a16:creationId xmlns="" xmlns:a16="http://schemas.microsoft.com/office/drawing/2014/main" id="{6127B087-CF3F-4321-8D30-5C2C59151C78}"/>
              </a:ext>
            </a:extLst>
          </p:cNvPr>
          <p:cNvSpPr>
            <a:spLocks noChangeArrowheads="1"/>
          </p:cNvSpPr>
          <p:nvPr/>
        </p:nvSpPr>
        <p:spPr bwMode="auto">
          <a:xfrm>
            <a:off x="6102986" y="2027569"/>
            <a:ext cx="2471738" cy="461963"/>
          </a:xfrm>
          <a:prstGeom prst="roundRect">
            <a:avLst>
              <a:gd name="adj" fmla="val 16667"/>
            </a:avLst>
          </a:prstGeom>
          <a:solidFill>
            <a:srgbClr val="6DC1B5"/>
          </a:solidFill>
          <a:ln>
            <a:noFill/>
          </a:ln>
          <a:extLst/>
        </p:spPr>
        <p:txBody>
          <a:bodyPr anchor="ct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endParaRPr lang="zh-CN" altLang="en-US">
              <a:solidFill>
                <a:srgbClr val="FFFFFF"/>
              </a:solidFill>
            </a:endParaRPr>
          </a:p>
        </p:txBody>
      </p:sp>
      <p:sp>
        <p:nvSpPr>
          <p:cNvPr id="17" name="文本框 7">
            <a:extLst>
              <a:ext uri="{FF2B5EF4-FFF2-40B4-BE49-F238E27FC236}">
                <a16:creationId xmlns="" xmlns:a16="http://schemas.microsoft.com/office/drawing/2014/main" id="{2C0B0C37-74A6-45BC-8FFC-E8FD4E7177B8}"/>
              </a:ext>
            </a:extLst>
          </p:cNvPr>
          <p:cNvSpPr txBox="1">
            <a:spLocks noChangeArrowheads="1"/>
          </p:cNvSpPr>
          <p:nvPr/>
        </p:nvSpPr>
        <p:spPr bwMode="auto">
          <a:xfrm>
            <a:off x="6308051" y="2075194"/>
            <a:ext cx="2060022"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6pPr>
            <a:lvl7pPr marL="29718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7pPr>
            <a:lvl8pPr marL="34290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8pPr>
            <a:lvl9pPr marL="3886200" indent="-228600" defTabSz="1216025" eaLnBrk="0" fontAlgn="base" hangingPunct="0">
              <a:spcBef>
                <a:spcPct val="0"/>
              </a:spcBef>
              <a:spcAft>
                <a:spcPct val="0"/>
              </a:spcAft>
              <a:buFont typeface="Arial" panose="020B0604020202020204" pitchFamily="34" charset="0"/>
              <a:defRPr>
                <a:solidFill>
                  <a:schemeClr val="tx1"/>
                </a:solidFill>
                <a:latin typeface="Calibri" panose="020F0502020204030204" pitchFamily="34" charset="0"/>
                <a:ea typeface="宋体" panose="02010600030101010101" pitchFamily="2" charset="-122"/>
              </a:defRPr>
            </a:lvl9pPr>
          </a:lstStyle>
          <a:p>
            <a:pPr algn="ctr" eaLnBrk="1" hangingPunct="1">
              <a:spcBef>
                <a:spcPct val="20000"/>
              </a:spcBef>
            </a:pPr>
            <a:r>
              <a:rPr lang="zh-CN" altLang="en-US" b="1" dirty="0">
                <a:solidFill>
                  <a:schemeClr val="bg1"/>
                </a:solidFill>
                <a:latin typeface="Arial" panose="020B0604020202020204" pitchFamily="34" charset="0"/>
                <a:ea typeface="微软雅黑" panose="020B0503020204020204" pitchFamily="34" charset="-122"/>
                <a:sym typeface="Arial" panose="020B0604020202020204" pitchFamily="34" charset="0"/>
              </a:rPr>
              <a:t>关于雷电常识</a:t>
            </a:r>
            <a:endParaRPr lang="en-US" altLang="zh-CN" b="1"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2898102345"/>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3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250"/>
                                            <p:tgtEl>
                                              <p:spTgt spid="16"/>
                                            </p:tgtEl>
                                          </p:cBhvr>
                                        </p:animEffect>
                                        <p:anim calcmode="lin" valueType="num">
                                          <p:cBhvr>
                                            <p:cTn id="19" dur="250" fill="hold"/>
                                            <p:tgtEl>
                                              <p:spTgt spid="16"/>
                                            </p:tgtEl>
                                            <p:attrNameLst>
                                              <p:attrName>ppt_x</p:attrName>
                                            </p:attrNameLst>
                                          </p:cBhvr>
                                          <p:tavLst>
                                            <p:tav tm="0">
                                              <p:val>
                                                <p:strVal val="#ppt_x"/>
                                              </p:val>
                                            </p:tav>
                                            <p:tav tm="100000">
                                              <p:val>
                                                <p:strVal val="#ppt_x"/>
                                              </p:val>
                                            </p:tav>
                                          </p:tavLst>
                                        </p:anim>
                                        <p:anim calcmode="lin" valueType="num">
                                          <p:cBhvr>
                                            <p:cTn id="20" dur="25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1550"/>
                                </p:stCondLst>
                                <p:childTnLst>
                                  <p:par>
                                    <p:cTn id="22" presetID="42"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50"/>
                                            <p:tgtEl>
                                              <p:spTgt spid="17"/>
                                            </p:tgtEl>
                                          </p:cBhvr>
                                        </p:animEffect>
                                        <p:anim calcmode="lin" valueType="num">
                                          <p:cBhvr>
                                            <p:cTn id="25" dur="250" fill="hold"/>
                                            <p:tgtEl>
                                              <p:spTgt spid="17"/>
                                            </p:tgtEl>
                                            <p:attrNameLst>
                                              <p:attrName>ppt_x</p:attrName>
                                            </p:attrNameLst>
                                          </p:cBhvr>
                                          <p:tavLst>
                                            <p:tav tm="0">
                                              <p:val>
                                                <p:strVal val="#ppt_x"/>
                                              </p:val>
                                            </p:tav>
                                            <p:tav tm="100000">
                                              <p:val>
                                                <p:strVal val="#ppt_x"/>
                                              </p:val>
                                            </p:tav>
                                          </p:tavLst>
                                        </p:anim>
                                        <p:anim calcmode="lin" valueType="num">
                                          <p:cBhvr>
                                            <p:cTn id="26" dur="25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1800"/>
                                </p:stCondLst>
                                <p:childTnLst>
                                  <p:par>
                                    <p:cTn id="28" presetID="14" presetClass="entr" presetSubtype="1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250"/>
                                            <p:tgtEl>
                                              <p:spTgt spid="8"/>
                                            </p:tgtEl>
                                          </p:cBhvr>
                                        </p:animEffect>
                                      </p:childTnLst>
                                    </p:cTn>
                                  </p:par>
                                </p:childTnLst>
                              </p:cTn>
                            </p:par>
                            <p:par>
                              <p:cTn id="31" fill="hold">
                                <p:stCondLst>
                                  <p:cond delay="2050"/>
                                </p:stCondLst>
                                <p:childTnLst>
                                  <p:par>
                                    <p:cTn id="32" presetID="1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250"/>
                                            <p:tgtEl>
                                              <p:spTgt spid="9"/>
                                            </p:tgtEl>
                                            <p:attrNameLst>
                                              <p:attrName>ppt_y</p:attrName>
                                            </p:attrNameLst>
                                          </p:cBhvr>
                                          <p:tavLst>
                                            <p:tav tm="0">
                                              <p:val>
                                                <p:strVal val="#ppt_y+#ppt_h*1.125000"/>
                                              </p:val>
                                            </p:tav>
                                            <p:tav tm="100000">
                                              <p:val>
                                                <p:strVal val="#ppt_y"/>
                                              </p:val>
                                            </p:tav>
                                          </p:tavLst>
                                        </p:anim>
                                        <p:animEffect transition="in" filter="wipe(up)">
                                          <p:cBhvr>
                                            <p:cTn id="35" dur="250"/>
                                            <p:tgtEl>
                                              <p:spTgt spid="9"/>
                                            </p:tgtEl>
                                          </p:cBhvr>
                                        </p:animEffect>
                                      </p:childTnLst>
                                    </p:cTn>
                                  </p:par>
                                </p:childTnLst>
                              </p:cTn>
                            </p:par>
                            <p:par>
                              <p:cTn id="36" fill="hold">
                                <p:stCondLst>
                                  <p:cond delay="2300"/>
                                </p:stCondLst>
                                <p:childTnLst>
                                  <p:par>
                                    <p:cTn id="37" presetID="12" presetClass="entr" presetSubtype="4"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250"/>
                                            <p:tgtEl>
                                              <p:spTgt spid="14"/>
                                            </p:tgtEl>
                                            <p:attrNameLst>
                                              <p:attrName>ppt_y</p:attrName>
                                            </p:attrNameLst>
                                          </p:cBhvr>
                                          <p:tavLst>
                                            <p:tav tm="0">
                                              <p:val>
                                                <p:strVal val="#ppt_y+#ppt_h*1.125000"/>
                                              </p:val>
                                            </p:tav>
                                            <p:tav tm="100000">
                                              <p:val>
                                                <p:strVal val="#ppt_y"/>
                                              </p:val>
                                            </p:tav>
                                          </p:tavLst>
                                        </p:anim>
                                        <p:animEffect transition="in" filter="wipe(up)">
                                          <p:cBhvr>
                                            <p:cTn id="40" dur="250"/>
                                            <p:tgtEl>
                                              <p:spTgt spid="14"/>
                                            </p:tgtEl>
                                          </p:cBhvr>
                                        </p:animEffect>
                                      </p:childTnLst>
                                    </p:cTn>
                                  </p:par>
                                </p:childTnLst>
                              </p:cTn>
                            </p:par>
                            <p:par>
                              <p:cTn id="41" fill="hold">
                                <p:stCondLst>
                                  <p:cond delay="2550"/>
                                </p:stCondLst>
                                <p:childTnLst>
                                  <p:par>
                                    <p:cTn id="42" presetID="14" presetClass="entr" presetSubtype="1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randombar(horizontal)">
                                          <p:cBhvr>
                                            <p:cTn id="44" dur="250"/>
                                            <p:tgtEl>
                                              <p:spTgt spid="10"/>
                                            </p:tgtEl>
                                          </p:cBhvr>
                                        </p:animEffect>
                                      </p:childTnLst>
                                    </p:cTn>
                                  </p:par>
                                </p:childTnLst>
                              </p:cTn>
                            </p:par>
                            <p:par>
                              <p:cTn id="45" fill="hold">
                                <p:stCondLst>
                                  <p:cond delay="2800"/>
                                </p:stCondLst>
                                <p:childTnLst>
                                  <p:par>
                                    <p:cTn id="46" presetID="12" presetClass="entr" presetSubtype="4"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250"/>
                                            <p:tgtEl>
                                              <p:spTgt spid="11"/>
                                            </p:tgtEl>
                                            <p:attrNameLst>
                                              <p:attrName>ppt_y</p:attrName>
                                            </p:attrNameLst>
                                          </p:cBhvr>
                                          <p:tavLst>
                                            <p:tav tm="0">
                                              <p:val>
                                                <p:strVal val="#ppt_y+#ppt_h*1.125000"/>
                                              </p:val>
                                            </p:tav>
                                            <p:tav tm="100000">
                                              <p:val>
                                                <p:strVal val="#ppt_y"/>
                                              </p:val>
                                            </p:tav>
                                          </p:tavLst>
                                        </p:anim>
                                        <p:animEffect transition="in" filter="wipe(up)">
                                          <p:cBhvr>
                                            <p:cTn id="49" dur="250"/>
                                            <p:tgtEl>
                                              <p:spTgt spid="11"/>
                                            </p:tgtEl>
                                          </p:cBhvr>
                                        </p:animEffect>
                                      </p:childTnLst>
                                    </p:cTn>
                                  </p:par>
                                </p:childTnLst>
                              </p:cTn>
                            </p:par>
                            <p:par>
                              <p:cTn id="50" fill="hold">
                                <p:stCondLst>
                                  <p:cond delay="3050"/>
                                </p:stCondLst>
                                <p:childTnLst>
                                  <p:par>
                                    <p:cTn id="51" presetID="12" presetClass="entr" presetSubtype="4"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250"/>
                                            <p:tgtEl>
                                              <p:spTgt spid="15"/>
                                            </p:tgtEl>
                                            <p:attrNameLst>
                                              <p:attrName>ppt_y</p:attrName>
                                            </p:attrNameLst>
                                          </p:cBhvr>
                                          <p:tavLst>
                                            <p:tav tm="0">
                                              <p:val>
                                                <p:strVal val="#ppt_y+#ppt_h*1.125000"/>
                                              </p:val>
                                            </p:tav>
                                            <p:tav tm="100000">
                                              <p:val>
                                                <p:strVal val="#ppt_y"/>
                                              </p:val>
                                            </p:tav>
                                          </p:tavLst>
                                        </p:anim>
                                        <p:animEffect transition="in" filter="wipe(up)">
                                          <p:cBhvr>
                                            <p:cTn id="54" dur="250"/>
                                            <p:tgtEl>
                                              <p:spTgt spid="15"/>
                                            </p:tgtEl>
                                          </p:cBhvr>
                                        </p:animEffect>
                                      </p:childTnLst>
                                    </p:cTn>
                                  </p:par>
                                </p:childTnLst>
                              </p:cTn>
                            </p:par>
                            <p:par>
                              <p:cTn id="55" fill="hold">
                                <p:stCondLst>
                                  <p:cond delay="3300"/>
                                </p:stCondLst>
                                <p:childTnLst>
                                  <p:par>
                                    <p:cTn id="56" presetID="14" presetClass="entr" presetSubtype="1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randombar(horizontal)">
                                          <p:cBhvr>
                                            <p:cTn id="58" dur="250"/>
                                            <p:tgtEl>
                                              <p:spTgt spid="12"/>
                                            </p:tgtEl>
                                          </p:cBhvr>
                                        </p:animEffect>
                                      </p:childTnLst>
                                    </p:cTn>
                                  </p:par>
                                </p:childTnLst>
                              </p:cTn>
                            </p:par>
                            <p:par>
                              <p:cTn id="59" fill="hold">
                                <p:stCondLst>
                                  <p:cond delay="3550"/>
                                </p:stCondLst>
                                <p:childTnLst>
                                  <p:par>
                                    <p:cTn id="60" presetID="12" presetClass="entr" presetSubtype="4"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250"/>
                                            <p:tgtEl>
                                              <p:spTgt spid="13"/>
                                            </p:tgtEl>
                                            <p:attrNameLst>
                                              <p:attrName>ppt_y</p:attrName>
                                            </p:attrNameLst>
                                          </p:cBhvr>
                                          <p:tavLst>
                                            <p:tav tm="0">
                                              <p:val>
                                                <p:strVal val="#ppt_y+#ppt_h*1.125000"/>
                                              </p:val>
                                            </p:tav>
                                            <p:tav tm="100000">
                                              <p:val>
                                                <p:strVal val="#ppt_y"/>
                                              </p:val>
                                            </p:tav>
                                          </p:tavLst>
                                        </p:anim>
                                        <p:animEffect transition="in" filter="wipe(up)">
                                          <p:cBhvr>
                                            <p:cTn id="63"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6" grpId="0" animBg="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p:cTn id="12" dur="500" fill="hold"/>
                                            <p:tgtEl>
                                              <p:spTgt spid="7"/>
                                            </p:tgtEl>
                                            <p:attrNameLst>
                                              <p:attrName>ppt_w</p:attrName>
                                            </p:attrNameLst>
                                          </p:cBhvr>
                                          <p:tavLst>
                                            <p:tav tm="0">
                                              <p:val>
                                                <p:fltVal val="0"/>
                                              </p:val>
                                            </p:tav>
                                            <p:tav tm="100000">
                                              <p:val>
                                                <p:strVal val="#ppt_w"/>
                                              </p:val>
                                            </p:tav>
                                          </p:tavLst>
                                        </p:anim>
                                        <p:anim calcmode="lin" valueType="num">
                                          <p:cBhvr>
                                            <p:cTn id="13" dur="500" fill="hold"/>
                                            <p:tgtEl>
                                              <p:spTgt spid="7"/>
                                            </p:tgtEl>
                                            <p:attrNameLst>
                                              <p:attrName>ppt_h</p:attrName>
                                            </p:attrNameLst>
                                          </p:cBhvr>
                                          <p:tavLst>
                                            <p:tav tm="0">
                                              <p:val>
                                                <p:fltVal val="0"/>
                                              </p:val>
                                            </p:tav>
                                            <p:tav tm="100000">
                                              <p:val>
                                                <p:strVal val="#ppt_h"/>
                                              </p:val>
                                            </p:tav>
                                          </p:tavLst>
                                        </p:anim>
                                        <p:animEffect transition="in" filter="fade">
                                          <p:cBhvr>
                                            <p:cTn id="14" dur="500"/>
                                            <p:tgtEl>
                                              <p:spTgt spid="7"/>
                                            </p:tgtEl>
                                          </p:cBhvr>
                                        </p:animEffect>
                                      </p:childTnLst>
                                    </p:cTn>
                                  </p:par>
                                </p:childTnLst>
                              </p:cTn>
                            </p:par>
                            <p:par>
                              <p:cTn id="15" fill="hold">
                                <p:stCondLst>
                                  <p:cond delay="1300"/>
                                </p:stCondLst>
                                <p:childTnLst>
                                  <p:par>
                                    <p:cTn id="16" presetID="42" presetClass="entr" presetSubtype="0" fill="hold" grpId="0" nodeType="afterEffect">
                                      <p:stCondLst>
                                        <p:cond delay="0"/>
                                      </p:stCondLst>
                                      <p:childTnLst>
                                        <p:set>
                                          <p:cBhvr>
                                            <p:cTn id="17" dur="1" fill="hold">
                                              <p:stCondLst>
                                                <p:cond delay="0"/>
                                              </p:stCondLst>
                                            </p:cTn>
                                            <p:tgtEl>
                                              <p:spTgt spid="16"/>
                                            </p:tgtEl>
                                            <p:attrNameLst>
                                              <p:attrName>style.visibility</p:attrName>
                                            </p:attrNameLst>
                                          </p:cBhvr>
                                          <p:to>
                                            <p:strVal val="visible"/>
                                          </p:to>
                                        </p:set>
                                        <p:animEffect transition="in" filter="fade">
                                          <p:cBhvr>
                                            <p:cTn id="18" dur="250"/>
                                            <p:tgtEl>
                                              <p:spTgt spid="16"/>
                                            </p:tgtEl>
                                          </p:cBhvr>
                                        </p:animEffect>
                                        <p:anim calcmode="lin" valueType="num">
                                          <p:cBhvr>
                                            <p:cTn id="19" dur="250" fill="hold"/>
                                            <p:tgtEl>
                                              <p:spTgt spid="16"/>
                                            </p:tgtEl>
                                            <p:attrNameLst>
                                              <p:attrName>ppt_x</p:attrName>
                                            </p:attrNameLst>
                                          </p:cBhvr>
                                          <p:tavLst>
                                            <p:tav tm="0">
                                              <p:val>
                                                <p:strVal val="#ppt_x"/>
                                              </p:val>
                                            </p:tav>
                                            <p:tav tm="100000">
                                              <p:val>
                                                <p:strVal val="#ppt_x"/>
                                              </p:val>
                                            </p:tav>
                                          </p:tavLst>
                                        </p:anim>
                                        <p:anim calcmode="lin" valueType="num">
                                          <p:cBhvr>
                                            <p:cTn id="20" dur="250" fill="hold"/>
                                            <p:tgtEl>
                                              <p:spTgt spid="16"/>
                                            </p:tgtEl>
                                            <p:attrNameLst>
                                              <p:attrName>ppt_y</p:attrName>
                                            </p:attrNameLst>
                                          </p:cBhvr>
                                          <p:tavLst>
                                            <p:tav tm="0">
                                              <p:val>
                                                <p:strVal val="#ppt_y+.1"/>
                                              </p:val>
                                            </p:tav>
                                            <p:tav tm="100000">
                                              <p:val>
                                                <p:strVal val="#ppt_y"/>
                                              </p:val>
                                            </p:tav>
                                          </p:tavLst>
                                        </p:anim>
                                      </p:childTnLst>
                                    </p:cTn>
                                  </p:par>
                                </p:childTnLst>
                              </p:cTn>
                            </p:par>
                            <p:par>
                              <p:cTn id="21" fill="hold">
                                <p:stCondLst>
                                  <p:cond delay="1550"/>
                                </p:stCondLst>
                                <p:childTnLst>
                                  <p:par>
                                    <p:cTn id="22" presetID="42" presetClass="entr" presetSubtype="0" fill="hold" grpId="0" nodeType="afterEffect">
                                      <p:stCondLst>
                                        <p:cond delay="0"/>
                                      </p:stCondLst>
                                      <p:childTnLst>
                                        <p:set>
                                          <p:cBhvr>
                                            <p:cTn id="23" dur="1" fill="hold">
                                              <p:stCondLst>
                                                <p:cond delay="0"/>
                                              </p:stCondLst>
                                            </p:cTn>
                                            <p:tgtEl>
                                              <p:spTgt spid="17"/>
                                            </p:tgtEl>
                                            <p:attrNameLst>
                                              <p:attrName>style.visibility</p:attrName>
                                            </p:attrNameLst>
                                          </p:cBhvr>
                                          <p:to>
                                            <p:strVal val="visible"/>
                                          </p:to>
                                        </p:set>
                                        <p:animEffect transition="in" filter="fade">
                                          <p:cBhvr>
                                            <p:cTn id="24" dur="250"/>
                                            <p:tgtEl>
                                              <p:spTgt spid="17"/>
                                            </p:tgtEl>
                                          </p:cBhvr>
                                        </p:animEffect>
                                        <p:anim calcmode="lin" valueType="num">
                                          <p:cBhvr>
                                            <p:cTn id="25" dur="250" fill="hold"/>
                                            <p:tgtEl>
                                              <p:spTgt spid="17"/>
                                            </p:tgtEl>
                                            <p:attrNameLst>
                                              <p:attrName>ppt_x</p:attrName>
                                            </p:attrNameLst>
                                          </p:cBhvr>
                                          <p:tavLst>
                                            <p:tav tm="0">
                                              <p:val>
                                                <p:strVal val="#ppt_x"/>
                                              </p:val>
                                            </p:tav>
                                            <p:tav tm="100000">
                                              <p:val>
                                                <p:strVal val="#ppt_x"/>
                                              </p:val>
                                            </p:tav>
                                          </p:tavLst>
                                        </p:anim>
                                        <p:anim calcmode="lin" valueType="num">
                                          <p:cBhvr>
                                            <p:cTn id="26" dur="250" fill="hold"/>
                                            <p:tgtEl>
                                              <p:spTgt spid="17"/>
                                            </p:tgtEl>
                                            <p:attrNameLst>
                                              <p:attrName>ppt_y</p:attrName>
                                            </p:attrNameLst>
                                          </p:cBhvr>
                                          <p:tavLst>
                                            <p:tav tm="0">
                                              <p:val>
                                                <p:strVal val="#ppt_y+.1"/>
                                              </p:val>
                                            </p:tav>
                                            <p:tav tm="100000">
                                              <p:val>
                                                <p:strVal val="#ppt_y"/>
                                              </p:val>
                                            </p:tav>
                                          </p:tavLst>
                                        </p:anim>
                                      </p:childTnLst>
                                    </p:cTn>
                                  </p:par>
                                </p:childTnLst>
                              </p:cTn>
                            </p:par>
                            <p:par>
                              <p:cTn id="27" fill="hold">
                                <p:stCondLst>
                                  <p:cond delay="1800"/>
                                </p:stCondLst>
                                <p:childTnLst>
                                  <p:par>
                                    <p:cTn id="28" presetID="14" presetClass="entr" presetSubtype="10" fill="hold" grpId="0"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randombar(horizontal)">
                                          <p:cBhvr>
                                            <p:cTn id="30" dur="250"/>
                                            <p:tgtEl>
                                              <p:spTgt spid="8"/>
                                            </p:tgtEl>
                                          </p:cBhvr>
                                        </p:animEffect>
                                      </p:childTnLst>
                                    </p:cTn>
                                  </p:par>
                                </p:childTnLst>
                              </p:cTn>
                            </p:par>
                            <p:par>
                              <p:cTn id="31" fill="hold">
                                <p:stCondLst>
                                  <p:cond delay="2050"/>
                                </p:stCondLst>
                                <p:childTnLst>
                                  <p:par>
                                    <p:cTn id="32" presetID="12" presetClass="entr" presetSubtype="4"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250"/>
                                            <p:tgtEl>
                                              <p:spTgt spid="9"/>
                                            </p:tgtEl>
                                            <p:attrNameLst>
                                              <p:attrName>ppt_y</p:attrName>
                                            </p:attrNameLst>
                                          </p:cBhvr>
                                          <p:tavLst>
                                            <p:tav tm="0">
                                              <p:val>
                                                <p:strVal val="#ppt_y+#ppt_h*1.125000"/>
                                              </p:val>
                                            </p:tav>
                                            <p:tav tm="100000">
                                              <p:val>
                                                <p:strVal val="#ppt_y"/>
                                              </p:val>
                                            </p:tav>
                                          </p:tavLst>
                                        </p:anim>
                                        <p:animEffect transition="in" filter="wipe(up)">
                                          <p:cBhvr>
                                            <p:cTn id="35" dur="250"/>
                                            <p:tgtEl>
                                              <p:spTgt spid="9"/>
                                            </p:tgtEl>
                                          </p:cBhvr>
                                        </p:animEffect>
                                      </p:childTnLst>
                                    </p:cTn>
                                  </p:par>
                                </p:childTnLst>
                              </p:cTn>
                            </p:par>
                            <p:par>
                              <p:cTn id="36" fill="hold">
                                <p:stCondLst>
                                  <p:cond delay="2300"/>
                                </p:stCondLst>
                                <p:childTnLst>
                                  <p:par>
                                    <p:cTn id="37" presetID="12" presetClass="entr" presetSubtype="4" fill="hold" nodeType="afterEffect">
                                      <p:stCondLst>
                                        <p:cond delay="0"/>
                                      </p:stCondLst>
                                      <p:childTnLst>
                                        <p:set>
                                          <p:cBhvr>
                                            <p:cTn id="38" dur="1" fill="hold">
                                              <p:stCondLst>
                                                <p:cond delay="0"/>
                                              </p:stCondLst>
                                            </p:cTn>
                                            <p:tgtEl>
                                              <p:spTgt spid="14"/>
                                            </p:tgtEl>
                                            <p:attrNameLst>
                                              <p:attrName>style.visibility</p:attrName>
                                            </p:attrNameLst>
                                          </p:cBhvr>
                                          <p:to>
                                            <p:strVal val="visible"/>
                                          </p:to>
                                        </p:set>
                                        <p:anim calcmode="lin" valueType="num">
                                          <p:cBhvr additive="base">
                                            <p:cTn id="39" dur="250"/>
                                            <p:tgtEl>
                                              <p:spTgt spid="14"/>
                                            </p:tgtEl>
                                            <p:attrNameLst>
                                              <p:attrName>ppt_y</p:attrName>
                                            </p:attrNameLst>
                                          </p:cBhvr>
                                          <p:tavLst>
                                            <p:tav tm="0">
                                              <p:val>
                                                <p:strVal val="#ppt_y+#ppt_h*1.125000"/>
                                              </p:val>
                                            </p:tav>
                                            <p:tav tm="100000">
                                              <p:val>
                                                <p:strVal val="#ppt_y"/>
                                              </p:val>
                                            </p:tav>
                                          </p:tavLst>
                                        </p:anim>
                                        <p:animEffect transition="in" filter="wipe(up)">
                                          <p:cBhvr>
                                            <p:cTn id="40" dur="250"/>
                                            <p:tgtEl>
                                              <p:spTgt spid="14"/>
                                            </p:tgtEl>
                                          </p:cBhvr>
                                        </p:animEffect>
                                      </p:childTnLst>
                                    </p:cTn>
                                  </p:par>
                                </p:childTnLst>
                              </p:cTn>
                            </p:par>
                            <p:par>
                              <p:cTn id="41" fill="hold">
                                <p:stCondLst>
                                  <p:cond delay="2550"/>
                                </p:stCondLst>
                                <p:childTnLst>
                                  <p:par>
                                    <p:cTn id="42" presetID="14" presetClass="entr" presetSubtype="10" fill="hold" grpId="0" nodeType="afterEffect">
                                      <p:stCondLst>
                                        <p:cond delay="0"/>
                                      </p:stCondLst>
                                      <p:childTnLst>
                                        <p:set>
                                          <p:cBhvr>
                                            <p:cTn id="43" dur="1" fill="hold">
                                              <p:stCondLst>
                                                <p:cond delay="0"/>
                                              </p:stCondLst>
                                            </p:cTn>
                                            <p:tgtEl>
                                              <p:spTgt spid="10"/>
                                            </p:tgtEl>
                                            <p:attrNameLst>
                                              <p:attrName>style.visibility</p:attrName>
                                            </p:attrNameLst>
                                          </p:cBhvr>
                                          <p:to>
                                            <p:strVal val="visible"/>
                                          </p:to>
                                        </p:set>
                                        <p:animEffect transition="in" filter="randombar(horizontal)">
                                          <p:cBhvr>
                                            <p:cTn id="44" dur="250"/>
                                            <p:tgtEl>
                                              <p:spTgt spid="10"/>
                                            </p:tgtEl>
                                          </p:cBhvr>
                                        </p:animEffect>
                                      </p:childTnLst>
                                    </p:cTn>
                                  </p:par>
                                </p:childTnLst>
                              </p:cTn>
                            </p:par>
                            <p:par>
                              <p:cTn id="45" fill="hold">
                                <p:stCondLst>
                                  <p:cond delay="2800"/>
                                </p:stCondLst>
                                <p:childTnLst>
                                  <p:par>
                                    <p:cTn id="46" presetID="12" presetClass="entr" presetSubtype="4"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 calcmode="lin" valueType="num">
                                          <p:cBhvr additive="base">
                                            <p:cTn id="48" dur="250"/>
                                            <p:tgtEl>
                                              <p:spTgt spid="11"/>
                                            </p:tgtEl>
                                            <p:attrNameLst>
                                              <p:attrName>ppt_y</p:attrName>
                                            </p:attrNameLst>
                                          </p:cBhvr>
                                          <p:tavLst>
                                            <p:tav tm="0">
                                              <p:val>
                                                <p:strVal val="#ppt_y+#ppt_h*1.125000"/>
                                              </p:val>
                                            </p:tav>
                                            <p:tav tm="100000">
                                              <p:val>
                                                <p:strVal val="#ppt_y"/>
                                              </p:val>
                                            </p:tav>
                                          </p:tavLst>
                                        </p:anim>
                                        <p:animEffect transition="in" filter="wipe(up)">
                                          <p:cBhvr>
                                            <p:cTn id="49" dur="250"/>
                                            <p:tgtEl>
                                              <p:spTgt spid="11"/>
                                            </p:tgtEl>
                                          </p:cBhvr>
                                        </p:animEffect>
                                      </p:childTnLst>
                                    </p:cTn>
                                  </p:par>
                                </p:childTnLst>
                              </p:cTn>
                            </p:par>
                            <p:par>
                              <p:cTn id="50" fill="hold">
                                <p:stCondLst>
                                  <p:cond delay="3050"/>
                                </p:stCondLst>
                                <p:childTnLst>
                                  <p:par>
                                    <p:cTn id="51" presetID="12" presetClass="entr" presetSubtype="4" fill="hold" nodeType="afterEffect">
                                      <p:stCondLst>
                                        <p:cond delay="0"/>
                                      </p:stCondLs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250"/>
                                            <p:tgtEl>
                                              <p:spTgt spid="15"/>
                                            </p:tgtEl>
                                            <p:attrNameLst>
                                              <p:attrName>ppt_y</p:attrName>
                                            </p:attrNameLst>
                                          </p:cBhvr>
                                          <p:tavLst>
                                            <p:tav tm="0">
                                              <p:val>
                                                <p:strVal val="#ppt_y+#ppt_h*1.125000"/>
                                              </p:val>
                                            </p:tav>
                                            <p:tav tm="100000">
                                              <p:val>
                                                <p:strVal val="#ppt_y"/>
                                              </p:val>
                                            </p:tav>
                                          </p:tavLst>
                                        </p:anim>
                                        <p:animEffect transition="in" filter="wipe(up)">
                                          <p:cBhvr>
                                            <p:cTn id="54" dur="250"/>
                                            <p:tgtEl>
                                              <p:spTgt spid="15"/>
                                            </p:tgtEl>
                                          </p:cBhvr>
                                        </p:animEffect>
                                      </p:childTnLst>
                                    </p:cTn>
                                  </p:par>
                                </p:childTnLst>
                              </p:cTn>
                            </p:par>
                            <p:par>
                              <p:cTn id="55" fill="hold">
                                <p:stCondLst>
                                  <p:cond delay="3300"/>
                                </p:stCondLst>
                                <p:childTnLst>
                                  <p:par>
                                    <p:cTn id="56" presetID="14" presetClass="entr" presetSubtype="10" fill="hold" grpId="0" nodeType="afterEffect">
                                      <p:stCondLst>
                                        <p:cond delay="0"/>
                                      </p:stCondLst>
                                      <p:childTnLst>
                                        <p:set>
                                          <p:cBhvr>
                                            <p:cTn id="57" dur="1" fill="hold">
                                              <p:stCondLst>
                                                <p:cond delay="0"/>
                                              </p:stCondLst>
                                            </p:cTn>
                                            <p:tgtEl>
                                              <p:spTgt spid="12"/>
                                            </p:tgtEl>
                                            <p:attrNameLst>
                                              <p:attrName>style.visibility</p:attrName>
                                            </p:attrNameLst>
                                          </p:cBhvr>
                                          <p:to>
                                            <p:strVal val="visible"/>
                                          </p:to>
                                        </p:set>
                                        <p:animEffect transition="in" filter="randombar(horizontal)">
                                          <p:cBhvr>
                                            <p:cTn id="58" dur="250"/>
                                            <p:tgtEl>
                                              <p:spTgt spid="12"/>
                                            </p:tgtEl>
                                          </p:cBhvr>
                                        </p:animEffect>
                                      </p:childTnLst>
                                    </p:cTn>
                                  </p:par>
                                </p:childTnLst>
                              </p:cTn>
                            </p:par>
                            <p:par>
                              <p:cTn id="59" fill="hold">
                                <p:stCondLst>
                                  <p:cond delay="3550"/>
                                </p:stCondLst>
                                <p:childTnLst>
                                  <p:par>
                                    <p:cTn id="60" presetID="12" presetClass="entr" presetSubtype="4"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 calcmode="lin" valueType="num">
                                          <p:cBhvr additive="base">
                                            <p:cTn id="62" dur="250"/>
                                            <p:tgtEl>
                                              <p:spTgt spid="13"/>
                                            </p:tgtEl>
                                            <p:attrNameLst>
                                              <p:attrName>ppt_y</p:attrName>
                                            </p:attrNameLst>
                                          </p:cBhvr>
                                          <p:tavLst>
                                            <p:tav tm="0">
                                              <p:val>
                                                <p:strVal val="#ppt_y+#ppt_h*1.125000"/>
                                              </p:val>
                                            </p:tav>
                                            <p:tav tm="100000">
                                              <p:val>
                                                <p:strVal val="#ppt_y"/>
                                              </p:val>
                                            </p:tav>
                                          </p:tavLst>
                                        </p:anim>
                                        <p:animEffect transition="in" filter="wipe(up)">
                                          <p:cBhvr>
                                            <p:cTn id="63" dur="2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P spid="11" grpId="0"/>
          <p:bldP spid="12" grpId="0"/>
          <p:bldP spid="13" grpId="0"/>
          <p:bldP spid="16" grpId="0" animBg="1"/>
          <p:bldP spid="17" grpId="0"/>
        </p:bldLst>
      </p:timing>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51200" y="373355"/>
            <a:ext cx="5689600" cy="715217"/>
            <a:chOff x="3106057" y="402383"/>
            <a:chExt cx="5689600" cy="715217"/>
          </a:xfrm>
        </p:grpSpPr>
        <p:sp>
          <p:nvSpPr>
            <p:cNvPr id="2" name="矩形: 圆角 1"/>
            <p:cNvSpPr/>
            <p:nvPr/>
          </p:nvSpPr>
          <p:spPr>
            <a:xfrm>
              <a:off x="3106057" y="402383"/>
              <a:ext cx="5689600" cy="715217"/>
            </a:xfrm>
            <a:prstGeom prst="roundRect">
              <a:avLst>
                <a:gd name="adj" fmla="val 50000"/>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Copyright Notice"/>
            <p:cNvSpPr>
              <a:spLocks/>
            </p:cNvSpPr>
            <p:nvPr/>
          </p:nvSpPr>
          <p:spPr bwMode="auto">
            <a:xfrm>
              <a:off x="4187370" y="542608"/>
              <a:ext cx="3570514"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如何防范雷电对人的伤害</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26" name="Rectangle 24">
            <a:extLst>
              <a:ext uri="{FF2B5EF4-FFF2-40B4-BE49-F238E27FC236}">
                <a16:creationId xmlns="" xmlns:a16="http://schemas.microsoft.com/office/drawing/2014/main" id="{73CB3AD0-641D-4906-B942-2F56FA607116}"/>
              </a:ext>
            </a:extLst>
          </p:cNvPr>
          <p:cNvSpPr>
            <a:spLocks noChangeArrowheads="1"/>
          </p:cNvSpPr>
          <p:nvPr/>
        </p:nvSpPr>
        <p:spPr bwMode="auto">
          <a:xfrm>
            <a:off x="3148690" y="4772675"/>
            <a:ext cx="2674815"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spcBef>
                <a:spcPct val="0"/>
              </a:spcBef>
            </a:pPr>
            <a:r>
              <a:rPr lang="zh-CN" altLang="en-US" sz="1200" dirty="0">
                <a:solidFill>
                  <a:schemeClr val="tx1">
                    <a:lumMod val="65000"/>
                    <a:lumOff val="35000"/>
                  </a:schemeClr>
                </a:solidFill>
              </a:rPr>
              <a:t>应该留在室内，关好门窗；在室外工作的人员应该躲入建筑物内 ；</a:t>
            </a:r>
            <a:endParaRPr lang="en-US" altLang="zh-CN" sz="1200" dirty="0">
              <a:solidFill>
                <a:schemeClr val="tx1">
                  <a:lumMod val="65000"/>
                  <a:lumOff val="35000"/>
                </a:schemeClr>
              </a:solidFill>
            </a:endParaRPr>
          </a:p>
        </p:txBody>
      </p:sp>
      <p:sp>
        <p:nvSpPr>
          <p:cNvPr id="27" name="椭圆 26">
            <a:extLst>
              <a:ext uri="{FF2B5EF4-FFF2-40B4-BE49-F238E27FC236}">
                <a16:creationId xmlns="" xmlns:a16="http://schemas.microsoft.com/office/drawing/2014/main" id="{12D861CB-DDD4-447A-A6B4-8BEA488E1713}"/>
              </a:ext>
            </a:extLst>
          </p:cNvPr>
          <p:cNvSpPr/>
          <p:nvPr/>
        </p:nvSpPr>
        <p:spPr>
          <a:xfrm>
            <a:off x="2309786" y="4772675"/>
            <a:ext cx="610029" cy="610217"/>
          </a:xfrm>
          <a:prstGeom prst="ellipse">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a:t>01</a:t>
            </a:r>
            <a:endParaRPr lang="zh-CN" altLang="en-US" sz="2800" dirty="0"/>
          </a:p>
        </p:txBody>
      </p:sp>
      <p:pic>
        <p:nvPicPr>
          <p:cNvPr id="35" name="图片 34"/>
          <p:cNvPicPr>
            <a:picLocks noChangeAspect="1"/>
          </p:cNvPicPr>
          <p:nvPr/>
        </p:nvPicPr>
        <p:blipFill>
          <a:blip r:embed="rId3"/>
          <a:stretch>
            <a:fillRect/>
          </a:stretch>
        </p:blipFill>
        <p:spPr>
          <a:xfrm>
            <a:off x="2041427" y="1481843"/>
            <a:ext cx="4054573" cy="2707584"/>
          </a:xfrm>
          <a:prstGeom prst="rect">
            <a:avLst/>
          </a:prstGeom>
        </p:spPr>
      </p:pic>
      <p:pic>
        <p:nvPicPr>
          <p:cNvPr id="36" name="图片 35"/>
          <p:cNvPicPr>
            <a:picLocks noChangeAspect="1"/>
          </p:cNvPicPr>
          <p:nvPr/>
        </p:nvPicPr>
        <p:blipFill>
          <a:blip r:embed="rId4"/>
          <a:stretch>
            <a:fillRect/>
          </a:stretch>
        </p:blipFill>
        <p:spPr>
          <a:xfrm>
            <a:off x="6389914" y="3214702"/>
            <a:ext cx="4092462" cy="3140728"/>
          </a:xfrm>
          <a:prstGeom prst="rect">
            <a:avLst/>
          </a:prstGeom>
        </p:spPr>
      </p:pic>
      <p:sp>
        <p:nvSpPr>
          <p:cNvPr id="17" name="Rectangle 24">
            <a:extLst>
              <a:ext uri="{FF2B5EF4-FFF2-40B4-BE49-F238E27FC236}">
                <a16:creationId xmlns="" xmlns:a16="http://schemas.microsoft.com/office/drawing/2014/main" id="{8A873B7A-3EE6-4C01-B1D3-698AD6C85070}"/>
              </a:ext>
            </a:extLst>
          </p:cNvPr>
          <p:cNvSpPr>
            <a:spLocks noChangeArrowheads="1"/>
          </p:cNvSpPr>
          <p:nvPr/>
        </p:nvSpPr>
        <p:spPr bwMode="auto">
          <a:xfrm>
            <a:off x="7394118" y="2198553"/>
            <a:ext cx="2551640"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spcBef>
                <a:spcPct val="0"/>
              </a:spcBef>
            </a:pPr>
            <a:r>
              <a:rPr lang="zh-CN" altLang="en-US" sz="1200" dirty="0">
                <a:solidFill>
                  <a:schemeClr val="tx1">
                    <a:lumMod val="65000"/>
                    <a:lumOff val="35000"/>
                  </a:schemeClr>
                </a:solidFill>
              </a:rPr>
              <a:t>不接触铁丝网、金属门窗、建筑物外墙等金属物体，远离电线等金属装置 ；</a:t>
            </a:r>
            <a:endParaRPr lang="en-US" altLang="zh-CN" sz="1200" dirty="0">
              <a:solidFill>
                <a:schemeClr val="tx1">
                  <a:lumMod val="65000"/>
                  <a:lumOff val="35000"/>
                </a:schemeClr>
              </a:solidFill>
            </a:endParaRPr>
          </a:p>
        </p:txBody>
      </p:sp>
      <p:sp>
        <p:nvSpPr>
          <p:cNvPr id="18" name="椭圆 17">
            <a:extLst>
              <a:ext uri="{FF2B5EF4-FFF2-40B4-BE49-F238E27FC236}">
                <a16:creationId xmlns="" xmlns:a16="http://schemas.microsoft.com/office/drawing/2014/main" id="{59D4CA91-24D3-4278-923B-190BA6D7C684}"/>
              </a:ext>
            </a:extLst>
          </p:cNvPr>
          <p:cNvSpPr/>
          <p:nvPr/>
        </p:nvSpPr>
        <p:spPr>
          <a:xfrm>
            <a:off x="6642652" y="2142334"/>
            <a:ext cx="610029" cy="610217"/>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a:t>02</a:t>
            </a:r>
            <a:endParaRPr lang="zh-CN" altLang="en-US" sz="2800" dirty="0"/>
          </a:p>
        </p:txBody>
      </p:sp>
    </p:spTree>
    <p:extLst>
      <p:ext uri="{BB962C8B-B14F-4D97-AF65-F5344CB8AC3E}">
        <p14:creationId xmlns:p14="http://schemas.microsoft.com/office/powerpoint/2010/main" val="34642712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2" fill="hold" nodeType="afterEffect" p14:presetBounceEnd="50000">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14:bounceEnd="50000">
                                          <p:cBhvr additive="base">
                                            <p:cTn id="13" dur="1000" fill="hold"/>
                                            <p:tgtEl>
                                              <p:spTgt spid="35"/>
                                            </p:tgtEl>
                                            <p:attrNameLst>
                                              <p:attrName>ppt_x</p:attrName>
                                            </p:attrNameLst>
                                          </p:cBhvr>
                                          <p:tavLst>
                                            <p:tav tm="0">
                                              <p:val>
                                                <p:strVal val="1+#ppt_w/2"/>
                                              </p:val>
                                            </p:tav>
                                            <p:tav tm="100000">
                                              <p:val>
                                                <p:strVal val="#ppt_x"/>
                                              </p:val>
                                            </p:tav>
                                          </p:tavLst>
                                        </p:anim>
                                        <p:anim calcmode="lin" valueType="num" p14:bounceEnd="50000">
                                          <p:cBhvr additive="base">
                                            <p:cTn id="14" dur="1000" fill="hold"/>
                                            <p:tgtEl>
                                              <p:spTgt spid="35"/>
                                            </p:tgtEl>
                                            <p:attrNameLst>
                                              <p:attrName>ppt_y</p:attrName>
                                            </p:attrNameLst>
                                          </p:cBhvr>
                                          <p:tavLst>
                                            <p:tav tm="0">
                                              <p:val>
                                                <p:strVal val="#ppt_y"/>
                                              </p:val>
                                            </p:tav>
                                            <p:tav tm="100000">
                                              <p:val>
                                                <p:strVal val="#ppt_y"/>
                                              </p:val>
                                            </p:tav>
                                          </p:tavLst>
                                        </p:anim>
                                      </p:childTnLst>
                                    </p:cTn>
                                  </p:par>
                                  <p:par>
                                    <p:cTn id="15" presetID="2" presetClass="entr" presetSubtype="4" fill="hold" grpId="0" nodeType="withEffect" p14:presetBounceEnd="50000">
                                      <p:stCondLst>
                                        <p:cond delay="200"/>
                                      </p:stCondLst>
                                      <p:childTnLst>
                                        <p:set>
                                          <p:cBhvr>
                                            <p:cTn id="16" dur="1" fill="hold">
                                              <p:stCondLst>
                                                <p:cond delay="0"/>
                                              </p:stCondLst>
                                            </p:cTn>
                                            <p:tgtEl>
                                              <p:spTgt spid="27"/>
                                            </p:tgtEl>
                                            <p:attrNameLst>
                                              <p:attrName>style.visibility</p:attrName>
                                            </p:attrNameLst>
                                          </p:cBhvr>
                                          <p:to>
                                            <p:strVal val="visible"/>
                                          </p:to>
                                        </p:set>
                                        <p:anim calcmode="lin" valueType="num" p14:bounceEnd="50000">
                                          <p:cBhvr additive="base">
                                            <p:cTn id="17" dur="1000" fill="hold"/>
                                            <p:tgtEl>
                                              <p:spTgt spid="27"/>
                                            </p:tgtEl>
                                            <p:attrNameLst>
                                              <p:attrName>ppt_x</p:attrName>
                                            </p:attrNameLst>
                                          </p:cBhvr>
                                          <p:tavLst>
                                            <p:tav tm="0">
                                              <p:val>
                                                <p:strVal val="#ppt_x"/>
                                              </p:val>
                                            </p:tav>
                                            <p:tav tm="100000">
                                              <p:val>
                                                <p:strVal val="#ppt_x"/>
                                              </p:val>
                                            </p:tav>
                                          </p:tavLst>
                                        </p:anim>
                                        <p:anim calcmode="lin" valueType="num" p14:bounceEnd="50000">
                                          <p:cBhvr additive="base">
                                            <p:cTn id="18" dur="1000" fill="hold"/>
                                            <p:tgtEl>
                                              <p:spTgt spid="2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14:presetBounceEnd="50000">
                                      <p:stCondLst>
                                        <p:cond delay="400"/>
                                      </p:stCondLst>
                                      <p:childTnLst>
                                        <p:set>
                                          <p:cBhvr>
                                            <p:cTn id="20" dur="1" fill="hold">
                                              <p:stCondLst>
                                                <p:cond delay="0"/>
                                              </p:stCondLst>
                                            </p:cTn>
                                            <p:tgtEl>
                                              <p:spTgt spid="26"/>
                                            </p:tgtEl>
                                            <p:attrNameLst>
                                              <p:attrName>style.visibility</p:attrName>
                                            </p:attrNameLst>
                                          </p:cBhvr>
                                          <p:to>
                                            <p:strVal val="visible"/>
                                          </p:to>
                                        </p:set>
                                        <p:anim calcmode="lin" valueType="num" p14:bounceEnd="50000">
                                          <p:cBhvr additive="base">
                                            <p:cTn id="21" dur="1000" fill="hold"/>
                                            <p:tgtEl>
                                              <p:spTgt spid="26"/>
                                            </p:tgtEl>
                                            <p:attrNameLst>
                                              <p:attrName>ppt_x</p:attrName>
                                            </p:attrNameLst>
                                          </p:cBhvr>
                                          <p:tavLst>
                                            <p:tav tm="0">
                                              <p:val>
                                                <p:strVal val="#ppt_x"/>
                                              </p:val>
                                            </p:tav>
                                            <p:tav tm="100000">
                                              <p:val>
                                                <p:strVal val="#ppt_x"/>
                                              </p:val>
                                            </p:tav>
                                          </p:tavLst>
                                        </p:anim>
                                        <p:anim calcmode="lin" valueType="num" p14:bounceEnd="50000">
                                          <p:cBhvr additive="base">
                                            <p:cTn id="22" dur="10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14:presetBounceEnd="50000">
                                      <p:stCondLst>
                                        <p:cond delay="600"/>
                                      </p:stCondLst>
                                      <p:childTnLst>
                                        <p:set>
                                          <p:cBhvr>
                                            <p:cTn id="24" dur="1" fill="hold">
                                              <p:stCondLst>
                                                <p:cond delay="0"/>
                                              </p:stCondLst>
                                            </p:cTn>
                                            <p:tgtEl>
                                              <p:spTgt spid="36"/>
                                            </p:tgtEl>
                                            <p:attrNameLst>
                                              <p:attrName>style.visibility</p:attrName>
                                            </p:attrNameLst>
                                          </p:cBhvr>
                                          <p:to>
                                            <p:strVal val="visible"/>
                                          </p:to>
                                        </p:set>
                                        <p:anim calcmode="lin" valueType="num" p14:bounceEnd="50000">
                                          <p:cBhvr additive="base">
                                            <p:cTn id="25" dur="1000" fill="hold"/>
                                            <p:tgtEl>
                                              <p:spTgt spid="36"/>
                                            </p:tgtEl>
                                            <p:attrNameLst>
                                              <p:attrName>ppt_x</p:attrName>
                                            </p:attrNameLst>
                                          </p:cBhvr>
                                          <p:tavLst>
                                            <p:tav tm="0">
                                              <p:val>
                                                <p:strVal val="#ppt_x"/>
                                              </p:val>
                                            </p:tav>
                                            <p:tav tm="100000">
                                              <p:val>
                                                <p:strVal val="#ppt_x"/>
                                              </p:val>
                                            </p:tav>
                                          </p:tavLst>
                                        </p:anim>
                                        <p:anim calcmode="lin" valueType="num" p14:bounceEnd="50000">
                                          <p:cBhvr additive="base">
                                            <p:cTn id="26" dur="1000" fill="hold"/>
                                            <p:tgtEl>
                                              <p:spTgt spid="36"/>
                                            </p:tgtEl>
                                            <p:attrNameLst>
                                              <p:attrName>ppt_y</p:attrName>
                                            </p:attrNameLst>
                                          </p:cBhvr>
                                          <p:tavLst>
                                            <p:tav tm="0">
                                              <p:val>
                                                <p:strVal val="1+#ppt_h/2"/>
                                              </p:val>
                                            </p:tav>
                                            <p:tav tm="100000">
                                              <p:val>
                                                <p:strVal val="#ppt_y"/>
                                              </p:val>
                                            </p:tav>
                                          </p:tavLst>
                                        </p:anim>
                                      </p:childTnLst>
                                    </p:cTn>
                                  </p:par>
                                  <p:par>
                                    <p:cTn id="27" presetID="2" presetClass="entr" presetSubtype="2" fill="hold" grpId="0" nodeType="withEffect" p14:presetBounceEnd="50000">
                                      <p:stCondLst>
                                        <p:cond delay="800"/>
                                      </p:stCondLst>
                                      <p:childTnLst>
                                        <p:set>
                                          <p:cBhvr>
                                            <p:cTn id="28" dur="1" fill="hold">
                                              <p:stCondLst>
                                                <p:cond delay="0"/>
                                              </p:stCondLst>
                                            </p:cTn>
                                            <p:tgtEl>
                                              <p:spTgt spid="18"/>
                                            </p:tgtEl>
                                            <p:attrNameLst>
                                              <p:attrName>style.visibility</p:attrName>
                                            </p:attrNameLst>
                                          </p:cBhvr>
                                          <p:to>
                                            <p:strVal val="visible"/>
                                          </p:to>
                                        </p:set>
                                        <p:anim calcmode="lin" valueType="num" p14:bounceEnd="50000">
                                          <p:cBhvr additive="base">
                                            <p:cTn id="29" dur="1000" fill="hold"/>
                                            <p:tgtEl>
                                              <p:spTgt spid="18"/>
                                            </p:tgtEl>
                                            <p:attrNameLst>
                                              <p:attrName>ppt_x</p:attrName>
                                            </p:attrNameLst>
                                          </p:cBhvr>
                                          <p:tavLst>
                                            <p:tav tm="0">
                                              <p:val>
                                                <p:strVal val="1+#ppt_w/2"/>
                                              </p:val>
                                            </p:tav>
                                            <p:tav tm="100000">
                                              <p:val>
                                                <p:strVal val="#ppt_x"/>
                                              </p:val>
                                            </p:tav>
                                          </p:tavLst>
                                        </p:anim>
                                        <p:anim calcmode="lin" valueType="num" p14:bounceEnd="50000">
                                          <p:cBhvr additive="base">
                                            <p:cTn id="30" dur="10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14:presetBounceEnd="50000">
                                      <p:stCondLst>
                                        <p:cond delay="1000"/>
                                      </p:stCondLst>
                                      <p:childTnLst>
                                        <p:set>
                                          <p:cBhvr>
                                            <p:cTn id="32" dur="1" fill="hold">
                                              <p:stCondLst>
                                                <p:cond delay="0"/>
                                              </p:stCondLst>
                                            </p:cTn>
                                            <p:tgtEl>
                                              <p:spTgt spid="17"/>
                                            </p:tgtEl>
                                            <p:attrNameLst>
                                              <p:attrName>style.visibility</p:attrName>
                                            </p:attrNameLst>
                                          </p:cBhvr>
                                          <p:to>
                                            <p:strVal val="visible"/>
                                          </p:to>
                                        </p:set>
                                        <p:anim calcmode="lin" valueType="num" p14:bounceEnd="50000">
                                          <p:cBhvr additive="base">
                                            <p:cTn id="33" dur="1000" fill="hold"/>
                                            <p:tgtEl>
                                              <p:spTgt spid="17"/>
                                            </p:tgtEl>
                                            <p:attrNameLst>
                                              <p:attrName>ppt_x</p:attrName>
                                            </p:attrNameLst>
                                          </p:cBhvr>
                                          <p:tavLst>
                                            <p:tav tm="0">
                                              <p:val>
                                                <p:strVal val="1+#ppt_w/2"/>
                                              </p:val>
                                            </p:tav>
                                            <p:tav tm="100000">
                                              <p:val>
                                                <p:strVal val="#ppt_x"/>
                                              </p:val>
                                            </p:tav>
                                          </p:tavLst>
                                        </p:anim>
                                        <p:anim calcmode="lin" valueType="num" p14:bounceEnd="50000">
                                          <p:cBhvr additive="base">
                                            <p:cTn id="34"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17" grpId="0"/>
          <p:bldP spid="18"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2" fill="hold" nodeType="afterEffect">
                                      <p:stCondLst>
                                        <p:cond delay="0"/>
                                      </p:stCondLst>
                                      <p:childTnLst>
                                        <p:set>
                                          <p:cBhvr>
                                            <p:cTn id="12" dur="1" fill="hold">
                                              <p:stCondLst>
                                                <p:cond delay="0"/>
                                              </p:stCondLst>
                                            </p:cTn>
                                            <p:tgtEl>
                                              <p:spTgt spid="35"/>
                                            </p:tgtEl>
                                            <p:attrNameLst>
                                              <p:attrName>style.visibility</p:attrName>
                                            </p:attrNameLst>
                                          </p:cBhvr>
                                          <p:to>
                                            <p:strVal val="visible"/>
                                          </p:to>
                                        </p:set>
                                        <p:anim calcmode="lin" valueType="num">
                                          <p:cBhvr additive="base">
                                            <p:cTn id="13" dur="1000" fill="hold"/>
                                            <p:tgtEl>
                                              <p:spTgt spid="35"/>
                                            </p:tgtEl>
                                            <p:attrNameLst>
                                              <p:attrName>ppt_x</p:attrName>
                                            </p:attrNameLst>
                                          </p:cBhvr>
                                          <p:tavLst>
                                            <p:tav tm="0">
                                              <p:val>
                                                <p:strVal val="1+#ppt_w/2"/>
                                              </p:val>
                                            </p:tav>
                                            <p:tav tm="100000">
                                              <p:val>
                                                <p:strVal val="#ppt_x"/>
                                              </p:val>
                                            </p:tav>
                                          </p:tavLst>
                                        </p:anim>
                                        <p:anim calcmode="lin" valueType="num">
                                          <p:cBhvr additive="base">
                                            <p:cTn id="14" dur="1000" fill="hold"/>
                                            <p:tgtEl>
                                              <p:spTgt spid="35"/>
                                            </p:tgtEl>
                                            <p:attrNameLst>
                                              <p:attrName>ppt_y</p:attrName>
                                            </p:attrNameLst>
                                          </p:cBhvr>
                                          <p:tavLst>
                                            <p:tav tm="0">
                                              <p:val>
                                                <p:strVal val="#ppt_y"/>
                                              </p:val>
                                            </p:tav>
                                            <p:tav tm="100000">
                                              <p:val>
                                                <p:strVal val="#ppt_y"/>
                                              </p:val>
                                            </p:tav>
                                          </p:tavLst>
                                        </p:anim>
                                      </p:childTnLst>
                                    </p:cTn>
                                  </p:par>
                                  <p:par>
                                    <p:cTn id="15" presetID="2" presetClass="entr" presetSubtype="4" fill="hold" grpId="0" nodeType="withEffect">
                                      <p:stCondLst>
                                        <p:cond delay="20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1000" fill="hold"/>
                                            <p:tgtEl>
                                              <p:spTgt spid="27"/>
                                            </p:tgtEl>
                                            <p:attrNameLst>
                                              <p:attrName>ppt_x</p:attrName>
                                            </p:attrNameLst>
                                          </p:cBhvr>
                                          <p:tavLst>
                                            <p:tav tm="0">
                                              <p:val>
                                                <p:strVal val="#ppt_x"/>
                                              </p:val>
                                            </p:tav>
                                            <p:tav tm="100000">
                                              <p:val>
                                                <p:strVal val="#ppt_x"/>
                                              </p:val>
                                            </p:tav>
                                          </p:tavLst>
                                        </p:anim>
                                        <p:anim calcmode="lin" valueType="num">
                                          <p:cBhvr additive="base">
                                            <p:cTn id="18" dur="1000" fill="hold"/>
                                            <p:tgtEl>
                                              <p:spTgt spid="27"/>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400"/>
                                      </p:stCondLst>
                                      <p:childTnLst>
                                        <p:set>
                                          <p:cBhvr>
                                            <p:cTn id="20" dur="1" fill="hold">
                                              <p:stCondLst>
                                                <p:cond delay="0"/>
                                              </p:stCondLst>
                                            </p:cTn>
                                            <p:tgtEl>
                                              <p:spTgt spid="26"/>
                                            </p:tgtEl>
                                            <p:attrNameLst>
                                              <p:attrName>style.visibility</p:attrName>
                                            </p:attrNameLst>
                                          </p:cBhvr>
                                          <p:to>
                                            <p:strVal val="visible"/>
                                          </p:to>
                                        </p:set>
                                        <p:anim calcmode="lin" valueType="num">
                                          <p:cBhvr additive="base">
                                            <p:cTn id="21" dur="1000" fill="hold"/>
                                            <p:tgtEl>
                                              <p:spTgt spid="26"/>
                                            </p:tgtEl>
                                            <p:attrNameLst>
                                              <p:attrName>ppt_x</p:attrName>
                                            </p:attrNameLst>
                                          </p:cBhvr>
                                          <p:tavLst>
                                            <p:tav tm="0">
                                              <p:val>
                                                <p:strVal val="#ppt_x"/>
                                              </p:val>
                                            </p:tav>
                                            <p:tav tm="100000">
                                              <p:val>
                                                <p:strVal val="#ppt_x"/>
                                              </p:val>
                                            </p:tav>
                                          </p:tavLst>
                                        </p:anim>
                                        <p:anim calcmode="lin" valueType="num">
                                          <p:cBhvr additive="base">
                                            <p:cTn id="22" dur="1000" fill="hold"/>
                                            <p:tgtEl>
                                              <p:spTgt spid="2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600"/>
                                      </p:stCondLst>
                                      <p:childTnLst>
                                        <p:set>
                                          <p:cBhvr>
                                            <p:cTn id="24" dur="1" fill="hold">
                                              <p:stCondLst>
                                                <p:cond delay="0"/>
                                              </p:stCondLst>
                                            </p:cTn>
                                            <p:tgtEl>
                                              <p:spTgt spid="36"/>
                                            </p:tgtEl>
                                            <p:attrNameLst>
                                              <p:attrName>style.visibility</p:attrName>
                                            </p:attrNameLst>
                                          </p:cBhvr>
                                          <p:to>
                                            <p:strVal val="visible"/>
                                          </p:to>
                                        </p:set>
                                        <p:anim calcmode="lin" valueType="num">
                                          <p:cBhvr additive="base">
                                            <p:cTn id="25" dur="1000" fill="hold"/>
                                            <p:tgtEl>
                                              <p:spTgt spid="36"/>
                                            </p:tgtEl>
                                            <p:attrNameLst>
                                              <p:attrName>ppt_x</p:attrName>
                                            </p:attrNameLst>
                                          </p:cBhvr>
                                          <p:tavLst>
                                            <p:tav tm="0">
                                              <p:val>
                                                <p:strVal val="#ppt_x"/>
                                              </p:val>
                                            </p:tav>
                                            <p:tav tm="100000">
                                              <p:val>
                                                <p:strVal val="#ppt_x"/>
                                              </p:val>
                                            </p:tav>
                                          </p:tavLst>
                                        </p:anim>
                                        <p:anim calcmode="lin" valueType="num">
                                          <p:cBhvr additive="base">
                                            <p:cTn id="26" dur="1000" fill="hold"/>
                                            <p:tgtEl>
                                              <p:spTgt spid="36"/>
                                            </p:tgtEl>
                                            <p:attrNameLst>
                                              <p:attrName>ppt_y</p:attrName>
                                            </p:attrNameLst>
                                          </p:cBhvr>
                                          <p:tavLst>
                                            <p:tav tm="0">
                                              <p:val>
                                                <p:strVal val="1+#ppt_h/2"/>
                                              </p:val>
                                            </p:tav>
                                            <p:tav tm="100000">
                                              <p:val>
                                                <p:strVal val="#ppt_y"/>
                                              </p:val>
                                            </p:tav>
                                          </p:tavLst>
                                        </p:anim>
                                      </p:childTnLst>
                                    </p:cTn>
                                  </p:par>
                                  <p:par>
                                    <p:cTn id="27" presetID="2" presetClass="entr" presetSubtype="2" fill="hold" grpId="0" nodeType="withEffect">
                                      <p:stCondLst>
                                        <p:cond delay="80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1000" fill="hold"/>
                                            <p:tgtEl>
                                              <p:spTgt spid="18"/>
                                            </p:tgtEl>
                                            <p:attrNameLst>
                                              <p:attrName>ppt_x</p:attrName>
                                            </p:attrNameLst>
                                          </p:cBhvr>
                                          <p:tavLst>
                                            <p:tav tm="0">
                                              <p:val>
                                                <p:strVal val="1+#ppt_w/2"/>
                                              </p:val>
                                            </p:tav>
                                            <p:tav tm="100000">
                                              <p:val>
                                                <p:strVal val="#ppt_x"/>
                                              </p:val>
                                            </p:tav>
                                          </p:tavLst>
                                        </p:anim>
                                        <p:anim calcmode="lin" valueType="num">
                                          <p:cBhvr additive="base">
                                            <p:cTn id="30" dur="1000" fill="hold"/>
                                            <p:tgtEl>
                                              <p:spTgt spid="18"/>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100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1000" fill="hold"/>
                                            <p:tgtEl>
                                              <p:spTgt spid="17"/>
                                            </p:tgtEl>
                                            <p:attrNameLst>
                                              <p:attrName>ppt_x</p:attrName>
                                            </p:attrNameLst>
                                          </p:cBhvr>
                                          <p:tavLst>
                                            <p:tav tm="0">
                                              <p:val>
                                                <p:strVal val="1+#ppt_w/2"/>
                                              </p:val>
                                            </p:tav>
                                            <p:tav tm="100000">
                                              <p:val>
                                                <p:strVal val="#ppt_x"/>
                                              </p:val>
                                            </p:tav>
                                          </p:tavLst>
                                        </p:anim>
                                        <p:anim calcmode="lin" valueType="num">
                                          <p:cBhvr additive="base">
                                            <p:cTn id="34" dur="10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p:bldP spid="27" grpId="0" animBg="1"/>
          <p:bldP spid="17" grpId="0"/>
          <p:bldP spid="18" grpId="0" animBg="1"/>
        </p:bldLst>
      </p:timing>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51200" y="373355"/>
            <a:ext cx="5689600" cy="715217"/>
            <a:chOff x="3106057" y="402383"/>
            <a:chExt cx="5689600" cy="715217"/>
          </a:xfrm>
        </p:grpSpPr>
        <p:sp>
          <p:nvSpPr>
            <p:cNvPr id="2" name="矩形: 圆角 1"/>
            <p:cNvSpPr/>
            <p:nvPr/>
          </p:nvSpPr>
          <p:spPr>
            <a:xfrm>
              <a:off x="3106057" y="402383"/>
              <a:ext cx="5689600" cy="715217"/>
            </a:xfrm>
            <a:prstGeom prst="roundRect">
              <a:avLst>
                <a:gd name="adj" fmla="val 50000"/>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Copyright Notice"/>
            <p:cNvSpPr>
              <a:spLocks/>
            </p:cNvSpPr>
            <p:nvPr/>
          </p:nvSpPr>
          <p:spPr bwMode="auto">
            <a:xfrm>
              <a:off x="4187370" y="542608"/>
              <a:ext cx="3570514" cy="434765"/>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如何防范雷电对人的伤害</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30" name="Rectangle 24">
            <a:extLst>
              <a:ext uri="{FF2B5EF4-FFF2-40B4-BE49-F238E27FC236}">
                <a16:creationId xmlns="" xmlns:a16="http://schemas.microsoft.com/office/drawing/2014/main" id="{483F079E-23AD-4F34-8082-5DD584BFB2C9}"/>
              </a:ext>
            </a:extLst>
          </p:cNvPr>
          <p:cNvSpPr>
            <a:spLocks noChangeArrowheads="1"/>
          </p:cNvSpPr>
          <p:nvPr/>
        </p:nvSpPr>
        <p:spPr bwMode="auto">
          <a:xfrm>
            <a:off x="3135186" y="5209394"/>
            <a:ext cx="3224438" cy="24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spcBef>
                <a:spcPct val="0"/>
              </a:spcBef>
            </a:pPr>
            <a:r>
              <a:rPr lang="zh-CN" altLang="en-US" sz="1200" dirty="0">
                <a:solidFill>
                  <a:schemeClr val="tx1">
                    <a:lumMod val="65000"/>
                    <a:lumOff val="35000"/>
                  </a:schemeClr>
                </a:solidFill>
              </a:rPr>
              <a:t>打雷时不打电话 </a:t>
            </a:r>
            <a:endParaRPr lang="en-US" altLang="zh-CN" sz="1200" dirty="0">
              <a:solidFill>
                <a:schemeClr val="tx1">
                  <a:lumMod val="65000"/>
                  <a:lumOff val="35000"/>
                </a:schemeClr>
              </a:solidFill>
            </a:endParaRPr>
          </a:p>
        </p:txBody>
      </p:sp>
      <p:sp>
        <p:nvSpPr>
          <p:cNvPr id="31" name="椭圆 30">
            <a:extLst>
              <a:ext uri="{FF2B5EF4-FFF2-40B4-BE49-F238E27FC236}">
                <a16:creationId xmlns="" xmlns:a16="http://schemas.microsoft.com/office/drawing/2014/main" id="{6E06C492-537B-4933-B5C6-1216DFDF78BC}"/>
              </a:ext>
            </a:extLst>
          </p:cNvPr>
          <p:cNvSpPr/>
          <p:nvPr/>
        </p:nvSpPr>
        <p:spPr>
          <a:xfrm>
            <a:off x="2266595" y="5017726"/>
            <a:ext cx="610029" cy="610217"/>
          </a:xfrm>
          <a:prstGeom prst="ellipse">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a:t>03</a:t>
            </a:r>
            <a:endParaRPr lang="zh-CN" altLang="en-US" sz="2800" dirty="0"/>
          </a:p>
        </p:txBody>
      </p:sp>
      <p:sp>
        <p:nvSpPr>
          <p:cNvPr id="32" name="Rectangle 24">
            <a:extLst>
              <a:ext uri="{FF2B5EF4-FFF2-40B4-BE49-F238E27FC236}">
                <a16:creationId xmlns="" xmlns:a16="http://schemas.microsoft.com/office/drawing/2014/main" id="{9E397503-3F05-47B4-9A5B-63DB9DBD498B}"/>
              </a:ext>
            </a:extLst>
          </p:cNvPr>
          <p:cNvSpPr>
            <a:spLocks noChangeArrowheads="1"/>
          </p:cNvSpPr>
          <p:nvPr/>
        </p:nvSpPr>
        <p:spPr bwMode="auto">
          <a:xfrm>
            <a:off x="7328581" y="5105555"/>
            <a:ext cx="3224438" cy="5223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p>
            <a:pPr>
              <a:lnSpc>
                <a:spcPct val="150000"/>
              </a:lnSpc>
              <a:spcBef>
                <a:spcPct val="0"/>
              </a:spcBef>
            </a:pPr>
            <a:r>
              <a:rPr lang="zh-CN" altLang="en-US" sz="1200" dirty="0">
                <a:solidFill>
                  <a:schemeClr val="tx1">
                    <a:lumMod val="65000"/>
                    <a:lumOff val="35000"/>
                  </a:schemeClr>
                </a:solidFill>
              </a:rPr>
              <a:t>在野外不站在高处，不拿金属物体，寻找低洼处躲避。 </a:t>
            </a:r>
            <a:endParaRPr lang="en-US" altLang="zh-CN" sz="1200" dirty="0">
              <a:solidFill>
                <a:schemeClr val="tx1">
                  <a:lumMod val="65000"/>
                  <a:lumOff val="35000"/>
                </a:schemeClr>
              </a:solidFill>
            </a:endParaRPr>
          </a:p>
        </p:txBody>
      </p:sp>
      <p:sp>
        <p:nvSpPr>
          <p:cNvPr id="33" name="椭圆 32">
            <a:extLst>
              <a:ext uri="{FF2B5EF4-FFF2-40B4-BE49-F238E27FC236}">
                <a16:creationId xmlns="" xmlns:a16="http://schemas.microsoft.com/office/drawing/2014/main" id="{42433C42-D65C-410F-8B02-3D2B04FF0B51}"/>
              </a:ext>
            </a:extLst>
          </p:cNvPr>
          <p:cNvSpPr/>
          <p:nvPr/>
        </p:nvSpPr>
        <p:spPr>
          <a:xfrm>
            <a:off x="6544681" y="5017725"/>
            <a:ext cx="610029" cy="610217"/>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r>
              <a:rPr lang="en-US" altLang="zh-CN" sz="2800" dirty="0"/>
              <a:t>04</a:t>
            </a:r>
            <a:endParaRPr lang="zh-CN" altLang="en-US" sz="2800" dirty="0"/>
          </a:p>
        </p:txBody>
      </p:sp>
      <p:pic>
        <p:nvPicPr>
          <p:cNvPr id="37" name="图片 36"/>
          <p:cNvPicPr>
            <a:picLocks noChangeAspect="1"/>
          </p:cNvPicPr>
          <p:nvPr/>
        </p:nvPicPr>
        <p:blipFill>
          <a:blip r:embed="rId3"/>
          <a:stretch>
            <a:fillRect/>
          </a:stretch>
        </p:blipFill>
        <p:spPr>
          <a:xfrm>
            <a:off x="1761789" y="1725710"/>
            <a:ext cx="3845233" cy="2985840"/>
          </a:xfrm>
          <a:prstGeom prst="rect">
            <a:avLst/>
          </a:prstGeom>
        </p:spPr>
      </p:pic>
      <p:pic>
        <p:nvPicPr>
          <p:cNvPr id="38" name="图片 37"/>
          <p:cNvPicPr>
            <a:picLocks noChangeAspect="1"/>
          </p:cNvPicPr>
          <p:nvPr/>
        </p:nvPicPr>
        <p:blipFill rotWithShape="1">
          <a:blip r:embed="rId4"/>
          <a:srcRect b="5689"/>
          <a:stretch/>
        </p:blipFill>
        <p:spPr>
          <a:xfrm>
            <a:off x="6544681" y="1742243"/>
            <a:ext cx="3127406" cy="2829757"/>
          </a:xfrm>
          <a:prstGeom prst="rect">
            <a:avLst/>
          </a:prstGeom>
        </p:spPr>
      </p:pic>
    </p:spTree>
    <p:extLst>
      <p:ext uri="{BB962C8B-B14F-4D97-AF65-F5344CB8AC3E}">
        <p14:creationId xmlns:p14="http://schemas.microsoft.com/office/powerpoint/2010/main" val="392493126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2" fill="hold" nodeType="afterEffect" p14:presetBounceEnd="50000">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14:bounceEnd="50000">
                                          <p:cBhvr additive="base">
                                            <p:cTn id="13" dur="1000" fill="hold"/>
                                            <p:tgtEl>
                                              <p:spTgt spid="37"/>
                                            </p:tgtEl>
                                            <p:attrNameLst>
                                              <p:attrName>ppt_x</p:attrName>
                                            </p:attrNameLst>
                                          </p:cBhvr>
                                          <p:tavLst>
                                            <p:tav tm="0">
                                              <p:val>
                                                <p:strVal val="1+#ppt_w/2"/>
                                              </p:val>
                                            </p:tav>
                                            <p:tav tm="100000">
                                              <p:val>
                                                <p:strVal val="#ppt_x"/>
                                              </p:val>
                                            </p:tav>
                                          </p:tavLst>
                                        </p:anim>
                                        <p:anim calcmode="lin" valueType="num" p14:bounceEnd="50000">
                                          <p:cBhvr additive="base">
                                            <p:cTn id="14" dur="1000" fill="hold"/>
                                            <p:tgtEl>
                                              <p:spTgt spid="37"/>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14:presetBounceEnd="50000">
                                      <p:stCondLst>
                                        <p:cond delay="200"/>
                                      </p:stCondLst>
                                      <p:childTnLst>
                                        <p:set>
                                          <p:cBhvr>
                                            <p:cTn id="16" dur="1" fill="hold">
                                              <p:stCondLst>
                                                <p:cond delay="0"/>
                                              </p:stCondLst>
                                            </p:cTn>
                                            <p:tgtEl>
                                              <p:spTgt spid="31"/>
                                            </p:tgtEl>
                                            <p:attrNameLst>
                                              <p:attrName>style.visibility</p:attrName>
                                            </p:attrNameLst>
                                          </p:cBhvr>
                                          <p:to>
                                            <p:strVal val="visible"/>
                                          </p:to>
                                        </p:set>
                                        <p:anim calcmode="lin" valueType="num" p14:bounceEnd="50000">
                                          <p:cBhvr additive="base">
                                            <p:cTn id="17"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8" dur="1000" fill="hold"/>
                                            <p:tgtEl>
                                              <p:spTgt spid="3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400"/>
                                      </p:stCondLst>
                                      <p:childTnLst>
                                        <p:set>
                                          <p:cBhvr>
                                            <p:cTn id="20" dur="1" fill="hold">
                                              <p:stCondLst>
                                                <p:cond delay="0"/>
                                              </p:stCondLst>
                                            </p:cTn>
                                            <p:tgtEl>
                                              <p:spTgt spid="30"/>
                                            </p:tgtEl>
                                            <p:attrNameLst>
                                              <p:attrName>style.visibility</p:attrName>
                                            </p:attrNameLst>
                                          </p:cBhvr>
                                          <p:to>
                                            <p:strVal val="visible"/>
                                          </p:to>
                                        </p:set>
                                        <p:anim calcmode="lin" valueType="num" p14:bounceEnd="50000">
                                          <p:cBhvr additive="base">
                                            <p:cTn id="21" dur="1000" fill="hold"/>
                                            <p:tgtEl>
                                              <p:spTgt spid="30"/>
                                            </p:tgtEl>
                                            <p:attrNameLst>
                                              <p:attrName>ppt_x</p:attrName>
                                            </p:attrNameLst>
                                          </p:cBhvr>
                                          <p:tavLst>
                                            <p:tav tm="0">
                                              <p:val>
                                                <p:strVal val="1+#ppt_w/2"/>
                                              </p:val>
                                            </p:tav>
                                            <p:tav tm="100000">
                                              <p:val>
                                                <p:strVal val="#ppt_x"/>
                                              </p:val>
                                            </p:tav>
                                          </p:tavLst>
                                        </p:anim>
                                        <p:anim calcmode="lin" valueType="num" p14:bounceEnd="50000">
                                          <p:cBhvr additive="base">
                                            <p:cTn id="22" dur="1000" fill="hold"/>
                                            <p:tgtEl>
                                              <p:spTgt spid="30"/>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50000">
                                      <p:stCondLst>
                                        <p:cond delay="600"/>
                                      </p:stCondLst>
                                      <p:childTnLst>
                                        <p:set>
                                          <p:cBhvr>
                                            <p:cTn id="24" dur="1" fill="hold">
                                              <p:stCondLst>
                                                <p:cond delay="0"/>
                                              </p:stCondLst>
                                            </p:cTn>
                                            <p:tgtEl>
                                              <p:spTgt spid="38"/>
                                            </p:tgtEl>
                                            <p:attrNameLst>
                                              <p:attrName>style.visibility</p:attrName>
                                            </p:attrNameLst>
                                          </p:cBhvr>
                                          <p:to>
                                            <p:strVal val="visible"/>
                                          </p:to>
                                        </p:set>
                                        <p:anim calcmode="lin" valueType="num" p14:bounceEnd="50000">
                                          <p:cBhvr additive="base">
                                            <p:cTn id="25" dur="10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26" dur="10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50000">
                                      <p:stCondLst>
                                        <p:cond delay="800"/>
                                      </p:stCondLst>
                                      <p:childTnLst>
                                        <p:set>
                                          <p:cBhvr>
                                            <p:cTn id="28" dur="1" fill="hold">
                                              <p:stCondLst>
                                                <p:cond delay="0"/>
                                              </p:stCondLst>
                                            </p:cTn>
                                            <p:tgtEl>
                                              <p:spTgt spid="33"/>
                                            </p:tgtEl>
                                            <p:attrNameLst>
                                              <p:attrName>style.visibility</p:attrName>
                                            </p:attrNameLst>
                                          </p:cBhvr>
                                          <p:to>
                                            <p:strVal val="visible"/>
                                          </p:to>
                                        </p:set>
                                        <p:anim calcmode="lin" valueType="num" p14:bounceEnd="50000">
                                          <p:cBhvr additive="base">
                                            <p:cTn id="29" dur="10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30" dur="1000" fill="hold"/>
                                            <p:tgtEl>
                                              <p:spTgt spid="3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14:presetBounceEnd="50000">
                                      <p:stCondLst>
                                        <p:cond delay="1000"/>
                                      </p:stCondLst>
                                      <p:childTnLst>
                                        <p:set>
                                          <p:cBhvr>
                                            <p:cTn id="32" dur="1" fill="hold">
                                              <p:stCondLst>
                                                <p:cond delay="0"/>
                                              </p:stCondLst>
                                            </p:cTn>
                                            <p:tgtEl>
                                              <p:spTgt spid="32"/>
                                            </p:tgtEl>
                                            <p:attrNameLst>
                                              <p:attrName>style.visibility</p:attrName>
                                            </p:attrNameLst>
                                          </p:cBhvr>
                                          <p:to>
                                            <p:strVal val="visible"/>
                                          </p:to>
                                        </p:set>
                                        <p:anim calcmode="lin" valueType="num" p14:bounceEnd="50000">
                                          <p:cBhvr additive="base">
                                            <p:cTn id="33" dur="10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34"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2" grpId="0"/>
          <p:bldP spid="33"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750"/>
                                            <p:tgtEl>
                                              <p:spTgt spid="3"/>
                                            </p:tgtEl>
                                          </p:cBhvr>
                                        </p:animEffect>
                                        <p:anim calcmode="lin" valueType="num">
                                          <p:cBhvr>
                                            <p:cTn id="8" dur="750" fill="hold"/>
                                            <p:tgtEl>
                                              <p:spTgt spid="3"/>
                                            </p:tgtEl>
                                            <p:attrNameLst>
                                              <p:attrName>ppt_x</p:attrName>
                                            </p:attrNameLst>
                                          </p:cBhvr>
                                          <p:tavLst>
                                            <p:tav tm="0">
                                              <p:val>
                                                <p:strVal val="#ppt_x"/>
                                              </p:val>
                                            </p:tav>
                                            <p:tav tm="100000">
                                              <p:val>
                                                <p:strVal val="#ppt_x"/>
                                              </p:val>
                                            </p:tav>
                                          </p:tavLst>
                                        </p:anim>
                                        <p:anim calcmode="lin" valueType="num">
                                          <p:cBhvr>
                                            <p:cTn id="9" dur="750" fill="hold"/>
                                            <p:tgtEl>
                                              <p:spTgt spid="3"/>
                                            </p:tgtEl>
                                            <p:attrNameLst>
                                              <p:attrName>ppt_y</p:attrName>
                                            </p:attrNameLst>
                                          </p:cBhvr>
                                          <p:tavLst>
                                            <p:tav tm="0">
                                              <p:val>
                                                <p:strVal val="#ppt_y+.1"/>
                                              </p:val>
                                            </p:tav>
                                            <p:tav tm="100000">
                                              <p:val>
                                                <p:strVal val="#ppt_y"/>
                                              </p:val>
                                            </p:tav>
                                          </p:tavLst>
                                        </p:anim>
                                      </p:childTnLst>
                                    </p:cTn>
                                  </p:par>
                                </p:childTnLst>
                              </p:cTn>
                            </p:par>
                            <p:par>
                              <p:cTn id="10" fill="hold">
                                <p:stCondLst>
                                  <p:cond delay="750"/>
                                </p:stCondLst>
                                <p:childTnLst>
                                  <p:par>
                                    <p:cTn id="11" presetID="2" presetClass="entr" presetSubtype="2" fill="hold" nodeType="afterEffect">
                                      <p:stCondLst>
                                        <p:cond delay="0"/>
                                      </p:stCondLst>
                                      <p:childTnLst>
                                        <p:set>
                                          <p:cBhvr>
                                            <p:cTn id="12" dur="1" fill="hold">
                                              <p:stCondLst>
                                                <p:cond delay="0"/>
                                              </p:stCondLst>
                                            </p:cTn>
                                            <p:tgtEl>
                                              <p:spTgt spid="37"/>
                                            </p:tgtEl>
                                            <p:attrNameLst>
                                              <p:attrName>style.visibility</p:attrName>
                                            </p:attrNameLst>
                                          </p:cBhvr>
                                          <p:to>
                                            <p:strVal val="visible"/>
                                          </p:to>
                                        </p:set>
                                        <p:anim calcmode="lin" valueType="num">
                                          <p:cBhvr additive="base">
                                            <p:cTn id="13" dur="1000" fill="hold"/>
                                            <p:tgtEl>
                                              <p:spTgt spid="37"/>
                                            </p:tgtEl>
                                            <p:attrNameLst>
                                              <p:attrName>ppt_x</p:attrName>
                                            </p:attrNameLst>
                                          </p:cBhvr>
                                          <p:tavLst>
                                            <p:tav tm="0">
                                              <p:val>
                                                <p:strVal val="1+#ppt_w/2"/>
                                              </p:val>
                                            </p:tav>
                                            <p:tav tm="100000">
                                              <p:val>
                                                <p:strVal val="#ppt_x"/>
                                              </p:val>
                                            </p:tav>
                                          </p:tavLst>
                                        </p:anim>
                                        <p:anim calcmode="lin" valueType="num">
                                          <p:cBhvr additive="base">
                                            <p:cTn id="14" dur="1000" fill="hold"/>
                                            <p:tgtEl>
                                              <p:spTgt spid="37"/>
                                            </p:tgtEl>
                                            <p:attrNameLst>
                                              <p:attrName>ppt_y</p:attrName>
                                            </p:attrNameLst>
                                          </p:cBhvr>
                                          <p:tavLst>
                                            <p:tav tm="0">
                                              <p:val>
                                                <p:strVal val="#ppt_y"/>
                                              </p:val>
                                            </p:tav>
                                            <p:tav tm="100000">
                                              <p:val>
                                                <p:strVal val="#ppt_y"/>
                                              </p:val>
                                            </p:tav>
                                          </p:tavLst>
                                        </p:anim>
                                      </p:childTnLst>
                                    </p:cTn>
                                  </p:par>
                                  <p:par>
                                    <p:cTn id="15" presetID="2" presetClass="entr" presetSubtype="2" fill="hold" grpId="0" nodeType="withEffect">
                                      <p:stCondLst>
                                        <p:cond delay="200"/>
                                      </p:stCondLst>
                                      <p:childTnLst>
                                        <p:set>
                                          <p:cBhvr>
                                            <p:cTn id="16" dur="1" fill="hold">
                                              <p:stCondLst>
                                                <p:cond delay="0"/>
                                              </p:stCondLst>
                                            </p:cTn>
                                            <p:tgtEl>
                                              <p:spTgt spid="31"/>
                                            </p:tgtEl>
                                            <p:attrNameLst>
                                              <p:attrName>style.visibility</p:attrName>
                                            </p:attrNameLst>
                                          </p:cBhvr>
                                          <p:to>
                                            <p:strVal val="visible"/>
                                          </p:to>
                                        </p:set>
                                        <p:anim calcmode="lin" valueType="num">
                                          <p:cBhvr additive="base">
                                            <p:cTn id="17" dur="1000" fill="hold"/>
                                            <p:tgtEl>
                                              <p:spTgt spid="31"/>
                                            </p:tgtEl>
                                            <p:attrNameLst>
                                              <p:attrName>ppt_x</p:attrName>
                                            </p:attrNameLst>
                                          </p:cBhvr>
                                          <p:tavLst>
                                            <p:tav tm="0">
                                              <p:val>
                                                <p:strVal val="1+#ppt_w/2"/>
                                              </p:val>
                                            </p:tav>
                                            <p:tav tm="100000">
                                              <p:val>
                                                <p:strVal val="#ppt_x"/>
                                              </p:val>
                                            </p:tav>
                                          </p:tavLst>
                                        </p:anim>
                                        <p:anim calcmode="lin" valueType="num">
                                          <p:cBhvr additive="base">
                                            <p:cTn id="18" dur="1000" fill="hold"/>
                                            <p:tgtEl>
                                              <p:spTgt spid="31"/>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400"/>
                                      </p:stCondLst>
                                      <p:childTnLst>
                                        <p:set>
                                          <p:cBhvr>
                                            <p:cTn id="20" dur="1" fill="hold">
                                              <p:stCondLst>
                                                <p:cond delay="0"/>
                                              </p:stCondLst>
                                            </p:cTn>
                                            <p:tgtEl>
                                              <p:spTgt spid="30"/>
                                            </p:tgtEl>
                                            <p:attrNameLst>
                                              <p:attrName>style.visibility</p:attrName>
                                            </p:attrNameLst>
                                          </p:cBhvr>
                                          <p:to>
                                            <p:strVal val="visible"/>
                                          </p:to>
                                        </p:set>
                                        <p:anim calcmode="lin" valueType="num">
                                          <p:cBhvr additive="base">
                                            <p:cTn id="21" dur="1000" fill="hold"/>
                                            <p:tgtEl>
                                              <p:spTgt spid="30"/>
                                            </p:tgtEl>
                                            <p:attrNameLst>
                                              <p:attrName>ppt_x</p:attrName>
                                            </p:attrNameLst>
                                          </p:cBhvr>
                                          <p:tavLst>
                                            <p:tav tm="0">
                                              <p:val>
                                                <p:strVal val="1+#ppt_w/2"/>
                                              </p:val>
                                            </p:tav>
                                            <p:tav tm="100000">
                                              <p:val>
                                                <p:strVal val="#ppt_x"/>
                                              </p:val>
                                            </p:tav>
                                          </p:tavLst>
                                        </p:anim>
                                        <p:anim calcmode="lin" valueType="num">
                                          <p:cBhvr additive="base">
                                            <p:cTn id="22" dur="1000" fill="hold"/>
                                            <p:tgtEl>
                                              <p:spTgt spid="30"/>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60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1000" fill="hold"/>
                                            <p:tgtEl>
                                              <p:spTgt spid="38"/>
                                            </p:tgtEl>
                                            <p:attrNameLst>
                                              <p:attrName>ppt_x</p:attrName>
                                            </p:attrNameLst>
                                          </p:cBhvr>
                                          <p:tavLst>
                                            <p:tav tm="0">
                                              <p:val>
                                                <p:strVal val="1+#ppt_w/2"/>
                                              </p:val>
                                            </p:tav>
                                            <p:tav tm="100000">
                                              <p:val>
                                                <p:strVal val="#ppt_x"/>
                                              </p:val>
                                            </p:tav>
                                          </p:tavLst>
                                        </p:anim>
                                        <p:anim calcmode="lin" valueType="num">
                                          <p:cBhvr additive="base">
                                            <p:cTn id="26" dur="10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800"/>
                                      </p:stCondLst>
                                      <p:childTnLst>
                                        <p:set>
                                          <p:cBhvr>
                                            <p:cTn id="28" dur="1" fill="hold">
                                              <p:stCondLst>
                                                <p:cond delay="0"/>
                                              </p:stCondLst>
                                            </p:cTn>
                                            <p:tgtEl>
                                              <p:spTgt spid="33"/>
                                            </p:tgtEl>
                                            <p:attrNameLst>
                                              <p:attrName>style.visibility</p:attrName>
                                            </p:attrNameLst>
                                          </p:cBhvr>
                                          <p:to>
                                            <p:strVal val="visible"/>
                                          </p:to>
                                        </p:set>
                                        <p:anim calcmode="lin" valueType="num">
                                          <p:cBhvr additive="base">
                                            <p:cTn id="29" dur="1000" fill="hold"/>
                                            <p:tgtEl>
                                              <p:spTgt spid="33"/>
                                            </p:tgtEl>
                                            <p:attrNameLst>
                                              <p:attrName>ppt_x</p:attrName>
                                            </p:attrNameLst>
                                          </p:cBhvr>
                                          <p:tavLst>
                                            <p:tav tm="0">
                                              <p:val>
                                                <p:strVal val="1+#ppt_w/2"/>
                                              </p:val>
                                            </p:tav>
                                            <p:tav tm="100000">
                                              <p:val>
                                                <p:strVal val="#ppt_x"/>
                                              </p:val>
                                            </p:tav>
                                          </p:tavLst>
                                        </p:anim>
                                        <p:anim calcmode="lin" valueType="num">
                                          <p:cBhvr additive="base">
                                            <p:cTn id="30" dur="1000" fill="hold"/>
                                            <p:tgtEl>
                                              <p:spTgt spid="33"/>
                                            </p:tgtEl>
                                            <p:attrNameLst>
                                              <p:attrName>ppt_y</p:attrName>
                                            </p:attrNameLst>
                                          </p:cBhvr>
                                          <p:tavLst>
                                            <p:tav tm="0">
                                              <p:val>
                                                <p:strVal val="#ppt_y"/>
                                              </p:val>
                                            </p:tav>
                                            <p:tav tm="100000">
                                              <p:val>
                                                <p:strVal val="#ppt_y"/>
                                              </p:val>
                                            </p:tav>
                                          </p:tavLst>
                                        </p:anim>
                                      </p:childTnLst>
                                    </p:cTn>
                                  </p:par>
                                  <p:par>
                                    <p:cTn id="31" presetID="2" presetClass="entr" presetSubtype="2" fill="hold" grpId="0" nodeType="withEffect">
                                      <p:stCondLst>
                                        <p:cond delay="1000"/>
                                      </p:stCondLst>
                                      <p:childTnLst>
                                        <p:set>
                                          <p:cBhvr>
                                            <p:cTn id="32" dur="1" fill="hold">
                                              <p:stCondLst>
                                                <p:cond delay="0"/>
                                              </p:stCondLst>
                                            </p:cTn>
                                            <p:tgtEl>
                                              <p:spTgt spid="32"/>
                                            </p:tgtEl>
                                            <p:attrNameLst>
                                              <p:attrName>style.visibility</p:attrName>
                                            </p:attrNameLst>
                                          </p:cBhvr>
                                          <p:to>
                                            <p:strVal val="visible"/>
                                          </p:to>
                                        </p:set>
                                        <p:anim calcmode="lin" valueType="num">
                                          <p:cBhvr additive="base">
                                            <p:cTn id="33" dur="1000" fill="hold"/>
                                            <p:tgtEl>
                                              <p:spTgt spid="32"/>
                                            </p:tgtEl>
                                            <p:attrNameLst>
                                              <p:attrName>ppt_x</p:attrName>
                                            </p:attrNameLst>
                                          </p:cBhvr>
                                          <p:tavLst>
                                            <p:tav tm="0">
                                              <p:val>
                                                <p:strVal val="1+#ppt_w/2"/>
                                              </p:val>
                                            </p:tav>
                                            <p:tav tm="100000">
                                              <p:val>
                                                <p:strVal val="#ppt_x"/>
                                              </p:val>
                                            </p:tav>
                                          </p:tavLst>
                                        </p:anim>
                                        <p:anim calcmode="lin" valueType="num">
                                          <p:cBhvr additive="base">
                                            <p:cTn id="34" dur="1000" fill="hold"/>
                                            <p:tgtEl>
                                              <p:spTgt spid="3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animBg="1"/>
          <p:bldP spid="32" grpId="0"/>
          <p:bldP spid="33" grpId="0" animBg="1"/>
        </p:bldLst>
      </p:timing>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pic>
        <p:nvPicPr>
          <p:cNvPr id="35" name="图片 3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3321" y="3880150"/>
            <a:ext cx="4519940" cy="3081778"/>
          </a:xfrm>
          <a:prstGeom prst="rect">
            <a:avLst/>
          </a:prstGeom>
        </p:spPr>
      </p:pic>
      <p:grpSp>
        <p:nvGrpSpPr>
          <p:cNvPr id="18" name="组合 17"/>
          <p:cNvGrpSpPr/>
          <p:nvPr/>
        </p:nvGrpSpPr>
        <p:grpSpPr>
          <a:xfrm>
            <a:off x="3862320" y="2925957"/>
            <a:ext cx="4493538" cy="1304330"/>
            <a:chOff x="700780" y="3354661"/>
            <a:chExt cx="3703853" cy="1075109"/>
          </a:xfrm>
        </p:grpSpPr>
        <p:sp>
          <p:nvSpPr>
            <p:cNvPr id="19" name="文本框 10"/>
            <p:cNvSpPr txBox="1"/>
            <p:nvPr/>
          </p:nvSpPr>
          <p:spPr>
            <a:xfrm>
              <a:off x="1722322" y="4176081"/>
              <a:ext cx="1726826" cy="253689"/>
            </a:xfrm>
            <a:prstGeom prst="rect">
              <a:avLst/>
            </a:prstGeom>
            <a:noFill/>
          </p:spPr>
          <p:txBody>
            <a:bodyPr wrap="none" rtlCol="0">
              <a:spAutoFit/>
            </a:bodyPr>
            <a:lstStyle/>
            <a:p>
              <a:r>
                <a:rPr lang="en-US" altLang="zh-CN"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THE Scenery DESIGN</a:t>
              </a:r>
              <a:endParaRPr lang="zh-CN" altLang="en-US"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endParaRPr>
            </a:p>
          </p:txBody>
        </p:sp>
        <p:sp>
          <p:nvSpPr>
            <p:cNvPr id="20" name="文本框 19"/>
            <p:cNvSpPr txBox="1"/>
            <p:nvPr/>
          </p:nvSpPr>
          <p:spPr>
            <a:xfrm>
              <a:off x="700780" y="3354661"/>
              <a:ext cx="3703853" cy="684959"/>
            </a:xfrm>
            <a:prstGeom prst="rect">
              <a:avLst/>
            </a:prstGeom>
            <a:noFill/>
          </p:spPr>
          <p:txBody>
            <a:bodyPr wrap="none" rtlCol="0">
              <a:spAutoFit/>
            </a:bodyPr>
            <a:lstStyle/>
            <a:p>
              <a:pPr algn="ctr"/>
              <a:r>
                <a:rPr lang="zh-CN" altLang="en-US" sz="4800"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安全用电顺口溜</a:t>
              </a:r>
            </a:p>
          </p:txBody>
        </p:sp>
        <p:sp>
          <p:nvSpPr>
            <p:cNvPr id="21" name="矩形 20"/>
            <p:cNvSpPr/>
            <p:nvPr/>
          </p:nvSpPr>
          <p:spPr>
            <a:xfrm>
              <a:off x="932703" y="4060717"/>
              <a:ext cx="3240000" cy="18000"/>
            </a:xfrm>
            <a:prstGeom prst="rect">
              <a:avLst/>
            </a:prstGeom>
            <a:solidFill>
              <a:srgbClr val="6DC1B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909B"/>
                </a:solidFill>
                <a:latin typeface="微软雅黑" panose="020B0503020204020204" pitchFamily="34" charset="-122"/>
                <a:ea typeface="微软雅黑" panose="020B0503020204020204" pitchFamily="34" charset="-122"/>
              </a:endParaRPr>
            </a:p>
          </p:txBody>
        </p:sp>
      </p:grpSp>
      <p:sp>
        <p:nvSpPr>
          <p:cNvPr id="22" name="MH_Number_1"/>
          <p:cNvSpPr/>
          <p:nvPr>
            <p:custDataLst>
              <p:tags r:id="rId1"/>
            </p:custDataLst>
          </p:nvPr>
        </p:nvSpPr>
        <p:spPr>
          <a:xfrm>
            <a:off x="5096949" y="743966"/>
            <a:ext cx="2025542" cy="2034018"/>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30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FIVE</a:t>
            </a:r>
          </a:p>
        </p:txBody>
      </p:sp>
      <p:pic>
        <p:nvPicPr>
          <p:cNvPr id="23" name="图片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9882444">
            <a:off x="4489459" y="675655"/>
            <a:ext cx="1504759" cy="2149654"/>
          </a:xfrm>
          <a:prstGeom prst="rect">
            <a:avLst/>
          </a:prstGeom>
        </p:spPr>
      </p:pic>
    </p:spTree>
    <p:extLst>
      <p:ext uri="{BB962C8B-B14F-4D97-AF65-F5344CB8AC3E}">
        <p14:creationId xmlns:p14="http://schemas.microsoft.com/office/powerpoint/2010/main" val="226080734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14:presetBounceEnd="50000">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14:bounceEnd="50000">
                                          <p:cBhvr additive="base">
                                            <p:cTn id="36"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安全用电顺口溜</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33" name="Text Box 8"/>
          <p:cNvSpPr txBox="1">
            <a:spLocks noChangeArrowheads="1"/>
          </p:cNvSpPr>
          <p:nvPr/>
        </p:nvSpPr>
        <p:spPr bwMode="auto">
          <a:xfrm>
            <a:off x="2256084" y="2063365"/>
            <a:ext cx="2947604"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Tx/>
              <a:buNone/>
            </a:pPr>
            <a:r>
              <a:rPr lang="zh-CN" altLang="en-US" sz="2400" b="1" dirty="0">
                <a:solidFill>
                  <a:schemeClr val="tx1">
                    <a:lumMod val="65000"/>
                    <a:lumOff val="35000"/>
                  </a:schemeClr>
                </a:solidFill>
                <a:latin typeface="微软雅黑" panose="020B0503020204020204" pitchFamily="34" charset="-122"/>
                <a:ea typeface="微软雅黑" panose="020B0503020204020204" pitchFamily="34" charset="-122"/>
              </a:rPr>
              <a:t>家庭安全用电常识 </a:t>
            </a:r>
            <a:endParaRPr lang="en-US" altLang="zh-CN" sz="2400" b="1" dirty="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6" name="Rectangle 16"/>
          <p:cNvSpPr>
            <a:spLocks noChangeArrowheads="1"/>
          </p:cNvSpPr>
          <p:nvPr/>
        </p:nvSpPr>
        <p:spPr bwMode="auto">
          <a:xfrm>
            <a:off x="1438983" y="2868130"/>
            <a:ext cx="4942832" cy="599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200" b="1" dirty="0">
                <a:solidFill>
                  <a:schemeClr val="tx1">
                    <a:lumMod val="65000"/>
                    <a:lumOff val="35000"/>
                  </a:schemeClr>
                </a:solidFill>
                <a:latin typeface="微软雅黑" panose="020B0503020204020204" pitchFamily="34" charset="-122"/>
                <a:ea typeface="微软雅黑" panose="020B0503020204020204" pitchFamily="34" charset="-122"/>
              </a:rPr>
              <a:t>家用电器需防水，要装漏电保护器</a:t>
            </a:r>
          </a:p>
        </p:txBody>
      </p:sp>
      <p:sp>
        <p:nvSpPr>
          <p:cNvPr id="44" name="Rectangle 24"/>
          <p:cNvSpPr>
            <a:spLocks noChangeArrowheads="1"/>
          </p:cNvSpPr>
          <p:nvPr/>
        </p:nvSpPr>
        <p:spPr bwMode="auto">
          <a:xfrm>
            <a:off x="1438983" y="3871299"/>
            <a:ext cx="4793626" cy="599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200" b="1" dirty="0">
                <a:solidFill>
                  <a:schemeClr val="tx1">
                    <a:lumMod val="65000"/>
                    <a:lumOff val="35000"/>
                  </a:schemeClr>
                </a:solidFill>
                <a:latin typeface="微软雅黑" panose="020B0503020204020204" pitchFamily="34" charset="-122"/>
                <a:ea typeface="微软雅黑" panose="020B0503020204020204" pitchFamily="34" charset="-122"/>
              </a:rPr>
              <a:t>破损电源快修理，湿手不能碰电器</a:t>
            </a:r>
          </a:p>
        </p:txBody>
      </p:sp>
      <p:sp>
        <p:nvSpPr>
          <p:cNvPr id="55" name="Rectangle 32"/>
          <p:cNvSpPr>
            <a:spLocks noChangeArrowheads="1"/>
          </p:cNvSpPr>
          <p:nvPr/>
        </p:nvSpPr>
        <p:spPr bwMode="auto">
          <a:xfrm>
            <a:off x="1438982" y="4861770"/>
            <a:ext cx="4777753" cy="59999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200" b="1" dirty="0">
                <a:solidFill>
                  <a:schemeClr val="tx1">
                    <a:lumMod val="65000"/>
                    <a:lumOff val="35000"/>
                  </a:schemeClr>
                </a:solidFill>
                <a:latin typeface="微软雅黑" panose="020B0503020204020204" pitchFamily="34" charset="-122"/>
                <a:ea typeface="微软雅黑" panose="020B0503020204020204" pitchFamily="34" charset="-122"/>
              </a:rPr>
              <a:t>金属与电源远离，插头要握绝缘体</a:t>
            </a:r>
          </a:p>
        </p:txBody>
      </p:sp>
      <p:pic>
        <p:nvPicPr>
          <p:cNvPr id="64" name="图片 6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21047826">
            <a:off x="6508441" y="1545755"/>
            <a:ext cx="4241853" cy="3989308"/>
          </a:xfrm>
          <a:prstGeom prst="rect">
            <a:avLst/>
          </a:prstGeom>
        </p:spPr>
      </p:pic>
    </p:spTree>
    <p:extLst>
      <p:ext uri="{BB962C8B-B14F-4D97-AF65-F5344CB8AC3E}">
        <p14:creationId xmlns:p14="http://schemas.microsoft.com/office/powerpoint/2010/main" val="376155915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14:presetBounceEnd="50000">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14:bounceEnd="50000">
                                          <p:cBhvr additive="base">
                                            <p:cTn id="12" dur="1000" fill="hold"/>
                                            <p:tgtEl>
                                              <p:spTgt spid="33"/>
                                            </p:tgtEl>
                                            <p:attrNameLst>
                                              <p:attrName>ppt_x</p:attrName>
                                            </p:attrNameLst>
                                          </p:cBhvr>
                                          <p:tavLst>
                                            <p:tav tm="0">
                                              <p:val>
                                                <p:strVal val="0-#ppt_w/2"/>
                                              </p:val>
                                            </p:tav>
                                            <p:tav tm="100000">
                                              <p:val>
                                                <p:strVal val="#ppt_x"/>
                                              </p:val>
                                            </p:tav>
                                          </p:tavLst>
                                        </p:anim>
                                        <p:anim calcmode="lin" valueType="num" p14:bounceEnd="50000">
                                          <p:cBhvr additive="base">
                                            <p:cTn id="13" dur="1000" fill="hold"/>
                                            <p:tgtEl>
                                              <p:spTgt spid="3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14:presetBounceEnd="50000">
                                      <p:stCondLst>
                                        <p:cond delay="200"/>
                                      </p:stCondLst>
                                      <p:childTnLst>
                                        <p:set>
                                          <p:cBhvr>
                                            <p:cTn id="15" dur="1" fill="hold">
                                              <p:stCondLst>
                                                <p:cond delay="0"/>
                                              </p:stCondLst>
                                            </p:cTn>
                                            <p:tgtEl>
                                              <p:spTgt spid="36"/>
                                            </p:tgtEl>
                                            <p:attrNameLst>
                                              <p:attrName>style.visibility</p:attrName>
                                            </p:attrNameLst>
                                          </p:cBhvr>
                                          <p:to>
                                            <p:strVal val="visible"/>
                                          </p:to>
                                        </p:set>
                                        <p:anim calcmode="lin" valueType="num" p14:bounceEnd="50000">
                                          <p:cBhvr additive="base">
                                            <p:cTn id="16" dur="1000" fill="hold"/>
                                            <p:tgtEl>
                                              <p:spTgt spid="36"/>
                                            </p:tgtEl>
                                            <p:attrNameLst>
                                              <p:attrName>ppt_x</p:attrName>
                                            </p:attrNameLst>
                                          </p:cBhvr>
                                          <p:tavLst>
                                            <p:tav tm="0">
                                              <p:val>
                                                <p:strVal val="0-#ppt_w/2"/>
                                              </p:val>
                                            </p:tav>
                                            <p:tav tm="100000">
                                              <p:val>
                                                <p:strVal val="#ppt_x"/>
                                              </p:val>
                                            </p:tav>
                                          </p:tavLst>
                                        </p:anim>
                                        <p:anim calcmode="lin" valueType="num" p14:bounceEnd="50000">
                                          <p:cBhvr additive="base">
                                            <p:cTn id="17" dur="1000" fill="hold"/>
                                            <p:tgtEl>
                                              <p:spTgt spid="3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14:presetBounceEnd="50000">
                                      <p:stCondLst>
                                        <p:cond delay="400"/>
                                      </p:stCondLst>
                                      <p:childTnLst>
                                        <p:set>
                                          <p:cBhvr>
                                            <p:cTn id="19" dur="1" fill="hold">
                                              <p:stCondLst>
                                                <p:cond delay="0"/>
                                              </p:stCondLst>
                                            </p:cTn>
                                            <p:tgtEl>
                                              <p:spTgt spid="44"/>
                                            </p:tgtEl>
                                            <p:attrNameLst>
                                              <p:attrName>style.visibility</p:attrName>
                                            </p:attrNameLst>
                                          </p:cBhvr>
                                          <p:to>
                                            <p:strVal val="visible"/>
                                          </p:to>
                                        </p:set>
                                        <p:anim calcmode="lin" valueType="num" p14:bounceEnd="50000">
                                          <p:cBhvr additive="base">
                                            <p:cTn id="20" dur="1000" fill="hold"/>
                                            <p:tgtEl>
                                              <p:spTgt spid="44"/>
                                            </p:tgtEl>
                                            <p:attrNameLst>
                                              <p:attrName>ppt_x</p:attrName>
                                            </p:attrNameLst>
                                          </p:cBhvr>
                                          <p:tavLst>
                                            <p:tav tm="0">
                                              <p:val>
                                                <p:strVal val="0-#ppt_w/2"/>
                                              </p:val>
                                            </p:tav>
                                            <p:tav tm="100000">
                                              <p:val>
                                                <p:strVal val="#ppt_x"/>
                                              </p:val>
                                            </p:tav>
                                          </p:tavLst>
                                        </p:anim>
                                        <p:anim calcmode="lin" valueType="num" p14:bounceEnd="50000">
                                          <p:cBhvr additive="base">
                                            <p:cTn id="21" dur="1000" fill="hold"/>
                                            <p:tgtEl>
                                              <p:spTgt spid="44"/>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14:presetBounceEnd="50000">
                                      <p:stCondLst>
                                        <p:cond delay="600"/>
                                      </p:stCondLst>
                                      <p:childTnLst>
                                        <p:set>
                                          <p:cBhvr>
                                            <p:cTn id="23" dur="1" fill="hold">
                                              <p:stCondLst>
                                                <p:cond delay="0"/>
                                              </p:stCondLst>
                                            </p:cTn>
                                            <p:tgtEl>
                                              <p:spTgt spid="55"/>
                                            </p:tgtEl>
                                            <p:attrNameLst>
                                              <p:attrName>style.visibility</p:attrName>
                                            </p:attrNameLst>
                                          </p:cBhvr>
                                          <p:to>
                                            <p:strVal val="visible"/>
                                          </p:to>
                                        </p:set>
                                        <p:anim calcmode="lin" valueType="num" p14:bounceEnd="50000">
                                          <p:cBhvr additive="base">
                                            <p:cTn id="24" dur="1000" fill="hold"/>
                                            <p:tgtEl>
                                              <p:spTgt spid="55"/>
                                            </p:tgtEl>
                                            <p:attrNameLst>
                                              <p:attrName>ppt_x</p:attrName>
                                            </p:attrNameLst>
                                          </p:cBhvr>
                                          <p:tavLst>
                                            <p:tav tm="0">
                                              <p:val>
                                                <p:strVal val="0-#ppt_w/2"/>
                                              </p:val>
                                            </p:tav>
                                            <p:tav tm="100000">
                                              <p:val>
                                                <p:strVal val="#ppt_x"/>
                                              </p:val>
                                            </p:tav>
                                          </p:tavLst>
                                        </p:anim>
                                        <p:anim calcmode="lin" valueType="num" p14:bounceEnd="50000">
                                          <p:cBhvr additive="base">
                                            <p:cTn id="25" dur="1000" fill="hold"/>
                                            <p:tgtEl>
                                              <p:spTgt spid="5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14:presetBounceEnd="50000">
                                      <p:stCondLst>
                                        <p:cond delay="800"/>
                                      </p:stCondLst>
                                      <p:childTnLst>
                                        <p:set>
                                          <p:cBhvr>
                                            <p:cTn id="27" dur="1" fill="hold">
                                              <p:stCondLst>
                                                <p:cond delay="0"/>
                                              </p:stCondLst>
                                            </p:cTn>
                                            <p:tgtEl>
                                              <p:spTgt spid="64"/>
                                            </p:tgtEl>
                                            <p:attrNameLst>
                                              <p:attrName>style.visibility</p:attrName>
                                            </p:attrNameLst>
                                          </p:cBhvr>
                                          <p:to>
                                            <p:strVal val="visible"/>
                                          </p:to>
                                        </p:set>
                                        <p:anim calcmode="lin" valueType="num" p14:bounceEnd="50000">
                                          <p:cBhvr additive="base">
                                            <p:cTn id="28" dur="1000" fill="hold"/>
                                            <p:tgtEl>
                                              <p:spTgt spid="64"/>
                                            </p:tgtEl>
                                            <p:attrNameLst>
                                              <p:attrName>ppt_x</p:attrName>
                                            </p:attrNameLst>
                                          </p:cBhvr>
                                          <p:tavLst>
                                            <p:tav tm="0">
                                              <p:val>
                                                <p:strVal val="1+#ppt_w/2"/>
                                              </p:val>
                                            </p:tav>
                                            <p:tav tm="100000">
                                              <p:val>
                                                <p:strVal val="#ppt_x"/>
                                              </p:val>
                                            </p:tav>
                                          </p:tavLst>
                                        </p:anim>
                                        <p:anim calcmode="lin" valueType="num" p14:bounceEnd="50000">
                                          <p:cBhvr additive="base">
                                            <p:cTn id="29"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P spid="44" grpId="0"/>
          <p:bldP spid="5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grpId="0" nodeType="afterEffect">
                                      <p:stCondLst>
                                        <p:cond delay="0"/>
                                      </p:stCondLst>
                                      <p:childTnLst>
                                        <p:set>
                                          <p:cBhvr>
                                            <p:cTn id="11" dur="1" fill="hold">
                                              <p:stCondLst>
                                                <p:cond delay="0"/>
                                              </p:stCondLst>
                                            </p:cTn>
                                            <p:tgtEl>
                                              <p:spTgt spid="33"/>
                                            </p:tgtEl>
                                            <p:attrNameLst>
                                              <p:attrName>style.visibility</p:attrName>
                                            </p:attrNameLst>
                                          </p:cBhvr>
                                          <p:to>
                                            <p:strVal val="visible"/>
                                          </p:to>
                                        </p:set>
                                        <p:anim calcmode="lin" valueType="num">
                                          <p:cBhvr additive="base">
                                            <p:cTn id="12" dur="1000" fill="hold"/>
                                            <p:tgtEl>
                                              <p:spTgt spid="33"/>
                                            </p:tgtEl>
                                            <p:attrNameLst>
                                              <p:attrName>ppt_x</p:attrName>
                                            </p:attrNameLst>
                                          </p:cBhvr>
                                          <p:tavLst>
                                            <p:tav tm="0">
                                              <p:val>
                                                <p:strVal val="0-#ppt_w/2"/>
                                              </p:val>
                                            </p:tav>
                                            <p:tav tm="100000">
                                              <p:val>
                                                <p:strVal val="#ppt_x"/>
                                              </p:val>
                                            </p:tav>
                                          </p:tavLst>
                                        </p:anim>
                                        <p:anim calcmode="lin" valueType="num">
                                          <p:cBhvr additive="base">
                                            <p:cTn id="13" dur="1000" fill="hold"/>
                                            <p:tgtEl>
                                              <p:spTgt spid="33"/>
                                            </p:tgtEl>
                                            <p:attrNameLst>
                                              <p:attrName>ppt_y</p:attrName>
                                            </p:attrNameLst>
                                          </p:cBhvr>
                                          <p:tavLst>
                                            <p:tav tm="0">
                                              <p:val>
                                                <p:strVal val="#ppt_y"/>
                                              </p:val>
                                            </p:tav>
                                            <p:tav tm="100000">
                                              <p:val>
                                                <p:strVal val="#ppt_y"/>
                                              </p:val>
                                            </p:tav>
                                          </p:tavLst>
                                        </p:anim>
                                      </p:childTnLst>
                                    </p:cTn>
                                  </p:par>
                                  <p:par>
                                    <p:cTn id="14" presetID="2" presetClass="entr" presetSubtype="8" fill="hold" grpId="0" nodeType="withEffect">
                                      <p:stCondLst>
                                        <p:cond delay="200"/>
                                      </p:stCondLst>
                                      <p:childTnLst>
                                        <p:set>
                                          <p:cBhvr>
                                            <p:cTn id="15" dur="1" fill="hold">
                                              <p:stCondLst>
                                                <p:cond delay="0"/>
                                              </p:stCondLst>
                                            </p:cTn>
                                            <p:tgtEl>
                                              <p:spTgt spid="36"/>
                                            </p:tgtEl>
                                            <p:attrNameLst>
                                              <p:attrName>style.visibility</p:attrName>
                                            </p:attrNameLst>
                                          </p:cBhvr>
                                          <p:to>
                                            <p:strVal val="visible"/>
                                          </p:to>
                                        </p:set>
                                        <p:anim calcmode="lin" valueType="num">
                                          <p:cBhvr additive="base">
                                            <p:cTn id="16" dur="1000" fill="hold"/>
                                            <p:tgtEl>
                                              <p:spTgt spid="36"/>
                                            </p:tgtEl>
                                            <p:attrNameLst>
                                              <p:attrName>ppt_x</p:attrName>
                                            </p:attrNameLst>
                                          </p:cBhvr>
                                          <p:tavLst>
                                            <p:tav tm="0">
                                              <p:val>
                                                <p:strVal val="0-#ppt_w/2"/>
                                              </p:val>
                                            </p:tav>
                                            <p:tav tm="100000">
                                              <p:val>
                                                <p:strVal val="#ppt_x"/>
                                              </p:val>
                                            </p:tav>
                                          </p:tavLst>
                                        </p:anim>
                                        <p:anim calcmode="lin" valueType="num">
                                          <p:cBhvr additive="base">
                                            <p:cTn id="17" dur="1000" fill="hold"/>
                                            <p:tgtEl>
                                              <p:spTgt spid="36"/>
                                            </p:tgtEl>
                                            <p:attrNameLst>
                                              <p:attrName>ppt_y</p:attrName>
                                            </p:attrNameLst>
                                          </p:cBhvr>
                                          <p:tavLst>
                                            <p:tav tm="0">
                                              <p:val>
                                                <p:strVal val="#ppt_y"/>
                                              </p:val>
                                            </p:tav>
                                            <p:tav tm="100000">
                                              <p:val>
                                                <p:strVal val="#ppt_y"/>
                                              </p:val>
                                            </p:tav>
                                          </p:tavLst>
                                        </p:anim>
                                      </p:childTnLst>
                                    </p:cTn>
                                  </p:par>
                                  <p:par>
                                    <p:cTn id="18" presetID="2" presetClass="entr" presetSubtype="8" fill="hold" grpId="0" nodeType="withEffect">
                                      <p:stCondLst>
                                        <p:cond delay="400"/>
                                      </p:stCondLst>
                                      <p:childTnLst>
                                        <p:set>
                                          <p:cBhvr>
                                            <p:cTn id="19" dur="1" fill="hold">
                                              <p:stCondLst>
                                                <p:cond delay="0"/>
                                              </p:stCondLst>
                                            </p:cTn>
                                            <p:tgtEl>
                                              <p:spTgt spid="44"/>
                                            </p:tgtEl>
                                            <p:attrNameLst>
                                              <p:attrName>style.visibility</p:attrName>
                                            </p:attrNameLst>
                                          </p:cBhvr>
                                          <p:to>
                                            <p:strVal val="visible"/>
                                          </p:to>
                                        </p:set>
                                        <p:anim calcmode="lin" valueType="num">
                                          <p:cBhvr additive="base">
                                            <p:cTn id="20" dur="1000" fill="hold"/>
                                            <p:tgtEl>
                                              <p:spTgt spid="44"/>
                                            </p:tgtEl>
                                            <p:attrNameLst>
                                              <p:attrName>ppt_x</p:attrName>
                                            </p:attrNameLst>
                                          </p:cBhvr>
                                          <p:tavLst>
                                            <p:tav tm="0">
                                              <p:val>
                                                <p:strVal val="0-#ppt_w/2"/>
                                              </p:val>
                                            </p:tav>
                                            <p:tav tm="100000">
                                              <p:val>
                                                <p:strVal val="#ppt_x"/>
                                              </p:val>
                                            </p:tav>
                                          </p:tavLst>
                                        </p:anim>
                                        <p:anim calcmode="lin" valueType="num">
                                          <p:cBhvr additive="base">
                                            <p:cTn id="21" dur="1000" fill="hold"/>
                                            <p:tgtEl>
                                              <p:spTgt spid="44"/>
                                            </p:tgtEl>
                                            <p:attrNameLst>
                                              <p:attrName>ppt_y</p:attrName>
                                            </p:attrNameLst>
                                          </p:cBhvr>
                                          <p:tavLst>
                                            <p:tav tm="0">
                                              <p:val>
                                                <p:strVal val="#ppt_y"/>
                                              </p:val>
                                            </p:tav>
                                            <p:tav tm="100000">
                                              <p:val>
                                                <p:strVal val="#ppt_y"/>
                                              </p:val>
                                            </p:tav>
                                          </p:tavLst>
                                        </p:anim>
                                      </p:childTnLst>
                                    </p:cTn>
                                  </p:par>
                                  <p:par>
                                    <p:cTn id="22" presetID="2" presetClass="entr" presetSubtype="8" fill="hold" grpId="0" nodeType="withEffect">
                                      <p:stCondLst>
                                        <p:cond delay="600"/>
                                      </p:stCondLst>
                                      <p:childTnLst>
                                        <p:set>
                                          <p:cBhvr>
                                            <p:cTn id="23" dur="1" fill="hold">
                                              <p:stCondLst>
                                                <p:cond delay="0"/>
                                              </p:stCondLst>
                                            </p:cTn>
                                            <p:tgtEl>
                                              <p:spTgt spid="55"/>
                                            </p:tgtEl>
                                            <p:attrNameLst>
                                              <p:attrName>style.visibility</p:attrName>
                                            </p:attrNameLst>
                                          </p:cBhvr>
                                          <p:to>
                                            <p:strVal val="visible"/>
                                          </p:to>
                                        </p:set>
                                        <p:anim calcmode="lin" valueType="num">
                                          <p:cBhvr additive="base">
                                            <p:cTn id="24" dur="1000" fill="hold"/>
                                            <p:tgtEl>
                                              <p:spTgt spid="55"/>
                                            </p:tgtEl>
                                            <p:attrNameLst>
                                              <p:attrName>ppt_x</p:attrName>
                                            </p:attrNameLst>
                                          </p:cBhvr>
                                          <p:tavLst>
                                            <p:tav tm="0">
                                              <p:val>
                                                <p:strVal val="0-#ppt_w/2"/>
                                              </p:val>
                                            </p:tav>
                                            <p:tav tm="100000">
                                              <p:val>
                                                <p:strVal val="#ppt_x"/>
                                              </p:val>
                                            </p:tav>
                                          </p:tavLst>
                                        </p:anim>
                                        <p:anim calcmode="lin" valueType="num">
                                          <p:cBhvr additive="base">
                                            <p:cTn id="25" dur="1000" fill="hold"/>
                                            <p:tgtEl>
                                              <p:spTgt spid="55"/>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800"/>
                                      </p:stCondLst>
                                      <p:childTnLst>
                                        <p:set>
                                          <p:cBhvr>
                                            <p:cTn id="27" dur="1" fill="hold">
                                              <p:stCondLst>
                                                <p:cond delay="0"/>
                                              </p:stCondLst>
                                            </p:cTn>
                                            <p:tgtEl>
                                              <p:spTgt spid="64"/>
                                            </p:tgtEl>
                                            <p:attrNameLst>
                                              <p:attrName>style.visibility</p:attrName>
                                            </p:attrNameLst>
                                          </p:cBhvr>
                                          <p:to>
                                            <p:strVal val="visible"/>
                                          </p:to>
                                        </p:set>
                                        <p:anim calcmode="lin" valueType="num">
                                          <p:cBhvr additive="base">
                                            <p:cTn id="28" dur="1000" fill="hold"/>
                                            <p:tgtEl>
                                              <p:spTgt spid="64"/>
                                            </p:tgtEl>
                                            <p:attrNameLst>
                                              <p:attrName>ppt_x</p:attrName>
                                            </p:attrNameLst>
                                          </p:cBhvr>
                                          <p:tavLst>
                                            <p:tav tm="0">
                                              <p:val>
                                                <p:strVal val="1+#ppt_w/2"/>
                                              </p:val>
                                            </p:tav>
                                            <p:tav tm="100000">
                                              <p:val>
                                                <p:strVal val="#ppt_x"/>
                                              </p:val>
                                            </p:tav>
                                          </p:tavLst>
                                        </p:anim>
                                        <p:anim calcmode="lin" valueType="num">
                                          <p:cBhvr additive="base">
                                            <p:cTn id="29" dur="1000" fill="hold"/>
                                            <p:tgtEl>
                                              <p:spTgt spid="6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 grpId="0"/>
          <p:bldP spid="36" grpId="0"/>
          <p:bldP spid="44" grpId="0"/>
          <p:bldP spid="55"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安全用电顺口溜</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10" name="Text Box 10"/>
          <p:cNvSpPr txBox="1">
            <a:spLocks noChangeArrowheads="1"/>
          </p:cNvSpPr>
          <p:nvPr/>
        </p:nvSpPr>
        <p:spPr bwMode="auto">
          <a:xfrm>
            <a:off x="4411125" y="1569476"/>
            <a:ext cx="330950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Tx/>
              <a:buNone/>
            </a:pPr>
            <a:r>
              <a:rPr lang="zh-CN" altLang="en-US" sz="2400" dirty="0">
                <a:latin typeface="微软雅黑" panose="020B0503020204020204" pitchFamily="34" charset="-122"/>
                <a:ea typeface="微软雅黑" panose="020B0503020204020204" pitchFamily="34" charset="-122"/>
              </a:rPr>
              <a:t>室外安全注意事项</a:t>
            </a:r>
          </a:p>
        </p:txBody>
      </p:sp>
      <p:sp>
        <p:nvSpPr>
          <p:cNvPr id="11" name="Rectangle 12"/>
          <p:cNvSpPr>
            <a:spLocks noChangeArrowheads="1"/>
          </p:cNvSpPr>
          <p:nvPr/>
        </p:nvSpPr>
        <p:spPr bwMode="auto">
          <a:xfrm>
            <a:off x="1653238" y="5830192"/>
            <a:ext cx="3726965" cy="646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dirty="0">
                <a:latin typeface="微软雅黑" panose="020B0503020204020204" pitchFamily="34" charset="-122"/>
                <a:ea typeface="微软雅黑" panose="020B0503020204020204" pitchFamily="34" charset="-122"/>
              </a:rPr>
              <a:t>躲开变压器，安全不触电</a:t>
            </a:r>
          </a:p>
        </p:txBody>
      </p:sp>
      <p:sp>
        <p:nvSpPr>
          <p:cNvPr id="12" name="Rectangle 13"/>
          <p:cNvSpPr>
            <a:spLocks noChangeArrowheads="1"/>
          </p:cNvSpPr>
          <p:nvPr/>
        </p:nvSpPr>
        <p:spPr bwMode="auto">
          <a:xfrm>
            <a:off x="6909137" y="5758194"/>
            <a:ext cx="3726965" cy="646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2400" dirty="0">
                <a:latin typeface="微软雅黑" panose="020B0503020204020204" pitchFamily="34" charset="-122"/>
                <a:ea typeface="微软雅黑" panose="020B0503020204020204" pitchFamily="34" charset="-122"/>
              </a:rPr>
              <a:t>钓鱼放风筝，远离高压线 </a:t>
            </a:r>
            <a:endParaRPr lang="en-US" altLang="zh-CN" sz="2400" dirty="0">
              <a:latin typeface="微软雅黑" panose="020B0503020204020204" pitchFamily="34" charset="-122"/>
              <a:ea typeface="微软雅黑" panose="020B0503020204020204" pitchFamily="34" charset="-122"/>
            </a:endParaRPr>
          </a:p>
        </p:txBody>
      </p:sp>
      <p:grpSp>
        <p:nvGrpSpPr>
          <p:cNvPr id="13" name="组合 12"/>
          <p:cNvGrpSpPr/>
          <p:nvPr/>
        </p:nvGrpSpPr>
        <p:grpSpPr>
          <a:xfrm>
            <a:off x="6532180" y="2374257"/>
            <a:ext cx="4463915" cy="3527934"/>
            <a:chOff x="5969419" y="933872"/>
            <a:chExt cx="4464496" cy="3528393"/>
          </a:xfrm>
        </p:grpSpPr>
        <p:grpSp>
          <p:nvGrpSpPr>
            <p:cNvPr id="14" name="组合 13"/>
            <p:cNvGrpSpPr/>
            <p:nvPr/>
          </p:nvGrpSpPr>
          <p:grpSpPr>
            <a:xfrm>
              <a:off x="5969419" y="933872"/>
              <a:ext cx="4464496" cy="3528393"/>
              <a:chOff x="1127448" y="1628799"/>
              <a:chExt cx="4464496" cy="3528393"/>
            </a:xfrm>
          </p:grpSpPr>
          <p:pic>
            <p:nvPicPr>
              <p:cNvPr id="16" name="图片 15"/>
              <p:cNvPicPr>
                <a:picLocks noChangeAspect="1"/>
              </p:cNvPicPr>
              <p:nvPr/>
            </p:nvPicPr>
            <p:blipFill rotWithShape="1">
              <a:blip r:embed="rId3" cstate="print">
                <a:extLst>
                  <a:ext uri="{28A0092B-C50C-407E-A947-70E740481C1C}">
                    <a14:useLocalDpi xmlns:a14="http://schemas.microsoft.com/office/drawing/2010/main" val="0"/>
                  </a:ext>
                </a:extLst>
              </a:blip>
              <a:srcRect l="3932" t="6355" r="4434" b="9009"/>
              <a:stretch/>
            </p:blipFill>
            <p:spPr>
              <a:xfrm>
                <a:off x="1127448" y="1628799"/>
                <a:ext cx="4464496" cy="3528393"/>
              </a:xfrm>
              <a:prstGeom prst="rect">
                <a:avLst/>
              </a:prstGeom>
            </p:spPr>
          </p:pic>
          <p:sp>
            <p:nvSpPr>
              <p:cNvPr id="17" name="矩形 16"/>
              <p:cNvSpPr/>
              <p:nvPr/>
            </p:nvSpPr>
            <p:spPr>
              <a:xfrm>
                <a:off x="1465023" y="1988840"/>
                <a:ext cx="3694873" cy="2810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5" name="图片 1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381516" y="1213332"/>
              <a:ext cx="3545827" cy="2969472"/>
            </a:xfrm>
            <a:prstGeom prst="rect">
              <a:avLst/>
            </a:prstGeom>
          </p:spPr>
        </p:pic>
      </p:grpSp>
      <p:grpSp>
        <p:nvGrpSpPr>
          <p:cNvPr id="18" name="组合 17"/>
          <p:cNvGrpSpPr/>
          <p:nvPr/>
        </p:nvGrpSpPr>
        <p:grpSpPr>
          <a:xfrm>
            <a:off x="1348279" y="2302258"/>
            <a:ext cx="4463915" cy="3527934"/>
            <a:chOff x="1242625" y="1590311"/>
            <a:chExt cx="4464496" cy="3528393"/>
          </a:xfrm>
        </p:grpSpPr>
        <p:grpSp>
          <p:nvGrpSpPr>
            <p:cNvPr id="19" name="组合 18"/>
            <p:cNvGrpSpPr/>
            <p:nvPr/>
          </p:nvGrpSpPr>
          <p:grpSpPr>
            <a:xfrm>
              <a:off x="1242625" y="1590311"/>
              <a:ext cx="4464496" cy="3528393"/>
              <a:chOff x="1127448" y="1628799"/>
              <a:chExt cx="4464496" cy="3528393"/>
            </a:xfrm>
          </p:grpSpPr>
          <p:pic>
            <p:nvPicPr>
              <p:cNvPr id="21" name="图片 20"/>
              <p:cNvPicPr>
                <a:picLocks noChangeAspect="1"/>
              </p:cNvPicPr>
              <p:nvPr/>
            </p:nvPicPr>
            <p:blipFill rotWithShape="1">
              <a:blip r:embed="rId3" cstate="print">
                <a:extLst>
                  <a:ext uri="{28A0092B-C50C-407E-A947-70E740481C1C}">
                    <a14:useLocalDpi xmlns:a14="http://schemas.microsoft.com/office/drawing/2010/main" val="0"/>
                  </a:ext>
                </a:extLst>
              </a:blip>
              <a:srcRect l="3932" t="6355" r="4434" b="9009"/>
              <a:stretch/>
            </p:blipFill>
            <p:spPr>
              <a:xfrm>
                <a:off x="1127448" y="1628799"/>
                <a:ext cx="4464496" cy="3528393"/>
              </a:xfrm>
              <a:prstGeom prst="rect">
                <a:avLst/>
              </a:prstGeom>
            </p:spPr>
          </p:pic>
          <p:sp>
            <p:nvSpPr>
              <p:cNvPr id="22" name="矩形 21"/>
              <p:cNvSpPr/>
              <p:nvPr/>
            </p:nvSpPr>
            <p:spPr>
              <a:xfrm>
                <a:off x="1465023" y="1988840"/>
                <a:ext cx="3694873" cy="2810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0" name="图片 19"/>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487488" y="1949038"/>
              <a:ext cx="3926599" cy="2776106"/>
            </a:xfrm>
            <a:prstGeom prst="rect">
              <a:avLst/>
            </a:prstGeom>
          </p:spPr>
        </p:pic>
      </p:grpSp>
    </p:spTree>
    <p:extLst>
      <p:ext uri="{BB962C8B-B14F-4D97-AF65-F5344CB8AC3E}">
        <p14:creationId xmlns:p14="http://schemas.microsoft.com/office/powerpoint/2010/main" val="50023588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grpId="0" nodeType="afterEffect" p14:presetBounceEnd="50000">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14:bounceEnd="50000">
                                          <p:cBhvr additive="base">
                                            <p:cTn id="12" dur="1000" fill="hold"/>
                                            <p:tgtEl>
                                              <p:spTgt spid="10"/>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14:presetBounceEnd="50000">
                                      <p:stCondLst>
                                        <p:cond delay="300"/>
                                      </p:stCondLst>
                                      <p:childTnLst>
                                        <p:set>
                                          <p:cBhvr>
                                            <p:cTn id="15" dur="1" fill="hold">
                                              <p:stCondLst>
                                                <p:cond delay="0"/>
                                              </p:stCondLst>
                                            </p:cTn>
                                            <p:tgtEl>
                                              <p:spTgt spid="18"/>
                                            </p:tgtEl>
                                            <p:attrNameLst>
                                              <p:attrName>style.visibility</p:attrName>
                                            </p:attrNameLst>
                                          </p:cBhvr>
                                          <p:to>
                                            <p:strVal val="visible"/>
                                          </p:to>
                                        </p:set>
                                        <p:anim calcmode="lin" valueType="num" p14:bounceEnd="50000">
                                          <p:cBhvr additive="base">
                                            <p:cTn id="16" dur="10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17" dur="1000" fill="hold"/>
                                            <p:tgtEl>
                                              <p:spTgt spid="1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14:presetBounceEnd="50000">
                                      <p:stCondLst>
                                        <p:cond delay="600"/>
                                      </p:stCondLst>
                                      <p:childTnLst>
                                        <p:set>
                                          <p:cBhvr>
                                            <p:cTn id="19" dur="1" fill="hold">
                                              <p:stCondLst>
                                                <p:cond delay="0"/>
                                              </p:stCondLst>
                                            </p:cTn>
                                            <p:tgtEl>
                                              <p:spTgt spid="11"/>
                                            </p:tgtEl>
                                            <p:attrNameLst>
                                              <p:attrName>style.visibility</p:attrName>
                                            </p:attrNameLst>
                                          </p:cBhvr>
                                          <p:to>
                                            <p:strVal val="visible"/>
                                          </p:to>
                                        </p:set>
                                        <p:anim calcmode="lin" valueType="num" p14:bounceEnd="50000">
                                          <p:cBhvr additive="base">
                                            <p:cTn id="20" dur="10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21" dur="10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14:presetBounceEnd="50000">
                                      <p:stCondLst>
                                        <p:cond delay="900"/>
                                      </p:stCondLst>
                                      <p:childTnLst>
                                        <p:set>
                                          <p:cBhvr>
                                            <p:cTn id="23" dur="1" fill="hold">
                                              <p:stCondLst>
                                                <p:cond delay="0"/>
                                              </p:stCondLst>
                                            </p:cTn>
                                            <p:tgtEl>
                                              <p:spTgt spid="13"/>
                                            </p:tgtEl>
                                            <p:attrNameLst>
                                              <p:attrName>style.visibility</p:attrName>
                                            </p:attrNameLst>
                                          </p:cBhvr>
                                          <p:to>
                                            <p:strVal val="visible"/>
                                          </p:to>
                                        </p:set>
                                        <p:anim calcmode="lin" valueType="num" p14:bounceEnd="50000">
                                          <p:cBhvr additive="base">
                                            <p:cTn id="24" dur="1000" fill="hold"/>
                                            <p:tgtEl>
                                              <p:spTgt spid="13"/>
                                            </p:tgtEl>
                                            <p:attrNameLst>
                                              <p:attrName>ppt_x</p:attrName>
                                            </p:attrNameLst>
                                          </p:cBhvr>
                                          <p:tavLst>
                                            <p:tav tm="0">
                                              <p:val>
                                                <p:strVal val="#ppt_x"/>
                                              </p:val>
                                            </p:tav>
                                            <p:tav tm="100000">
                                              <p:val>
                                                <p:strVal val="#ppt_x"/>
                                              </p:val>
                                            </p:tav>
                                          </p:tavLst>
                                        </p:anim>
                                        <p:anim calcmode="lin" valueType="num" p14:bounceEnd="50000">
                                          <p:cBhvr additive="base">
                                            <p:cTn id="25" dur="10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14:presetBounceEnd="50000">
                                      <p:stCondLst>
                                        <p:cond delay="1200"/>
                                      </p:stCondLst>
                                      <p:childTnLst>
                                        <p:set>
                                          <p:cBhvr>
                                            <p:cTn id="27" dur="1" fill="hold">
                                              <p:stCondLst>
                                                <p:cond delay="0"/>
                                              </p:stCondLst>
                                            </p:cTn>
                                            <p:tgtEl>
                                              <p:spTgt spid="12"/>
                                            </p:tgtEl>
                                            <p:attrNameLst>
                                              <p:attrName>style.visibility</p:attrName>
                                            </p:attrNameLst>
                                          </p:cBhvr>
                                          <p:to>
                                            <p:strVal val="visible"/>
                                          </p:to>
                                        </p:set>
                                        <p:anim calcmode="lin" valueType="num" p14:bounceEnd="50000">
                                          <p:cBhvr additive="base">
                                            <p:cTn id="28" dur="1000" fill="hold"/>
                                            <p:tgtEl>
                                              <p:spTgt spid="12"/>
                                            </p:tgtEl>
                                            <p:attrNameLst>
                                              <p:attrName>ppt_x</p:attrName>
                                            </p:attrNameLst>
                                          </p:cBhvr>
                                          <p:tavLst>
                                            <p:tav tm="0">
                                              <p:val>
                                                <p:strVal val="#ppt_x"/>
                                              </p:val>
                                            </p:tav>
                                            <p:tav tm="100000">
                                              <p:val>
                                                <p:strVal val="#ppt_x"/>
                                              </p:val>
                                            </p:tav>
                                          </p:tavLst>
                                        </p:anim>
                                        <p:anim calcmode="lin" valueType="num" p14:bounceEnd="50000">
                                          <p:cBhvr additive="base">
                                            <p:cTn id="29"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grpId="0" nodeType="after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1000" fill="hold"/>
                                            <p:tgtEl>
                                              <p:spTgt spid="10"/>
                                            </p:tgtEl>
                                            <p:attrNameLst>
                                              <p:attrName>ppt_x</p:attrName>
                                            </p:attrNameLst>
                                          </p:cBhvr>
                                          <p:tavLst>
                                            <p:tav tm="0">
                                              <p:val>
                                                <p:strVal val="#ppt_x"/>
                                              </p:val>
                                            </p:tav>
                                            <p:tav tm="100000">
                                              <p:val>
                                                <p:strVal val="#ppt_x"/>
                                              </p:val>
                                            </p:tav>
                                          </p:tavLst>
                                        </p:anim>
                                        <p:anim calcmode="lin" valueType="num">
                                          <p:cBhvr additive="base">
                                            <p:cTn id="13" dur="1000" fill="hold"/>
                                            <p:tgtEl>
                                              <p:spTgt spid="10"/>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300"/>
                                      </p:stCondLst>
                                      <p:childTnLst>
                                        <p:set>
                                          <p:cBhvr>
                                            <p:cTn id="15" dur="1" fill="hold">
                                              <p:stCondLst>
                                                <p:cond delay="0"/>
                                              </p:stCondLst>
                                            </p:cTn>
                                            <p:tgtEl>
                                              <p:spTgt spid="18"/>
                                            </p:tgtEl>
                                            <p:attrNameLst>
                                              <p:attrName>style.visibility</p:attrName>
                                            </p:attrNameLst>
                                          </p:cBhvr>
                                          <p:to>
                                            <p:strVal val="visible"/>
                                          </p:to>
                                        </p:set>
                                        <p:anim calcmode="lin" valueType="num">
                                          <p:cBhvr additive="base">
                                            <p:cTn id="16" dur="1000" fill="hold"/>
                                            <p:tgtEl>
                                              <p:spTgt spid="18"/>
                                            </p:tgtEl>
                                            <p:attrNameLst>
                                              <p:attrName>ppt_x</p:attrName>
                                            </p:attrNameLst>
                                          </p:cBhvr>
                                          <p:tavLst>
                                            <p:tav tm="0">
                                              <p:val>
                                                <p:strVal val="#ppt_x"/>
                                              </p:val>
                                            </p:tav>
                                            <p:tav tm="100000">
                                              <p:val>
                                                <p:strVal val="#ppt_x"/>
                                              </p:val>
                                            </p:tav>
                                          </p:tavLst>
                                        </p:anim>
                                        <p:anim calcmode="lin" valueType="num">
                                          <p:cBhvr additive="base">
                                            <p:cTn id="17" dur="1000" fill="hold"/>
                                            <p:tgtEl>
                                              <p:spTgt spid="18"/>
                                            </p:tgtEl>
                                            <p:attrNameLst>
                                              <p:attrName>ppt_y</p:attrName>
                                            </p:attrNameLst>
                                          </p:cBhvr>
                                          <p:tavLst>
                                            <p:tav tm="0">
                                              <p:val>
                                                <p:strVal val="1+#ppt_h/2"/>
                                              </p:val>
                                            </p:tav>
                                            <p:tav tm="100000">
                                              <p:val>
                                                <p:strVal val="#ppt_y"/>
                                              </p:val>
                                            </p:tav>
                                          </p:tavLst>
                                        </p:anim>
                                      </p:childTnLst>
                                    </p:cTn>
                                  </p:par>
                                  <p:par>
                                    <p:cTn id="18" presetID="2" presetClass="entr" presetSubtype="4" fill="hold" grpId="0" nodeType="withEffect">
                                      <p:stCondLst>
                                        <p:cond delay="600"/>
                                      </p:stCondLst>
                                      <p:childTnLst>
                                        <p:set>
                                          <p:cBhvr>
                                            <p:cTn id="19" dur="1" fill="hold">
                                              <p:stCondLst>
                                                <p:cond delay="0"/>
                                              </p:stCondLst>
                                            </p:cTn>
                                            <p:tgtEl>
                                              <p:spTgt spid="11"/>
                                            </p:tgtEl>
                                            <p:attrNameLst>
                                              <p:attrName>style.visibility</p:attrName>
                                            </p:attrNameLst>
                                          </p:cBhvr>
                                          <p:to>
                                            <p:strVal val="visible"/>
                                          </p:to>
                                        </p:set>
                                        <p:anim calcmode="lin" valueType="num">
                                          <p:cBhvr additive="base">
                                            <p:cTn id="20" dur="1000" fill="hold"/>
                                            <p:tgtEl>
                                              <p:spTgt spid="11"/>
                                            </p:tgtEl>
                                            <p:attrNameLst>
                                              <p:attrName>ppt_x</p:attrName>
                                            </p:attrNameLst>
                                          </p:cBhvr>
                                          <p:tavLst>
                                            <p:tav tm="0">
                                              <p:val>
                                                <p:strVal val="#ppt_x"/>
                                              </p:val>
                                            </p:tav>
                                            <p:tav tm="100000">
                                              <p:val>
                                                <p:strVal val="#ppt_x"/>
                                              </p:val>
                                            </p:tav>
                                          </p:tavLst>
                                        </p:anim>
                                        <p:anim calcmode="lin" valueType="num">
                                          <p:cBhvr additive="base">
                                            <p:cTn id="21" dur="1000" fill="hold"/>
                                            <p:tgtEl>
                                              <p:spTgt spid="11"/>
                                            </p:tgtEl>
                                            <p:attrNameLst>
                                              <p:attrName>ppt_y</p:attrName>
                                            </p:attrNameLst>
                                          </p:cBhvr>
                                          <p:tavLst>
                                            <p:tav tm="0">
                                              <p:val>
                                                <p:strVal val="1+#ppt_h/2"/>
                                              </p:val>
                                            </p:tav>
                                            <p:tav tm="100000">
                                              <p:val>
                                                <p:strVal val="#ppt_y"/>
                                              </p:val>
                                            </p:tav>
                                          </p:tavLst>
                                        </p:anim>
                                      </p:childTnLst>
                                    </p:cTn>
                                  </p:par>
                                  <p:par>
                                    <p:cTn id="22" presetID="2" presetClass="entr" presetSubtype="4" fill="hold" nodeType="withEffect">
                                      <p:stCondLst>
                                        <p:cond delay="900"/>
                                      </p:stCondLst>
                                      <p:childTnLst>
                                        <p:set>
                                          <p:cBhvr>
                                            <p:cTn id="23" dur="1" fill="hold">
                                              <p:stCondLst>
                                                <p:cond delay="0"/>
                                              </p:stCondLst>
                                            </p:cTn>
                                            <p:tgtEl>
                                              <p:spTgt spid="13"/>
                                            </p:tgtEl>
                                            <p:attrNameLst>
                                              <p:attrName>style.visibility</p:attrName>
                                            </p:attrNameLst>
                                          </p:cBhvr>
                                          <p:to>
                                            <p:strVal val="visible"/>
                                          </p:to>
                                        </p:set>
                                        <p:anim calcmode="lin" valueType="num">
                                          <p:cBhvr additive="base">
                                            <p:cTn id="24" dur="1000" fill="hold"/>
                                            <p:tgtEl>
                                              <p:spTgt spid="13"/>
                                            </p:tgtEl>
                                            <p:attrNameLst>
                                              <p:attrName>ppt_x</p:attrName>
                                            </p:attrNameLst>
                                          </p:cBhvr>
                                          <p:tavLst>
                                            <p:tav tm="0">
                                              <p:val>
                                                <p:strVal val="#ppt_x"/>
                                              </p:val>
                                            </p:tav>
                                            <p:tav tm="100000">
                                              <p:val>
                                                <p:strVal val="#ppt_x"/>
                                              </p:val>
                                            </p:tav>
                                          </p:tavLst>
                                        </p:anim>
                                        <p:anim calcmode="lin" valueType="num">
                                          <p:cBhvr additive="base">
                                            <p:cTn id="25" dur="1000" fill="hold"/>
                                            <p:tgtEl>
                                              <p:spTgt spid="13"/>
                                            </p:tgtEl>
                                            <p:attrNameLst>
                                              <p:attrName>ppt_y</p:attrName>
                                            </p:attrNameLst>
                                          </p:cBhvr>
                                          <p:tavLst>
                                            <p:tav tm="0">
                                              <p:val>
                                                <p:strVal val="1+#ppt_h/2"/>
                                              </p:val>
                                            </p:tav>
                                            <p:tav tm="100000">
                                              <p:val>
                                                <p:strVal val="#ppt_y"/>
                                              </p:val>
                                            </p:tav>
                                          </p:tavLst>
                                        </p:anim>
                                      </p:childTnLst>
                                    </p:cTn>
                                  </p:par>
                                  <p:par>
                                    <p:cTn id="26" presetID="2" presetClass="entr" presetSubtype="4" fill="hold" grpId="0" nodeType="withEffect">
                                      <p:stCondLst>
                                        <p:cond delay="120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1000" fill="hold"/>
                                            <p:tgtEl>
                                              <p:spTgt spid="12"/>
                                            </p:tgtEl>
                                            <p:attrNameLst>
                                              <p:attrName>ppt_x</p:attrName>
                                            </p:attrNameLst>
                                          </p:cBhvr>
                                          <p:tavLst>
                                            <p:tav tm="0">
                                              <p:val>
                                                <p:strVal val="#ppt_x"/>
                                              </p:val>
                                            </p:tav>
                                            <p:tav tm="100000">
                                              <p:val>
                                                <p:strVal val="#ppt_x"/>
                                              </p:val>
                                            </p:tav>
                                          </p:tavLst>
                                        </p:anim>
                                        <p:anim calcmode="lin" valueType="num">
                                          <p:cBhvr additive="base">
                                            <p:cTn id="29" dur="1000" fill="hold"/>
                                            <p:tgtEl>
                                              <p:spTgt spid="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9" name="组合 48"/>
          <p:cNvGrpSpPr/>
          <p:nvPr/>
        </p:nvGrpSpPr>
        <p:grpSpPr>
          <a:xfrm>
            <a:off x="3251200" y="373355"/>
            <a:ext cx="5689600" cy="715217"/>
            <a:chOff x="3106057" y="402383"/>
            <a:chExt cx="5689600" cy="715217"/>
          </a:xfrm>
          <a:solidFill>
            <a:srgbClr val="33909B"/>
          </a:solidFill>
        </p:grpSpPr>
        <p:sp>
          <p:nvSpPr>
            <p:cNvPr id="5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1"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安全用电顺口溜</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23" name="Text Box 10"/>
          <p:cNvSpPr txBox="1">
            <a:spLocks noChangeArrowheads="1"/>
          </p:cNvSpPr>
          <p:nvPr/>
        </p:nvSpPr>
        <p:spPr bwMode="auto">
          <a:xfrm>
            <a:off x="4411125" y="1536818"/>
            <a:ext cx="3309506"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spcBef>
                <a:spcPct val="50000"/>
              </a:spcBef>
              <a:buFontTx/>
              <a:buNone/>
            </a:pPr>
            <a:r>
              <a:rPr lang="zh-CN" altLang="en-US" sz="2400" dirty="0">
                <a:latin typeface="微软雅黑" panose="020B0503020204020204" pitchFamily="34" charset="-122"/>
                <a:ea typeface="微软雅黑" panose="020B0503020204020204" pitchFamily="34" charset="-122"/>
              </a:rPr>
              <a:t>室外安全注意事项</a:t>
            </a:r>
          </a:p>
        </p:txBody>
      </p:sp>
      <p:sp>
        <p:nvSpPr>
          <p:cNvPr id="24" name="Rectangle 12"/>
          <p:cNvSpPr>
            <a:spLocks noChangeArrowheads="1"/>
          </p:cNvSpPr>
          <p:nvPr/>
        </p:nvSpPr>
        <p:spPr bwMode="auto">
          <a:xfrm>
            <a:off x="1773303" y="5757202"/>
            <a:ext cx="3726965" cy="646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spcBef>
                <a:spcPct val="0"/>
              </a:spcBef>
              <a:buNone/>
            </a:pPr>
            <a:r>
              <a:rPr lang="zh-CN" altLang="en-US" sz="2400" dirty="0">
                <a:latin typeface="微软雅黑" panose="020B0503020204020204" pitchFamily="34" charset="-122"/>
                <a:ea typeface="微软雅黑" panose="020B0503020204020204" pitchFamily="34" charset="-122"/>
              </a:rPr>
              <a:t>大雨来临时，放雷避危险</a:t>
            </a:r>
            <a:r>
              <a:rPr lang="zh-CN" altLang="en-US" sz="1800" dirty="0">
                <a:latin typeface="微软雅黑" panose="020B0503020204020204" pitchFamily="34" charset="-122"/>
                <a:ea typeface="微软雅黑" panose="020B0503020204020204" pitchFamily="34" charset="-122"/>
              </a:rPr>
              <a:t> </a:t>
            </a:r>
            <a:endParaRPr lang="en-US" altLang="zh-CN" sz="1800" dirty="0">
              <a:latin typeface="微软雅黑" panose="020B0503020204020204" pitchFamily="34" charset="-122"/>
              <a:ea typeface="微软雅黑" panose="020B0503020204020204" pitchFamily="34" charset="-122"/>
            </a:endParaRPr>
          </a:p>
        </p:txBody>
      </p:sp>
      <p:sp>
        <p:nvSpPr>
          <p:cNvPr id="25" name="Rectangle 13"/>
          <p:cNvSpPr>
            <a:spLocks noChangeArrowheads="1"/>
          </p:cNvSpPr>
          <p:nvPr/>
        </p:nvSpPr>
        <p:spPr bwMode="auto">
          <a:xfrm>
            <a:off x="7048152" y="5725538"/>
            <a:ext cx="3726965" cy="6462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50000"/>
              </a:lnSpc>
              <a:spcBef>
                <a:spcPct val="0"/>
              </a:spcBef>
              <a:buNone/>
            </a:pPr>
            <a:r>
              <a:rPr lang="zh-CN" altLang="en-US" sz="2400" dirty="0">
                <a:latin typeface="微软雅黑" panose="020B0503020204020204" pitchFamily="34" charset="-122"/>
                <a:ea typeface="微软雅黑" panose="020B0503020204020204" pitchFamily="34" charset="-122"/>
              </a:rPr>
              <a:t>寻找低洼处，不往高处站</a:t>
            </a:r>
          </a:p>
        </p:txBody>
      </p:sp>
      <p:grpSp>
        <p:nvGrpSpPr>
          <p:cNvPr id="26" name="组合 25"/>
          <p:cNvGrpSpPr/>
          <p:nvPr/>
        </p:nvGrpSpPr>
        <p:grpSpPr>
          <a:xfrm>
            <a:off x="6599196" y="2341601"/>
            <a:ext cx="4463915" cy="3527934"/>
            <a:chOff x="5969419" y="933872"/>
            <a:chExt cx="4464496" cy="3528393"/>
          </a:xfrm>
        </p:grpSpPr>
        <p:grpSp>
          <p:nvGrpSpPr>
            <p:cNvPr id="27" name="组合 26"/>
            <p:cNvGrpSpPr/>
            <p:nvPr/>
          </p:nvGrpSpPr>
          <p:grpSpPr>
            <a:xfrm>
              <a:off x="5969419" y="933872"/>
              <a:ext cx="4464496" cy="3528393"/>
              <a:chOff x="1127448" y="1628799"/>
              <a:chExt cx="4464496" cy="3528393"/>
            </a:xfrm>
          </p:grpSpPr>
          <p:pic>
            <p:nvPicPr>
              <p:cNvPr id="29" name="图片 28"/>
              <p:cNvPicPr>
                <a:picLocks noChangeAspect="1"/>
              </p:cNvPicPr>
              <p:nvPr/>
            </p:nvPicPr>
            <p:blipFill rotWithShape="1">
              <a:blip r:embed="rId3" cstate="print">
                <a:extLst>
                  <a:ext uri="{28A0092B-C50C-407E-A947-70E740481C1C}">
                    <a14:useLocalDpi xmlns:a14="http://schemas.microsoft.com/office/drawing/2010/main" val="0"/>
                  </a:ext>
                </a:extLst>
              </a:blip>
              <a:srcRect l="3932" t="6355" r="4434" b="9009"/>
              <a:stretch/>
            </p:blipFill>
            <p:spPr>
              <a:xfrm>
                <a:off x="1127448" y="1628799"/>
                <a:ext cx="4464496" cy="3528393"/>
              </a:xfrm>
              <a:prstGeom prst="rect">
                <a:avLst/>
              </a:prstGeom>
            </p:spPr>
          </p:pic>
          <p:sp>
            <p:nvSpPr>
              <p:cNvPr id="30" name="矩形 29"/>
              <p:cNvSpPr/>
              <p:nvPr/>
            </p:nvSpPr>
            <p:spPr>
              <a:xfrm>
                <a:off x="1465023" y="1988840"/>
                <a:ext cx="3694873" cy="2810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28" name="图片 2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81516" y="1478649"/>
              <a:ext cx="3545827" cy="2438837"/>
            </a:xfrm>
            <a:prstGeom prst="rect">
              <a:avLst/>
            </a:prstGeom>
          </p:spPr>
        </p:pic>
      </p:grpSp>
      <p:grpSp>
        <p:nvGrpSpPr>
          <p:cNvPr id="31" name="组合 30"/>
          <p:cNvGrpSpPr/>
          <p:nvPr/>
        </p:nvGrpSpPr>
        <p:grpSpPr>
          <a:xfrm>
            <a:off x="1415295" y="2269602"/>
            <a:ext cx="4463915" cy="3527934"/>
            <a:chOff x="1242625" y="1590311"/>
            <a:chExt cx="4464496" cy="3528393"/>
          </a:xfrm>
        </p:grpSpPr>
        <p:grpSp>
          <p:nvGrpSpPr>
            <p:cNvPr id="32" name="组合 31"/>
            <p:cNvGrpSpPr/>
            <p:nvPr/>
          </p:nvGrpSpPr>
          <p:grpSpPr>
            <a:xfrm>
              <a:off x="1242625" y="1590311"/>
              <a:ext cx="4464496" cy="3528393"/>
              <a:chOff x="1127448" y="1628799"/>
              <a:chExt cx="4464496" cy="3528393"/>
            </a:xfrm>
          </p:grpSpPr>
          <p:pic>
            <p:nvPicPr>
              <p:cNvPr id="34" name="图片 33"/>
              <p:cNvPicPr>
                <a:picLocks noChangeAspect="1"/>
              </p:cNvPicPr>
              <p:nvPr/>
            </p:nvPicPr>
            <p:blipFill rotWithShape="1">
              <a:blip r:embed="rId3" cstate="print">
                <a:extLst>
                  <a:ext uri="{28A0092B-C50C-407E-A947-70E740481C1C}">
                    <a14:useLocalDpi xmlns:a14="http://schemas.microsoft.com/office/drawing/2010/main" val="0"/>
                  </a:ext>
                </a:extLst>
              </a:blip>
              <a:srcRect l="3932" t="6355" r="4434" b="9009"/>
              <a:stretch/>
            </p:blipFill>
            <p:spPr>
              <a:xfrm>
                <a:off x="1127448" y="1628799"/>
                <a:ext cx="4464496" cy="3528393"/>
              </a:xfrm>
              <a:prstGeom prst="rect">
                <a:avLst/>
              </a:prstGeom>
            </p:spPr>
          </p:pic>
          <p:sp>
            <p:nvSpPr>
              <p:cNvPr id="35" name="矩形 34"/>
              <p:cNvSpPr/>
              <p:nvPr/>
            </p:nvSpPr>
            <p:spPr>
              <a:xfrm>
                <a:off x="1465023" y="1988840"/>
                <a:ext cx="3694873" cy="2810808"/>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33" name="图片 3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80201" y="1806336"/>
              <a:ext cx="3747928" cy="3056004"/>
            </a:xfrm>
            <a:prstGeom prst="rect">
              <a:avLst/>
            </a:prstGeom>
          </p:spPr>
        </p:pic>
      </p:grpSp>
    </p:spTree>
    <p:extLst>
      <p:ext uri="{BB962C8B-B14F-4D97-AF65-F5344CB8AC3E}">
        <p14:creationId xmlns:p14="http://schemas.microsoft.com/office/powerpoint/2010/main" val="94726955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14:bounceEnd="50000">
                                          <p:cBhvr additive="base">
                                            <p:cTn id="7" dur="800" fill="hold"/>
                                            <p:tgtEl>
                                              <p:spTgt spid="4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grpId="0" nodeType="afterEffect" p14:presetBounceEnd="50000">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14:bounceEnd="50000">
                                          <p:cBhvr additive="base">
                                            <p:cTn id="12" dur="10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13" dur="1000" fill="hold"/>
                                            <p:tgtEl>
                                              <p:spTgt spid="23"/>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14:presetBounceEnd="50000">
                                      <p:stCondLst>
                                        <p:cond delay="300"/>
                                      </p:stCondLst>
                                      <p:childTnLst>
                                        <p:set>
                                          <p:cBhvr>
                                            <p:cTn id="15" dur="1" fill="hold">
                                              <p:stCondLst>
                                                <p:cond delay="0"/>
                                              </p:stCondLst>
                                            </p:cTn>
                                            <p:tgtEl>
                                              <p:spTgt spid="31"/>
                                            </p:tgtEl>
                                            <p:attrNameLst>
                                              <p:attrName>style.visibility</p:attrName>
                                            </p:attrNameLst>
                                          </p:cBhvr>
                                          <p:to>
                                            <p:strVal val="visible"/>
                                          </p:to>
                                        </p:set>
                                        <p:anim calcmode="lin" valueType="num" p14:bounceEnd="50000">
                                          <p:cBhvr additive="base">
                                            <p:cTn id="16" dur="10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17" dur="1000" fill="hold"/>
                                            <p:tgtEl>
                                              <p:spTgt spid="3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14:presetBounceEnd="50000">
                                      <p:stCondLst>
                                        <p:cond delay="600"/>
                                      </p:stCondLst>
                                      <p:childTnLst>
                                        <p:set>
                                          <p:cBhvr>
                                            <p:cTn id="19" dur="1" fill="hold">
                                              <p:stCondLst>
                                                <p:cond delay="0"/>
                                              </p:stCondLst>
                                            </p:cTn>
                                            <p:tgtEl>
                                              <p:spTgt spid="24"/>
                                            </p:tgtEl>
                                            <p:attrNameLst>
                                              <p:attrName>style.visibility</p:attrName>
                                            </p:attrNameLst>
                                          </p:cBhvr>
                                          <p:to>
                                            <p:strVal val="visible"/>
                                          </p:to>
                                        </p:set>
                                        <p:anim calcmode="lin" valueType="num" p14:bounceEnd="50000">
                                          <p:cBhvr additive="base">
                                            <p:cTn id="20" dur="1000" fill="hold"/>
                                            <p:tgtEl>
                                              <p:spTgt spid="24"/>
                                            </p:tgtEl>
                                            <p:attrNameLst>
                                              <p:attrName>ppt_x</p:attrName>
                                            </p:attrNameLst>
                                          </p:cBhvr>
                                          <p:tavLst>
                                            <p:tav tm="0">
                                              <p:val>
                                                <p:strVal val="1+#ppt_w/2"/>
                                              </p:val>
                                            </p:tav>
                                            <p:tav tm="100000">
                                              <p:val>
                                                <p:strVal val="#ppt_x"/>
                                              </p:val>
                                            </p:tav>
                                          </p:tavLst>
                                        </p:anim>
                                        <p:anim calcmode="lin" valueType="num" p14:bounceEnd="50000">
                                          <p:cBhvr additive="base">
                                            <p:cTn id="21" dur="1000" fill="hold"/>
                                            <p:tgtEl>
                                              <p:spTgt spid="2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14:presetBounceEnd="50000">
                                      <p:stCondLst>
                                        <p:cond delay="900"/>
                                      </p:stCondLst>
                                      <p:childTnLst>
                                        <p:set>
                                          <p:cBhvr>
                                            <p:cTn id="23" dur="1" fill="hold">
                                              <p:stCondLst>
                                                <p:cond delay="0"/>
                                              </p:stCondLst>
                                            </p:cTn>
                                            <p:tgtEl>
                                              <p:spTgt spid="26"/>
                                            </p:tgtEl>
                                            <p:attrNameLst>
                                              <p:attrName>style.visibility</p:attrName>
                                            </p:attrNameLst>
                                          </p:cBhvr>
                                          <p:to>
                                            <p:strVal val="visible"/>
                                          </p:to>
                                        </p:set>
                                        <p:anim calcmode="lin" valueType="num" p14:bounceEnd="50000">
                                          <p:cBhvr additive="base">
                                            <p:cTn id="24" dur="1000" fill="hold"/>
                                            <p:tgtEl>
                                              <p:spTgt spid="26"/>
                                            </p:tgtEl>
                                            <p:attrNameLst>
                                              <p:attrName>ppt_x</p:attrName>
                                            </p:attrNameLst>
                                          </p:cBhvr>
                                          <p:tavLst>
                                            <p:tav tm="0">
                                              <p:val>
                                                <p:strVal val="1+#ppt_w/2"/>
                                              </p:val>
                                            </p:tav>
                                            <p:tav tm="100000">
                                              <p:val>
                                                <p:strVal val="#ppt_x"/>
                                              </p:val>
                                            </p:tav>
                                          </p:tavLst>
                                        </p:anim>
                                        <p:anim calcmode="lin" valueType="num" p14:bounceEnd="50000">
                                          <p:cBhvr additive="base">
                                            <p:cTn id="25" dur="10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14:presetBounceEnd="50000">
                                      <p:stCondLst>
                                        <p:cond delay="1200"/>
                                      </p:stCondLst>
                                      <p:childTnLst>
                                        <p:set>
                                          <p:cBhvr>
                                            <p:cTn id="27" dur="1" fill="hold">
                                              <p:stCondLst>
                                                <p:cond delay="0"/>
                                              </p:stCondLst>
                                            </p:cTn>
                                            <p:tgtEl>
                                              <p:spTgt spid="25"/>
                                            </p:tgtEl>
                                            <p:attrNameLst>
                                              <p:attrName>style.visibility</p:attrName>
                                            </p:attrNameLst>
                                          </p:cBhvr>
                                          <p:to>
                                            <p:strVal val="visible"/>
                                          </p:to>
                                        </p:set>
                                        <p:anim calcmode="lin" valueType="num" p14:bounceEnd="50000">
                                          <p:cBhvr additive="base">
                                            <p:cTn id="28" dur="1000" fill="hold"/>
                                            <p:tgtEl>
                                              <p:spTgt spid="25"/>
                                            </p:tgtEl>
                                            <p:attrNameLst>
                                              <p:attrName>ppt_x</p:attrName>
                                            </p:attrNameLst>
                                          </p:cBhvr>
                                          <p:tavLst>
                                            <p:tav tm="0">
                                              <p:val>
                                                <p:strVal val="1+#ppt_w/2"/>
                                              </p:val>
                                            </p:tav>
                                            <p:tav tm="100000">
                                              <p:val>
                                                <p:strVal val="#ppt_x"/>
                                              </p:val>
                                            </p:tav>
                                          </p:tavLst>
                                        </p:anim>
                                        <p:anim calcmode="lin" valueType="num" p14:bounceEnd="50000">
                                          <p:cBhvr additive="base">
                                            <p:cTn id="29"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49"/>
                                            </p:tgtEl>
                                            <p:attrNameLst>
                                              <p:attrName>style.visibility</p:attrName>
                                            </p:attrNameLst>
                                          </p:cBhvr>
                                          <p:to>
                                            <p:strVal val="visible"/>
                                          </p:to>
                                        </p:set>
                                        <p:anim calcmode="lin" valueType="num">
                                          <p:cBhvr additive="base">
                                            <p:cTn id="7" dur="800" fill="hold"/>
                                            <p:tgtEl>
                                              <p:spTgt spid="49"/>
                                            </p:tgtEl>
                                            <p:attrNameLst>
                                              <p:attrName>ppt_x</p:attrName>
                                            </p:attrNameLst>
                                          </p:cBhvr>
                                          <p:tavLst>
                                            <p:tav tm="0">
                                              <p:val>
                                                <p:strVal val="#ppt_x"/>
                                              </p:val>
                                            </p:tav>
                                            <p:tav tm="100000">
                                              <p:val>
                                                <p:strVal val="#ppt_x"/>
                                              </p:val>
                                            </p:tav>
                                          </p:tavLst>
                                        </p:anim>
                                        <p:anim calcmode="lin" valueType="num">
                                          <p:cBhvr additive="base">
                                            <p:cTn id="8" dur="800" fill="hold"/>
                                            <p:tgtEl>
                                              <p:spTgt spid="4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grpId="0" nodeType="afterEffect">
                                      <p:stCondLst>
                                        <p:cond delay="0"/>
                                      </p:stCondLst>
                                      <p:childTnLst>
                                        <p:set>
                                          <p:cBhvr>
                                            <p:cTn id="11" dur="1" fill="hold">
                                              <p:stCondLst>
                                                <p:cond delay="0"/>
                                              </p:stCondLst>
                                            </p:cTn>
                                            <p:tgtEl>
                                              <p:spTgt spid="23"/>
                                            </p:tgtEl>
                                            <p:attrNameLst>
                                              <p:attrName>style.visibility</p:attrName>
                                            </p:attrNameLst>
                                          </p:cBhvr>
                                          <p:to>
                                            <p:strVal val="visible"/>
                                          </p:to>
                                        </p:set>
                                        <p:anim calcmode="lin" valueType="num">
                                          <p:cBhvr additive="base">
                                            <p:cTn id="12" dur="1000" fill="hold"/>
                                            <p:tgtEl>
                                              <p:spTgt spid="23"/>
                                            </p:tgtEl>
                                            <p:attrNameLst>
                                              <p:attrName>ppt_x</p:attrName>
                                            </p:attrNameLst>
                                          </p:cBhvr>
                                          <p:tavLst>
                                            <p:tav tm="0">
                                              <p:val>
                                                <p:strVal val="#ppt_x"/>
                                              </p:val>
                                            </p:tav>
                                            <p:tav tm="100000">
                                              <p:val>
                                                <p:strVal val="#ppt_x"/>
                                              </p:val>
                                            </p:tav>
                                          </p:tavLst>
                                        </p:anim>
                                        <p:anim calcmode="lin" valueType="num">
                                          <p:cBhvr additive="base">
                                            <p:cTn id="13" dur="1000" fill="hold"/>
                                            <p:tgtEl>
                                              <p:spTgt spid="23"/>
                                            </p:tgtEl>
                                            <p:attrNameLst>
                                              <p:attrName>ppt_y</p:attrName>
                                            </p:attrNameLst>
                                          </p:cBhvr>
                                          <p:tavLst>
                                            <p:tav tm="0">
                                              <p:val>
                                                <p:strVal val="1+#ppt_h/2"/>
                                              </p:val>
                                            </p:tav>
                                            <p:tav tm="100000">
                                              <p:val>
                                                <p:strVal val="#ppt_y"/>
                                              </p:val>
                                            </p:tav>
                                          </p:tavLst>
                                        </p:anim>
                                      </p:childTnLst>
                                    </p:cTn>
                                  </p:par>
                                  <p:par>
                                    <p:cTn id="14" presetID="2" presetClass="entr" presetSubtype="2" fill="hold" nodeType="withEffect">
                                      <p:stCondLst>
                                        <p:cond delay="300"/>
                                      </p:stCondLst>
                                      <p:childTnLst>
                                        <p:set>
                                          <p:cBhvr>
                                            <p:cTn id="15" dur="1" fill="hold">
                                              <p:stCondLst>
                                                <p:cond delay="0"/>
                                              </p:stCondLst>
                                            </p:cTn>
                                            <p:tgtEl>
                                              <p:spTgt spid="31"/>
                                            </p:tgtEl>
                                            <p:attrNameLst>
                                              <p:attrName>style.visibility</p:attrName>
                                            </p:attrNameLst>
                                          </p:cBhvr>
                                          <p:to>
                                            <p:strVal val="visible"/>
                                          </p:to>
                                        </p:set>
                                        <p:anim calcmode="lin" valueType="num">
                                          <p:cBhvr additive="base">
                                            <p:cTn id="16" dur="1000" fill="hold"/>
                                            <p:tgtEl>
                                              <p:spTgt spid="31"/>
                                            </p:tgtEl>
                                            <p:attrNameLst>
                                              <p:attrName>ppt_x</p:attrName>
                                            </p:attrNameLst>
                                          </p:cBhvr>
                                          <p:tavLst>
                                            <p:tav tm="0">
                                              <p:val>
                                                <p:strVal val="1+#ppt_w/2"/>
                                              </p:val>
                                            </p:tav>
                                            <p:tav tm="100000">
                                              <p:val>
                                                <p:strVal val="#ppt_x"/>
                                              </p:val>
                                            </p:tav>
                                          </p:tavLst>
                                        </p:anim>
                                        <p:anim calcmode="lin" valueType="num">
                                          <p:cBhvr additive="base">
                                            <p:cTn id="17" dur="1000" fill="hold"/>
                                            <p:tgtEl>
                                              <p:spTgt spid="31"/>
                                            </p:tgtEl>
                                            <p:attrNameLst>
                                              <p:attrName>ppt_y</p:attrName>
                                            </p:attrNameLst>
                                          </p:cBhvr>
                                          <p:tavLst>
                                            <p:tav tm="0">
                                              <p:val>
                                                <p:strVal val="#ppt_y"/>
                                              </p:val>
                                            </p:tav>
                                            <p:tav tm="100000">
                                              <p:val>
                                                <p:strVal val="#ppt_y"/>
                                              </p:val>
                                            </p:tav>
                                          </p:tavLst>
                                        </p:anim>
                                      </p:childTnLst>
                                    </p:cTn>
                                  </p:par>
                                  <p:par>
                                    <p:cTn id="18" presetID="2" presetClass="entr" presetSubtype="2" fill="hold" grpId="0" nodeType="withEffect">
                                      <p:stCondLst>
                                        <p:cond delay="600"/>
                                      </p:stCondLst>
                                      <p:childTnLst>
                                        <p:set>
                                          <p:cBhvr>
                                            <p:cTn id="19" dur="1" fill="hold">
                                              <p:stCondLst>
                                                <p:cond delay="0"/>
                                              </p:stCondLst>
                                            </p:cTn>
                                            <p:tgtEl>
                                              <p:spTgt spid="24"/>
                                            </p:tgtEl>
                                            <p:attrNameLst>
                                              <p:attrName>style.visibility</p:attrName>
                                            </p:attrNameLst>
                                          </p:cBhvr>
                                          <p:to>
                                            <p:strVal val="visible"/>
                                          </p:to>
                                        </p:set>
                                        <p:anim calcmode="lin" valueType="num">
                                          <p:cBhvr additive="base">
                                            <p:cTn id="20" dur="1000" fill="hold"/>
                                            <p:tgtEl>
                                              <p:spTgt spid="24"/>
                                            </p:tgtEl>
                                            <p:attrNameLst>
                                              <p:attrName>ppt_x</p:attrName>
                                            </p:attrNameLst>
                                          </p:cBhvr>
                                          <p:tavLst>
                                            <p:tav tm="0">
                                              <p:val>
                                                <p:strVal val="1+#ppt_w/2"/>
                                              </p:val>
                                            </p:tav>
                                            <p:tav tm="100000">
                                              <p:val>
                                                <p:strVal val="#ppt_x"/>
                                              </p:val>
                                            </p:tav>
                                          </p:tavLst>
                                        </p:anim>
                                        <p:anim calcmode="lin" valueType="num">
                                          <p:cBhvr additive="base">
                                            <p:cTn id="21" dur="1000" fill="hold"/>
                                            <p:tgtEl>
                                              <p:spTgt spid="24"/>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900"/>
                                      </p:stCondLst>
                                      <p:childTnLst>
                                        <p:set>
                                          <p:cBhvr>
                                            <p:cTn id="23" dur="1" fill="hold">
                                              <p:stCondLst>
                                                <p:cond delay="0"/>
                                              </p:stCondLst>
                                            </p:cTn>
                                            <p:tgtEl>
                                              <p:spTgt spid="26"/>
                                            </p:tgtEl>
                                            <p:attrNameLst>
                                              <p:attrName>style.visibility</p:attrName>
                                            </p:attrNameLst>
                                          </p:cBhvr>
                                          <p:to>
                                            <p:strVal val="visible"/>
                                          </p:to>
                                        </p:set>
                                        <p:anim calcmode="lin" valueType="num">
                                          <p:cBhvr additive="base">
                                            <p:cTn id="24" dur="1000" fill="hold"/>
                                            <p:tgtEl>
                                              <p:spTgt spid="26"/>
                                            </p:tgtEl>
                                            <p:attrNameLst>
                                              <p:attrName>ppt_x</p:attrName>
                                            </p:attrNameLst>
                                          </p:cBhvr>
                                          <p:tavLst>
                                            <p:tav tm="0">
                                              <p:val>
                                                <p:strVal val="1+#ppt_w/2"/>
                                              </p:val>
                                            </p:tav>
                                            <p:tav tm="100000">
                                              <p:val>
                                                <p:strVal val="#ppt_x"/>
                                              </p:val>
                                            </p:tav>
                                          </p:tavLst>
                                        </p:anim>
                                        <p:anim calcmode="lin" valueType="num">
                                          <p:cBhvr additive="base">
                                            <p:cTn id="25" dur="1000" fill="hold"/>
                                            <p:tgtEl>
                                              <p:spTgt spid="26"/>
                                            </p:tgtEl>
                                            <p:attrNameLst>
                                              <p:attrName>ppt_y</p:attrName>
                                            </p:attrNameLst>
                                          </p:cBhvr>
                                          <p:tavLst>
                                            <p:tav tm="0">
                                              <p:val>
                                                <p:strVal val="#ppt_y"/>
                                              </p:val>
                                            </p:tav>
                                            <p:tav tm="100000">
                                              <p:val>
                                                <p:strVal val="#ppt_y"/>
                                              </p:val>
                                            </p:tav>
                                          </p:tavLst>
                                        </p:anim>
                                      </p:childTnLst>
                                    </p:cTn>
                                  </p:par>
                                  <p:par>
                                    <p:cTn id="26" presetID="2" presetClass="entr" presetSubtype="2" fill="hold" grpId="0" nodeType="withEffect">
                                      <p:stCondLst>
                                        <p:cond delay="1200"/>
                                      </p:stCondLst>
                                      <p:childTnLst>
                                        <p:set>
                                          <p:cBhvr>
                                            <p:cTn id="27" dur="1" fill="hold">
                                              <p:stCondLst>
                                                <p:cond delay="0"/>
                                              </p:stCondLst>
                                            </p:cTn>
                                            <p:tgtEl>
                                              <p:spTgt spid="25"/>
                                            </p:tgtEl>
                                            <p:attrNameLst>
                                              <p:attrName>style.visibility</p:attrName>
                                            </p:attrNameLst>
                                          </p:cBhvr>
                                          <p:to>
                                            <p:strVal val="visible"/>
                                          </p:to>
                                        </p:set>
                                        <p:anim calcmode="lin" valueType="num">
                                          <p:cBhvr additive="base">
                                            <p:cTn id="28" dur="1000" fill="hold"/>
                                            <p:tgtEl>
                                              <p:spTgt spid="25"/>
                                            </p:tgtEl>
                                            <p:attrNameLst>
                                              <p:attrName>ppt_x</p:attrName>
                                            </p:attrNameLst>
                                          </p:cBhvr>
                                          <p:tavLst>
                                            <p:tav tm="0">
                                              <p:val>
                                                <p:strVal val="1+#ppt_w/2"/>
                                              </p:val>
                                            </p:tav>
                                            <p:tav tm="100000">
                                              <p:val>
                                                <p:strVal val="#ppt_x"/>
                                              </p:val>
                                            </p:tav>
                                          </p:tavLst>
                                        </p:anim>
                                        <p:anim calcmode="lin" valueType="num">
                                          <p:cBhvr additive="base">
                                            <p:cTn id="29" dur="1000" fill="hold"/>
                                            <p:tgtEl>
                                              <p:spTgt spid="2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24" grpId="0"/>
          <p:bldP spid="25" grpId="0"/>
        </p:bldLst>
      </p:timing>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 Box 3"/>
          <p:cNvSpPr txBox="1">
            <a:spLocks noChangeArrowheads="1"/>
          </p:cNvSpPr>
          <p:nvPr/>
        </p:nvSpPr>
        <p:spPr bwMode="auto">
          <a:xfrm>
            <a:off x="2279279" y="2461581"/>
            <a:ext cx="7559856" cy="286194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eaLnBrk="1" hangingPunct="1">
              <a:lnSpc>
                <a:spcPct val="150000"/>
              </a:lnSpc>
              <a:spcBef>
                <a:spcPct val="0"/>
              </a:spcBef>
              <a:buFontTx/>
              <a:buNone/>
            </a:pPr>
            <a:r>
              <a:rPr lang="zh-CN" altLang="en-US" sz="1800" b="1" dirty="0">
                <a:solidFill>
                  <a:schemeClr val="tx1">
                    <a:lumMod val="50000"/>
                    <a:lumOff val="50000"/>
                  </a:schemeClr>
                </a:solidFill>
                <a:latin typeface="微软雅黑" panose="020B0503020204020204" pitchFamily="34" charset="-122"/>
                <a:ea typeface="微软雅黑" panose="020B0503020204020204" pitchFamily="34" charset="-122"/>
              </a:rPr>
              <a:t>    </a:t>
            </a: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学生们！通过今天的学习，大家对电的知识有了一个简单抽象的了解，大家也学习了一些生活中的用电常识和注意事项、学习了一些常见的电力安全标志，希望学生们在今后的生活中注意用电安全，更好的保护自己，也希望大家努力学习，将来更好的研究电，让它为我们的生产生活带来更大的益处！</a:t>
            </a:r>
          </a:p>
          <a:p>
            <a:pPr eaLnBrk="1" hangingPunct="1">
              <a:lnSpc>
                <a:spcPct val="150000"/>
              </a:lnSpc>
              <a:spcBef>
                <a:spcPct val="0"/>
              </a:spcBef>
              <a:buFontTx/>
              <a:buNone/>
            </a:pPr>
            <a:r>
              <a:rPr lang="zh-CN" altLang="en-US" sz="2000" b="1" dirty="0">
                <a:solidFill>
                  <a:schemeClr val="tx1">
                    <a:lumMod val="50000"/>
                    <a:lumOff val="50000"/>
                  </a:schemeClr>
                </a:solidFill>
                <a:latin typeface="微软雅黑" panose="020B0503020204020204" pitchFamily="34" charset="-122"/>
                <a:ea typeface="微软雅黑" panose="020B0503020204020204" pitchFamily="34" charset="-122"/>
              </a:rPr>
              <a:t>   </a:t>
            </a:r>
          </a:p>
        </p:txBody>
      </p:sp>
      <p:sp>
        <p:nvSpPr>
          <p:cNvPr id="3" name="Text Box 3"/>
          <p:cNvSpPr txBox="1">
            <a:spLocks noChangeArrowheads="1"/>
          </p:cNvSpPr>
          <p:nvPr/>
        </p:nvSpPr>
        <p:spPr bwMode="auto">
          <a:xfrm>
            <a:off x="2191026" y="790100"/>
            <a:ext cx="7559856" cy="13140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rgbClr val="000000"/>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gn="ctr" eaLnBrk="1" hangingPunct="1">
              <a:lnSpc>
                <a:spcPct val="150000"/>
              </a:lnSpc>
              <a:spcBef>
                <a:spcPct val="0"/>
              </a:spcBef>
              <a:buFontTx/>
              <a:buNone/>
            </a:pPr>
            <a:r>
              <a:rPr lang="zh-CN" altLang="en-US" sz="5999" b="1" dirty="0">
                <a:solidFill>
                  <a:schemeClr val="tx1">
                    <a:lumMod val="50000"/>
                    <a:lumOff val="50000"/>
                  </a:schemeClr>
                </a:solidFill>
                <a:latin typeface="微软雅黑" panose="020B0503020204020204" pitchFamily="34" charset="-122"/>
                <a:ea typeface="微软雅黑" panose="020B0503020204020204" pitchFamily="34" charset="-122"/>
              </a:rPr>
              <a:t>安全用电小结</a:t>
            </a:r>
          </a:p>
        </p:txBody>
      </p:sp>
    </p:spTree>
    <p:extLst>
      <p:ext uri="{BB962C8B-B14F-4D97-AF65-F5344CB8AC3E}">
        <p14:creationId xmlns:p14="http://schemas.microsoft.com/office/powerpoint/2010/main" val="153479212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0" name="图片 9"/>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333495" y="3391241"/>
            <a:ext cx="2491098" cy="3522569"/>
          </a:xfrm>
          <a:prstGeom prst="rect">
            <a:avLst/>
          </a:prstGeom>
        </p:spPr>
      </p:pic>
      <p:pic>
        <p:nvPicPr>
          <p:cNvPr id="12" name="图片 1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grpSp>
        <p:nvGrpSpPr>
          <p:cNvPr id="32" name="组合 31"/>
          <p:cNvGrpSpPr/>
          <p:nvPr/>
        </p:nvGrpSpPr>
        <p:grpSpPr>
          <a:xfrm>
            <a:off x="3215077" y="360660"/>
            <a:ext cx="7490175" cy="5253530"/>
            <a:chOff x="3269118" y="385071"/>
            <a:chExt cx="7490175" cy="5253530"/>
          </a:xfrm>
        </p:grpSpPr>
        <p:sp>
          <p:nvSpPr>
            <p:cNvPr id="29" name="18"/>
            <p:cNvSpPr>
              <a:spLocks noChangeArrowheads="1"/>
            </p:cNvSpPr>
            <p:nvPr>
              <p:custDataLst>
                <p:tags r:id="rId1"/>
              </p:custDataLst>
            </p:nvPr>
          </p:nvSpPr>
          <p:spPr bwMode="auto">
            <a:xfrm>
              <a:off x="3982898" y="4715271"/>
              <a:ext cx="6776395" cy="923330"/>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4000" dirty="0">
                  <a:solidFill>
                    <a:srgbClr val="33909B"/>
                  </a:solidFill>
                  <a:latin typeface="微软雅黑" panose="020B0503020204020204" pitchFamily="34" charset="-122"/>
                  <a:ea typeface="微软雅黑" panose="020B0503020204020204" pitchFamily="34" charset="-122"/>
                  <a:cs typeface="宋体" pitchFamily="2" charset="-122"/>
                </a:rPr>
                <a:t>三年级二班</a:t>
              </a:r>
              <a:endParaRPr lang="en-US" altLang="zh-CN" sz="4000" dirty="0">
                <a:solidFill>
                  <a:srgbClr val="33909B"/>
                </a:solidFill>
                <a:latin typeface="微软雅黑" panose="020B0503020204020204" pitchFamily="34" charset="-122"/>
                <a:ea typeface="微软雅黑" panose="020B0503020204020204" pitchFamily="34" charset="-122"/>
                <a:cs typeface="宋体" pitchFamily="2" charset="-122"/>
              </a:endParaRPr>
            </a:p>
            <a:p>
              <a:pPr algn="ctr" fontAlgn="base">
                <a:spcBef>
                  <a:spcPct val="0"/>
                </a:spcBef>
                <a:spcAft>
                  <a:spcPct val="0"/>
                </a:spcAft>
              </a:pPr>
              <a:r>
                <a:rPr lang="zh-CN" altLang="en-US" sz="2000" dirty="0">
                  <a:solidFill>
                    <a:srgbClr val="33909B"/>
                  </a:solidFill>
                  <a:latin typeface="微软雅黑" panose="020B0503020204020204" pitchFamily="34" charset="-122"/>
                  <a:ea typeface="微软雅黑" panose="020B0503020204020204" pitchFamily="34" charset="-122"/>
                  <a:cs typeface="宋体" pitchFamily="2" charset="-122"/>
                </a:rPr>
                <a:t>班主任</a:t>
              </a:r>
              <a:r>
                <a:rPr lang="zh-CN" altLang="en-US" sz="2000" dirty="0" smtClean="0">
                  <a:solidFill>
                    <a:srgbClr val="33909B"/>
                  </a:solidFill>
                  <a:latin typeface="微软雅黑" panose="020B0503020204020204" pitchFamily="34" charset="-122"/>
                  <a:ea typeface="微软雅黑" panose="020B0503020204020204" pitchFamily="34" charset="-122"/>
                  <a:cs typeface="宋体" pitchFamily="2" charset="-122"/>
                </a:rPr>
                <a:t>：</a:t>
              </a:r>
              <a:r>
                <a:rPr lang="zh-CN" altLang="en-US" sz="2000" dirty="0">
                  <a:solidFill>
                    <a:srgbClr val="33909B"/>
                  </a:solidFill>
                  <a:latin typeface="微软雅黑" panose="020B0503020204020204" pitchFamily="34" charset="-122"/>
                  <a:ea typeface="微软雅黑" panose="020B0503020204020204" pitchFamily="34" charset="-122"/>
                  <a:cs typeface="宋体" pitchFamily="2" charset="-122"/>
                </a:rPr>
                <a:t>优</a:t>
              </a:r>
              <a:r>
                <a:rPr lang="zh-CN" altLang="en-US" sz="2000" dirty="0" smtClean="0">
                  <a:solidFill>
                    <a:srgbClr val="33909B"/>
                  </a:solidFill>
                  <a:latin typeface="微软雅黑" panose="020B0503020204020204" pitchFamily="34" charset="-122"/>
                  <a:ea typeface="微软雅黑" panose="020B0503020204020204" pitchFamily="34" charset="-122"/>
                  <a:cs typeface="宋体" pitchFamily="2" charset="-122"/>
                </a:rPr>
                <a:t>品</a:t>
              </a:r>
              <a:r>
                <a:rPr lang="en-US" altLang="zh-CN" sz="2000" dirty="0" smtClean="0">
                  <a:solidFill>
                    <a:srgbClr val="33909B"/>
                  </a:solidFill>
                  <a:latin typeface="微软雅黑" panose="020B0503020204020204" pitchFamily="34" charset="-122"/>
                  <a:ea typeface="微软雅黑" panose="020B0503020204020204" pitchFamily="34" charset="-122"/>
                  <a:cs typeface="宋体" pitchFamily="2" charset="-122"/>
                </a:rPr>
                <a:t>PPT</a:t>
              </a:r>
              <a:endParaRPr lang="en-US" altLang="zh-CN" sz="2000" dirty="0">
                <a:solidFill>
                  <a:srgbClr val="33909B"/>
                </a:solidFill>
                <a:latin typeface="微软雅黑" panose="020B0503020204020204" pitchFamily="34" charset="-122"/>
                <a:ea typeface="微软雅黑" panose="020B0503020204020204" pitchFamily="34" charset="-122"/>
                <a:cs typeface="宋体" pitchFamily="2" charset="-122"/>
              </a:endParaRPr>
            </a:p>
          </p:txBody>
        </p:sp>
        <p:sp>
          <p:nvSpPr>
            <p:cNvPr id="30" name="18"/>
            <p:cNvSpPr>
              <a:spLocks noChangeArrowheads="1"/>
            </p:cNvSpPr>
            <p:nvPr>
              <p:custDataLst>
                <p:tags r:id="rId2"/>
              </p:custDataLst>
            </p:nvPr>
          </p:nvSpPr>
          <p:spPr bwMode="auto">
            <a:xfrm>
              <a:off x="3269118" y="1710710"/>
              <a:ext cx="6105922" cy="1384995"/>
            </a:xfrm>
            <a:prstGeom prst="rect">
              <a:avLst/>
            </a:prstGeom>
            <a:noFill/>
            <a:ln w="12700">
              <a:noFill/>
              <a:miter lim="800000"/>
              <a:headEnd/>
              <a:tailEnd/>
            </a:ln>
            <a:extLst>
              <a:ext uri="{909E8E84-426E-40DD-AFC4-6F175D3DCCD1}">
                <a14:hiddenFill xmlns:a14="http://schemas.microsoft.com/office/drawing/2010/main">
                  <a:solidFill>
                    <a:srgbClr val="FFFFFF"/>
                  </a:solidFill>
                </a14:hiddenFill>
              </a:ext>
            </a:extLst>
          </p:spPr>
          <p:txBody>
            <a:bodyPr wrap="square" lIns="0" tIns="0" rIns="0" bIns="0">
              <a:spAutoFit/>
            </a:bodyPr>
            <a:lstStyle/>
            <a:p>
              <a:pPr algn="ctr" fontAlgn="base">
                <a:spcBef>
                  <a:spcPct val="0"/>
                </a:spcBef>
                <a:spcAft>
                  <a:spcPct val="0"/>
                </a:spcAft>
              </a:pPr>
              <a:r>
                <a:rPr lang="zh-CN" altLang="en-US" sz="9000" b="1" dirty="0">
                  <a:solidFill>
                    <a:srgbClr val="33909B"/>
                  </a:solidFill>
                  <a:latin typeface="微软雅黑" panose="020B0503020204020204" pitchFamily="34" charset="-122"/>
                  <a:ea typeface="微软雅黑" panose="020B0503020204020204" pitchFamily="34" charset="-122"/>
                  <a:cs typeface="宋体" pitchFamily="2" charset="-122"/>
                </a:rPr>
                <a:t>感谢  聆听</a:t>
              </a:r>
              <a:endParaRPr lang="en-US" altLang="zh-CN" sz="9000" b="1" dirty="0">
                <a:solidFill>
                  <a:srgbClr val="33909B"/>
                </a:solidFill>
                <a:latin typeface="微软雅黑" panose="020B0503020204020204" pitchFamily="34" charset="-122"/>
                <a:ea typeface="微软雅黑" panose="020B0503020204020204" pitchFamily="34" charset="-122"/>
                <a:cs typeface="宋体" pitchFamily="2" charset="-122"/>
              </a:endParaRPr>
            </a:p>
          </p:txBody>
        </p:sp>
        <p:pic>
          <p:nvPicPr>
            <p:cNvPr id="18" name="图片 17"/>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5610779" y="385071"/>
              <a:ext cx="1504759" cy="2149654"/>
            </a:xfrm>
            <a:prstGeom prst="rect">
              <a:avLst/>
            </a:prstGeom>
          </p:spPr>
        </p:pic>
      </p:grpSp>
    </p:spTree>
    <p:extLst>
      <p:ext uri="{BB962C8B-B14F-4D97-AF65-F5344CB8AC3E}">
        <p14:creationId xmlns:p14="http://schemas.microsoft.com/office/powerpoint/2010/main" val="59193827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1" fill="hold" nodeType="afterEffect" p14:presetBounceEnd="46667">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14:bounceEnd="46667">
                                          <p:cBhvr additive="base">
                                            <p:cTn id="24" dur="750" fill="hold"/>
                                            <p:tgtEl>
                                              <p:spTgt spid="32"/>
                                            </p:tgtEl>
                                            <p:attrNameLst>
                                              <p:attrName>ppt_x</p:attrName>
                                            </p:attrNameLst>
                                          </p:cBhvr>
                                          <p:tavLst>
                                            <p:tav tm="0">
                                              <p:val>
                                                <p:strVal val="#ppt_x"/>
                                              </p:val>
                                            </p:tav>
                                            <p:tav tm="100000">
                                              <p:val>
                                                <p:strVal val="#ppt_x"/>
                                              </p:val>
                                            </p:tav>
                                          </p:tavLst>
                                        </p:anim>
                                        <p:anim calcmode="lin" valueType="num" p14:bounceEnd="46667">
                                          <p:cBhvr additive="base">
                                            <p:cTn id="25" dur="750" fill="hold"/>
                                            <p:tgtEl>
                                              <p:spTgt spid="32"/>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2" presetClass="entr" presetSubtype="1" fill="hold" nodeType="afterEffect">
                                      <p:stCondLst>
                                        <p:cond delay="0"/>
                                      </p:stCondLst>
                                      <p:childTnLst>
                                        <p:set>
                                          <p:cBhvr>
                                            <p:cTn id="23" dur="1" fill="hold">
                                              <p:stCondLst>
                                                <p:cond delay="0"/>
                                              </p:stCondLst>
                                            </p:cTn>
                                            <p:tgtEl>
                                              <p:spTgt spid="32"/>
                                            </p:tgtEl>
                                            <p:attrNameLst>
                                              <p:attrName>style.visibility</p:attrName>
                                            </p:attrNameLst>
                                          </p:cBhvr>
                                          <p:to>
                                            <p:strVal val="visible"/>
                                          </p:to>
                                        </p:set>
                                        <p:anim calcmode="lin" valueType="num">
                                          <p:cBhvr additive="base">
                                            <p:cTn id="24" dur="750" fill="hold"/>
                                            <p:tgtEl>
                                              <p:spTgt spid="32"/>
                                            </p:tgtEl>
                                            <p:attrNameLst>
                                              <p:attrName>ppt_x</p:attrName>
                                            </p:attrNameLst>
                                          </p:cBhvr>
                                          <p:tavLst>
                                            <p:tav tm="0">
                                              <p:val>
                                                <p:strVal val="#ppt_x"/>
                                              </p:val>
                                            </p:tav>
                                            <p:tav tm="100000">
                                              <p:val>
                                                <p:strVal val="#ppt_x"/>
                                              </p:val>
                                            </p:tav>
                                          </p:tavLst>
                                        </p:anim>
                                        <p:anim calcmode="lin" valueType="num">
                                          <p:cBhvr additive="base">
                                            <p:cTn id="25" dur="750" fill="hold"/>
                                            <p:tgtEl>
                                              <p:spTgt spid="32"/>
                                            </p:tgtEl>
                                            <p:attrNameLst>
                                              <p:attrName>ppt_y</p:attrName>
                                            </p:attrNameLst>
                                          </p:cBhvr>
                                          <p:tavLst>
                                            <p:tav tm="0">
                                              <p:val>
                                                <p:strVal val="0-#ppt_h/2"/>
                                              </p:val>
                                            </p:tav>
                                            <p:tav tm="100000">
                                              <p:val>
                                                <p:strVal val="#ppt_y"/>
                                              </p:val>
                                            </p:tav>
                                          </p:tavLst>
                                        </p:anim>
                                      </p:childTnLst>
                                    </p:cTn>
                                  </p:par>
                                </p:childTnLst>
                              </p:cTn>
                            </p:par>
                            <p:par>
                              <p:cTn id="26" fill="hold">
                                <p:stCondLst>
                                  <p:cond delay="2250"/>
                                </p:stCondLst>
                                <p:childTnLst>
                                  <p:par>
                                    <p:cTn id="27" presetID="42" presetClass="entr" presetSubtype="0" fill="hold" nodeType="after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pic>
        <p:nvPicPr>
          <p:cNvPr id="35" name="图片 3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3321" y="3880150"/>
            <a:ext cx="4519940" cy="3081778"/>
          </a:xfrm>
          <a:prstGeom prst="rect">
            <a:avLst/>
          </a:prstGeom>
        </p:spPr>
      </p:pic>
      <p:grpSp>
        <p:nvGrpSpPr>
          <p:cNvPr id="18" name="组合 17"/>
          <p:cNvGrpSpPr/>
          <p:nvPr/>
        </p:nvGrpSpPr>
        <p:grpSpPr>
          <a:xfrm>
            <a:off x="4143691" y="2925957"/>
            <a:ext cx="3930789" cy="1304330"/>
            <a:chOff x="932703" y="3354661"/>
            <a:chExt cx="3240000" cy="1075109"/>
          </a:xfrm>
        </p:grpSpPr>
        <p:sp>
          <p:nvSpPr>
            <p:cNvPr id="19" name="文本框 10"/>
            <p:cNvSpPr txBox="1"/>
            <p:nvPr/>
          </p:nvSpPr>
          <p:spPr>
            <a:xfrm>
              <a:off x="1722322" y="4176081"/>
              <a:ext cx="1726826" cy="253689"/>
            </a:xfrm>
            <a:prstGeom prst="rect">
              <a:avLst/>
            </a:prstGeom>
            <a:noFill/>
          </p:spPr>
          <p:txBody>
            <a:bodyPr wrap="none" rtlCol="0">
              <a:spAutoFit/>
            </a:bodyPr>
            <a:lstStyle/>
            <a:p>
              <a:r>
                <a:rPr lang="en-US" altLang="zh-CN"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THE Scenery DESIGN</a:t>
              </a:r>
              <a:endParaRPr lang="zh-CN" altLang="en-US"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endParaRPr>
            </a:p>
          </p:txBody>
        </p:sp>
        <p:sp>
          <p:nvSpPr>
            <p:cNvPr id="20" name="文本框 19"/>
            <p:cNvSpPr txBox="1"/>
            <p:nvPr/>
          </p:nvSpPr>
          <p:spPr>
            <a:xfrm>
              <a:off x="954469" y="3354661"/>
              <a:ext cx="3196476" cy="684959"/>
            </a:xfrm>
            <a:prstGeom prst="rect">
              <a:avLst/>
            </a:prstGeom>
            <a:noFill/>
          </p:spPr>
          <p:txBody>
            <a:bodyPr wrap="none" rtlCol="0">
              <a:spAutoFit/>
            </a:bodyPr>
            <a:lstStyle/>
            <a:p>
              <a:pPr algn="ctr"/>
              <a:r>
                <a:rPr lang="zh-CN" altLang="en-US" sz="4800"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电的简单认识</a:t>
              </a:r>
            </a:p>
          </p:txBody>
        </p:sp>
        <p:sp>
          <p:nvSpPr>
            <p:cNvPr id="21" name="矩形 20"/>
            <p:cNvSpPr/>
            <p:nvPr/>
          </p:nvSpPr>
          <p:spPr>
            <a:xfrm>
              <a:off x="932703" y="4060717"/>
              <a:ext cx="3240000" cy="18000"/>
            </a:xfrm>
            <a:prstGeom prst="rect">
              <a:avLst/>
            </a:prstGeom>
            <a:solidFill>
              <a:srgbClr val="6DC1B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909B"/>
                </a:solidFill>
                <a:latin typeface="微软雅黑" panose="020B0503020204020204" pitchFamily="34" charset="-122"/>
                <a:ea typeface="微软雅黑" panose="020B0503020204020204" pitchFamily="34" charset="-122"/>
              </a:endParaRPr>
            </a:p>
          </p:txBody>
        </p:sp>
      </p:grpSp>
      <p:sp>
        <p:nvSpPr>
          <p:cNvPr id="22" name="MH_Number_1"/>
          <p:cNvSpPr/>
          <p:nvPr>
            <p:custDataLst>
              <p:tags r:id="rId1"/>
            </p:custDataLst>
          </p:nvPr>
        </p:nvSpPr>
        <p:spPr>
          <a:xfrm>
            <a:off x="5096949" y="743966"/>
            <a:ext cx="2025542" cy="2034018"/>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36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ONE</a:t>
            </a:r>
            <a:endParaRPr lang="en-US" altLang="zh-CN" sz="11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23" name="图片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9882444">
            <a:off x="4489459" y="675655"/>
            <a:ext cx="1504759" cy="2149654"/>
          </a:xfrm>
          <a:prstGeom prst="rect">
            <a:avLst/>
          </a:prstGeom>
        </p:spPr>
      </p:pic>
    </p:spTree>
    <p:extLst>
      <p:ext uri="{BB962C8B-B14F-4D97-AF65-F5344CB8AC3E}">
        <p14:creationId xmlns:p14="http://schemas.microsoft.com/office/powerpoint/2010/main" val="36787773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14:presetBounceEnd="50000">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14:bounceEnd="50000">
                                          <p:cBhvr additive="base">
                                            <p:cTn id="36"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225" y="2947116"/>
            <a:ext cx="596822" cy="656705"/>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1731" y="2950722"/>
            <a:ext cx="9358681" cy="65713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79977" tIns="0" rIns="179977" bIns="0" anchor="ctr"/>
          <a:lstStyle/>
          <a:p>
            <a:pPr algn="ctr">
              <a:defRPr/>
            </a:pPr>
            <a:r>
              <a:rPr lang="en-US" altLang="zh-CN" sz="280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3049"/>
            <a:ext cx="9311063" cy="77517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1063" y="2179009"/>
            <a:ext cx="853590" cy="779216"/>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494" y="3921752"/>
            <a:ext cx="6905510" cy="2031105"/>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40731690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
          <p:cNvGrpSpPr/>
          <p:nvPr/>
        </p:nvGrpSpPr>
        <p:grpSpPr>
          <a:xfrm>
            <a:off x="3251200" y="373355"/>
            <a:ext cx="5689600" cy="715217"/>
            <a:chOff x="3106057" y="402383"/>
            <a:chExt cx="5689600" cy="715217"/>
          </a:xfrm>
          <a:solidFill>
            <a:srgbClr val="33909B"/>
          </a:solidFill>
        </p:grpSpPr>
        <p:sp>
          <p:nvSpPr>
            <p:cNvPr id="2"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Copyright Notice"/>
            <p:cNvSpPr>
              <a:spLocks/>
            </p:cNvSpPr>
            <p:nvPr/>
          </p:nvSpPr>
          <p:spPr bwMode="auto">
            <a:xfrm>
              <a:off x="4426857" y="542608"/>
              <a:ext cx="3048000"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生活中看到的电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17" name="矩形 16"/>
          <p:cNvSpPr/>
          <p:nvPr/>
        </p:nvSpPr>
        <p:spPr>
          <a:xfrm>
            <a:off x="1514944" y="4656815"/>
            <a:ext cx="4766309" cy="1631004"/>
          </a:xfrm>
          <a:prstGeom prst="rect">
            <a:avLst/>
          </a:prstGeom>
          <a:noFill/>
          <a:effectLst>
            <a:outerShdw blurRad="63500" sx="102000" sy="102000" algn="ctr" rotWithShape="0">
              <a:prstClr val="black">
                <a:alpha val="40000"/>
              </a:prstClr>
            </a:outerShdw>
          </a:effectLst>
        </p:spPr>
        <p:txBody>
          <a:bodyPr wrap="square">
            <a:spAutoFit/>
          </a:bodyPr>
          <a:lstStyle/>
          <a:p>
            <a:r>
              <a:rPr lang="en-US" altLang="zh-CN" sz="1600" b="1" dirty="0">
                <a:latin typeface="微软雅黑" panose="020B0503020204020204" pitchFamily="34" charset="-122"/>
                <a:ea typeface="微软雅黑" panose="020B0503020204020204" pitchFamily="34" charset="-122"/>
              </a:rPr>
              <a:t>1</a:t>
            </a:r>
            <a:r>
              <a:rPr lang="zh-CN" altLang="en-US" sz="1600" b="1" dirty="0">
                <a:latin typeface="微软雅黑" panose="020B0503020204020204" pitchFamily="34" charset="-122"/>
                <a:ea typeface="微软雅黑" panose="020B0503020204020204" pitchFamily="34" charset="-122"/>
              </a:rPr>
              <a:t>、雷电现象</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雷电是伴有闪电和雷鸣的一种雄伟壮观而又有点令人生畏的放电现象。产生雷电的条件是雷雨云中有积累并形成极性。根据不同的地形及气象条件，雷电一般可分为热雷电、锋雷电（热锋雷电与冷锋雷电）、地形雷电</a:t>
            </a:r>
            <a:r>
              <a:rPr lang="en-US" altLang="zh-CN" sz="1400" dirty="0">
                <a:latin typeface="微软雅黑" panose="020B0503020204020204" pitchFamily="34" charset="-122"/>
                <a:ea typeface="微软雅黑" panose="020B0503020204020204" pitchFamily="34" charset="-122"/>
              </a:rPr>
              <a:t>3</a:t>
            </a:r>
            <a:r>
              <a:rPr lang="zh-CN" altLang="en-US" sz="1400" dirty="0">
                <a:latin typeface="微软雅黑" panose="020B0503020204020204" pitchFamily="34" charset="-122"/>
                <a:ea typeface="微软雅黑" panose="020B0503020204020204" pitchFamily="34" charset="-122"/>
              </a:rPr>
              <a:t>大类。</a:t>
            </a:r>
            <a:endParaRPr lang="en-US" altLang="zh-CN" sz="1400" dirty="0">
              <a:latin typeface="微软雅黑" panose="020B0503020204020204" pitchFamily="34" charset="-122"/>
              <a:ea typeface="微软雅黑" panose="020B0503020204020204" pitchFamily="34" charset="-122"/>
            </a:endParaRPr>
          </a:p>
        </p:txBody>
      </p:sp>
      <p:sp>
        <p:nvSpPr>
          <p:cNvPr id="18" name="矩形 17"/>
          <p:cNvSpPr/>
          <p:nvPr/>
        </p:nvSpPr>
        <p:spPr>
          <a:xfrm>
            <a:off x="6653448" y="4918391"/>
            <a:ext cx="4574703" cy="1107852"/>
          </a:xfrm>
          <a:prstGeom prst="rect">
            <a:avLst/>
          </a:prstGeom>
          <a:noFill/>
          <a:effectLst>
            <a:outerShdw blurRad="63500" sx="102000" sy="102000" algn="ctr" rotWithShape="0">
              <a:prstClr val="black">
                <a:alpha val="40000"/>
              </a:prstClr>
            </a:outerShdw>
          </a:effectLst>
        </p:spPr>
        <p:txBody>
          <a:bodyPr wrap="square">
            <a:spAutoFit/>
          </a:bodyPr>
          <a:lstStyle/>
          <a:p>
            <a:pPr>
              <a:lnSpc>
                <a:spcPct val="150000"/>
              </a:lnSpc>
            </a:pPr>
            <a:r>
              <a:rPr lang="en-US" altLang="zh-CN" sz="1600" b="1" dirty="0">
                <a:latin typeface="微软雅黑" panose="020B0503020204020204" pitchFamily="34" charset="-122"/>
                <a:ea typeface="微软雅黑" panose="020B0503020204020204" pitchFamily="34" charset="-122"/>
              </a:rPr>
              <a:t>2</a:t>
            </a:r>
            <a:r>
              <a:rPr lang="zh-CN" altLang="en-US" sz="1600" b="1" dirty="0">
                <a:latin typeface="微软雅黑" panose="020B0503020204020204" pitchFamily="34" charset="-122"/>
                <a:ea typeface="微软雅黑" panose="020B0503020204020204" pitchFamily="34" charset="-122"/>
              </a:rPr>
              <a:t>、静电现象</a:t>
            </a:r>
            <a:endParaRPr lang="en-US" altLang="zh-CN" sz="1600" b="1" dirty="0">
              <a:latin typeface="微软雅黑" panose="020B0503020204020204" pitchFamily="34" charset="-122"/>
              <a:ea typeface="微软雅黑" panose="020B0503020204020204" pitchFamily="34" charset="-122"/>
            </a:endParaRPr>
          </a:p>
          <a:p>
            <a:pPr>
              <a:lnSpc>
                <a:spcPct val="150000"/>
              </a:lnSpc>
            </a:pPr>
            <a:r>
              <a:rPr lang="zh-CN" altLang="en-US" sz="1400" dirty="0">
                <a:latin typeface="微软雅黑" panose="020B0503020204020204" pitchFamily="34" charset="-122"/>
                <a:ea typeface="微软雅黑" panose="020B0503020204020204" pitchFamily="34" charset="-122"/>
              </a:rPr>
              <a:t>静电是一种处于静止状态的电荷。在干燥和多风的秋天，在日常生活中，人们常常会碰到这种现象</a:t>
            </a:r>
            <a:r>
              <a:rPr lang="en-US" altLang="zh-CN" sz="1400" dirty="0">
                <a:latin typeface="微软雅黑" panose="020B0503020204020204" pitchFamily="34" charset="-122"/>
                <a:ea typeface="微软雅黑" panose="020B0503020204020204" pitchFamily="34" charset="-122"/>
              </a:rPr>
              <a:t>.</a:t>
            </a:r>
            <a:endParaRPr lang="zh-CN" altLang="en-US" sz="1400" dirty="0">
              <a:latin typeface="微软雅黑" panose="020B0503020204020204" pitchFamily="34" charset="-122"/>
              <a:ea typeface="微软雅黑" panose="020B0503020204020204" pitchFamily="34" charset="-122"/>
            </a:endParaRPr>
          </a:p>
        </p:txBody>
      </p:sp>
      <p:pic>
        <p:nvPicPr>
          <p:cNvPr id="21" name="图片 20"/>
          <p:cNvPicPr>
            <a:picLocks noChangeAspect="1"/>
          </p:cNvPicPr>
          <p:nvPr/>
        </p:nvPicPr>
        <p:blipFill rotWithShape="1">
          <a:blip r:embed="rId3"/>
          <a:srcRect l="12503" t="7878"/>
          <a:stretch/>
        </p:blipFill>
        <p:spPr>
          <a:xfrm>
            <a:off x="6653448" y="1961322"/>
            <a:ext cx="3510969" cy="2421436"/>
          </a:xfrm>
          <a:prstGeom prst="rect">
            <a:avLst/>
          </a:prstGeom>
          <a:ln>
            <a:noFill/>
          </a:ln>
          <a:effectLst/>
        </p:spPr>
      </p:pic>
      <p:pic>
        <p:nvPicPr>
          <p:cNvPr id="24" name="图片 23"/>
          <p:cNvPicPr>
            <a:picLocks noChangeAspect="1"/>
          </p:cNvPicPr>
          <p:nvPr/>
        </p:nvPicPr>
        <p:blipFill rotWithShape="1">
          <a:blip r:embed="rId4"/>
          <a:srcRect r="15708"/>
          <a:stretch/>
        </p:blipFill>
        <p:spPr>
          <a:xfrm>
            <a:off x="1514944" y="1965743"/>
            <a:ext cx="3831589" cy="2417015"/>
          </a:xfrm>
          <a:prstGeom prst="rect">
            <a:avLst/>
          </a:prstGeom>
          <a:ln>
            <a:noFill/>
          </a:ln>
          <a:effectLst/>
        </p:spPr>
      </p:pic>
    </p:spTree>
    <p:extLst>
      <p:ext uri="{BB962C8B-B14F-4D97-AF65-F5344CB8AC3E}">
        <p14:creationId xmlns:p14="http://schemas.microsoft.com/office/powerpoint/2010/main" val="116340224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14:bounceEnd="50000">
                                          <p:cBhvr additive="base">
                                            <p:cTn id="7" dur="8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4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6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800" fill="hold"/>
                                            <p:tgtEl>
                                              <p:spTgt spid="3"/>
                                            </p:tgtEl>
                                            <p:attrNameLst>
                                              <p:attrName>ppt_x</p:attrName>
                                            </p:attrNameLst>
                                          </p:cBhvr>
                                          <p:tavLst>
                                            <p:tav tm="0">
                                              <p:val>
                                                <p:strVal val="#ppt_x"/>
                                              </p:val>
                                            </p:tav>
                                            <p:tav tm="100000">
                                              <p:val>
                                                <p:strVal val="#ppt_x"/>
                                              </p:val>
                                            </p:tav>
                                          </p:tavLst>
                                        </p:anim>
                                        <p:anim calcmode="lin" valueType="num">
                                          <p:cBhvr additive="base">
                                            <p:cTn id="8" dur="800" fill="hold"/>
                                            <p:tgtEl>
                                              <p:spTgt spid="3"/>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4" fill="hold" nodeType="afterEffect">
                                      <p:stCondLst>
                                        <p:cond delay="0"/>
                                      </p:stCondLst>
                                      <p:childTnLst>
                                        <p:set>
                                          <p:cBhvr>
                                            <p:cTn id="11" dur="1" fill="hold">
                                              <p:stCondLst>
                                                <p:cond delay="0"/>
                                              </p:stCondLst>
                                            </p:cTn>
                                            <p:tgtEl>
                                              <p:spTgt spid="24"/>
                                            </p:tgtEl>
                                            <p:attrNameLst>
                                              <p:attrName>style.visibility</p:attrName>
                                            </p:attrNameLst>
                                          </p:cBhvr>
                                          <p:to>
                                            <p:strVal val="visible"/>
                                          </p:to>
                                        </p:set>
                                        <p:anim calcmode="lin" valueType="num">
                                          <p:cBhvr additive="base">
                                            <p:cTn id="12" dur="500" fill="hold"/>
                                            <p:tgtEl>
                                              <p:spTgt spid="24"/>
                                            </p:tgtEl>
                                            <p:attrNameLst>
                                              <p:attrName>ppt_x</p:attrName>
                                            </p:attrNameLst>
                                          </p:cBhvr>
                                          <p:tavLst>
                                            <p:tav tm="0">
                                              <p:val>
                                                <p:strVal val="#ppt_x"/>
                                              </p:val>
                                            </p:tav>
                                            <p:tav tm="100000">
                                              <p:val>
                                                <p:strVal val="#ppt_x"/>
                                              </p:val>
                                            </p:tav>
                                          </p:tavLst>
                                        </p:anim>
                                        <p:anim calcmode="lin" valueType="num">
                                          <p:cBhvr additive="base">
                                            <p:cTn id="13" dur="500" fill="hold"/>
                                            <p:tgtEl>
                                              <p:spTgt spid="24"/>
                                            </p:tgtEl>
                                            <p:attrNameLst>
                                              <p:attrName>ppt_y</p:attrName>
                                            </p:attrNameLst>
                                          </p:cBhvr>
                                          <p:tavLst>
                                            <p:tav tm="0">
                                              <p:val>
                                                <p:strVal val="1+#ppt_h/2"/>
                                              </p:val>
                                            </p:tav>
                                            <p:tav tm="100000">
                                              <p:val>
                                                <p:strVal val="#ppt_y"/>
                                              </p:val>
                                            </p:tav>
                                          </p:tavLst>
                                        </p:anim>
                                      </p:childTnLst>
                                    </p:cTn>
                                  </p:par>
                                  <p:par>
                                    <p:cTn id="14" presetID="2" presetClass="entr" presetSubtype="4" fill="hold" grpId="0" nodeType="withEffect">
                                      <p:stCondLst>
                                        <p:cond delay="200"/>
                                      </p:stCondLst>
                                      <p:childTnLst>
                                        <p:set>
                                          <p:cBhvr>
                                            <p:cTn id="15" dur="1" fill="hold">
                                              <p:stCondLst>
                                                <p:cond delay="0"/>
                                              </p:stCondLst>
                                            </p:cTn>
                                            <p:tgtEl>
                                              <p:spTgt spid="17"/>
                                            </p:tgtEl>
                                            <p:attrNameLst>
                                              <p:attrName>style.visibility</p:attrName>
                                            </p:attrNameLst>
                                          </p:cBhvr>
                                          <p:to>
                                            <p:strVal val="visible"/>
                                          </p:to>
                                        </p:set>
                                        <p:anim calcmode="lin" valueType="num">
                                          <p:cBhvr additive="base">
                                            <p:cTn id="16" dur="500" fill="hold"/>
                                            <p:tgtEl>
                                              <p:spTgt spid="17"/>
                                            </p:tgtEl>
                                            <p:attrNameLst>
                                              <p:attrName>ppt_x</p:attrName>
                                            </p:attrNameLst>
                                          </p:cBhvr>
                                          <p:tavLst>
                                            <p:tav tm="0">
                                              <p:val>
                                                <p:strVal val="#ppt_x"/>
                                              </p:val>
                                            </p:tav>
                                            <p:tav tm="100000">
                                              <p:val>
                                                <p:strVal val="#ppt_x"/>
                                              </p:val>
                                            </p:tav>
                                          </p:tavLst>
                                        </p:anim>
                                        <p:anim calcmode="lin" valueType="num">
                                          <p:cBhvr additive="base">
                                            <p:cTn id="17" dur="500" fill="hold"/>
                                            <p:tgtEl>
                                              <p:spTgt spid="17"/>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400"/>
                                      </p:stCondLst>
                                      <p:childTnLst>
                                        <p:set>
                                          <p:cBhvr>
                                            <p:cTn id="19" dur="1" fill="hold">
                                              <p:stCondLst>
                                                <p:cond delay="0"/>
                                              </p:stCondLst>
                                            </p:cTn>
                                            <p:tgtEl>
                                              <p:spTgt spid="21"/>
                                            </p:tgtEl>
                                            <p:attrNameLst>
                                              <p:attrName>style.visibility</p:attrName>
                                            </p:attrNameLst>
                                          </p:cBhvr>
                                          <p:to>
                                            <p:strVal val="visible"/>
                                          </p:to>
                                        </p:set>
                                        <p:anim calcmode="lin" valueType="num">
                                          <p:cBhvr additive="base">
                                            <p:cTn id="20" dur="500" fill="hold"/>
                                            <p:tgtEl>
                                              <p:spTgt spid="21"/>
                                            </p:tgtEl>
                                            <p:attrNameLst>
                                              <p:attrName>ppt_x</p:attrName>
                                            </p:attrNameLst>
                                          </p:cBhvr>
                                          <p:tavLst>
                                            <p:tav tm="0">
                                              <p:val>
                                                <p:strVal val="#ppt_x"/>
                                              </p:val>
                                            </p:tav>
                                            <p:tav tm="100000">
                                              <p:val>
                                                <p:strVal val="#ppt_x"/>
                                              </p:val>
                                            </p:tav>
                                          </p:tavLst>
                                        </p:anim>
                                        <p:anim calcmode="lin" valueType="num">
                                          <p:cBhvr additive="base">
                                            <p:cTn id="21" dur="500" fill="hold"/>
                                            <p:tgtEl>
                                              <p:spTgt spid="21"/>
                                            </p:tgtEl>
                                            <p:attrNameLst>
                                              <p:attrName>ppt_y</p:attrName>
                                            </p:attrNameLst>
                                          </p:cBhvr>
                                          <p:tavLst>
                                            <p:tav tm="0">
                                              <p:val>
                                                <p:strVal val="1+#ppt_h/2"/>
                                              </p:val>
                                            </p:tav>
                                            <p:tav tm="100000">
                                              <p:val>
                                                <p:strVal val="#ppt_y"/>
                                              </p:val>
                                            </p:tav>
                                          </p:tavLst>
                                        </p:anim>
                                      </p:childTnLst>
                                    </p:cTn>
                                  </p:par>
                                  <p:par>
                                    <p:cTn id="22" presetID="2" presetClass="entr" presetSubtype="4" fill="hold" grpId="0" nodeType="withEffect">
                                      <p:stCondLst>
                                        <p:cond delay="600"/>
                                      </p:stCondLst>
                                      <p:childTnLst>
                                        <p:set>
                                          <p:cBhvr>
                                            <p:cTn id="23" dur="1" fill="hold">
                                              <p:stCondLst>
                                                <p:cond delay="0"/>
                                              </p:stCondLst>
                                            </p:cTn>
                                            <p:tgtEl>
                                              <p:spTgt spid="18"/>
                                            </p:tgtEl>
                                            <p:attrNameLst>
                                              <p:attrName>style.visibility</p:attrName>
                                            </p:attrNameLst>
                                          </p:cBhvr>
                                          <p:to>
                                            <p:strVal val="visible"/>
                                          </p:to>
                                        </p:set>
                                        <p:anim calcmode="lin" valueType="num">
                                          <p:cBhvr additive="base">
                                            <p:cTn id="24" dur="500" fill="hold"/>
                                            <p:tgtEl>
                                              <p:spTgt spid="18"/>
                                            </p:tgtEl>
                                            <p:attrNameLst>
                                              <p:attrName>ppt_x</p:attrName>
                                            </p:attrNameLst>
                                          </p:cBhvr>
                                          <p:tavLst>
                                            <p:tav tm="0">
                                              <p:val>
                                                <p:strVal val="#ppt_x"/>
                                              </p:val>
                                            </p:tav>
                                            <p:tav tm="100000">
                                              <p:val>
                                                <p:strVal val="#ppt_x"/>
                                              </p:val>
                                            </p:tav>
                                          </p:tavLst>
                                        </p:anim>
                                        <p:anim calcmode="lin" valueType="num">
                                          <p:cBhvr additive="base">
                                            <p:cTn id="25"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5" name="组合 64"/>
          <p:cNvGrpSpPr/>
          <p:nvPr/>
        </p:nvGrpSpPr>
        <p:grpSpPr>
          <a:xfrm>
            <a:off x="3251200" y="373355"/>
            <a:ext cx="5689600" cy="715217"/>
            <a:chOff x="3106057" y="402383"/>
            <a:chExt cx="5689600" cy="715217"/>
          </a:xfrm>
          <a:solidFill>
            <a:srgbClr val="33909B"/>
          </a:solidFill>
        </p:grpSpPr>
        <p:sp>
          <p:nvSpPr>
            <p:cNvPr id="66"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Copyright Notice"/>
            <p:cNvSpPr>
              <a:spLocks/>
            </p:cNvSpPr>
            <p:nvPr/>
          </p:nvSpPr>
          <p:spPr bwMode="auto">
            <a:xfrm>
              <a:off x="4426857" y="542608"/>
              <a:ext cx="3048000"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什么是电？</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grpSp>
        <p:nvGrpSpPr>
          <p:cNvPr id="68" name="组合 67"/>
          <p:cNvGrpSpPr/>
          <p:nvPr/>
        </p:nvGrpSpPr>
        <p:grpSpPr>
          <a:xfrm>
            <a:off x="7309498" y="3364940"/>
            <a:ext cx="3597040" cy="945620"/>
            <a:chOff x="7309498" y="3364940"/>
            <a:chExt cx="3597040" cy="945620"/>
          </a:xfrm>
        </p:grpSpPr>
        <p:cxnSp>
          <p:nvCxnSpPr>
            <p:cNvPr id="69" name="Straight Arrow Connector 69">
              <a:extLst>
                <a:ext uri="{FF2B5EF4-FFF2-40B4-BE49-F238E27FC236}">
                  <a16:creationId xmlns="" xmlns:a16="http://schemas.microsoft.com/office/drawing/2014/main" id="{E43FB575-7968-4B8D-AB27-0F7B450EEE36}"/>
                </a:ext>
              </a:extLst>
            </p:cNvPr>
            <p:cNvCxnSpPr/>
            <p:nvPr/>
          </p:nvCxnSpPr>
          <p:spPr>
            <a:xfrm>
              <a:off x="7309498" y="3364940"/>
              <a:ext cx="615989" cy="199318"/>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70" name="TextBox 10">
              <a:extLst>
                <a:ext uri="{FF2B5EF4-FFF2-40B4-BE49-F238E27FC236}">
                  <a16:creationId xmlns="" xmlns:a16="http://schemas.microsoft.com/office/drawing/2014/main" id="{4805A367-DCA1-4744-8F41-07F47DF325A3}"/>
                </a:ext>
              </a:extLst>
            </p:cNvPr>
            <p:cNvSpPr txBox="1"/>
            <p:nvPr/>
          </p:nvSpPr>
          <p:spPr>
            <a:xfrm>
              <a:off x="8789467" y="3618063"/>
              <a:ext cx="2117071" cy="692497"/>
            </a:xfrm>
            <a:prstGeom prst="rect">
              <a:avLst/>
            </a:prstGeom>
            <a:noFill/>
          </p:spPr>
          <p:txBody>
            <a:bodyPr wrap="square" lIns="0" tIns="0" rIns="0" bIns="0" rtlCol="0">
              <a:spAutoFit/>
            </a:bodyPr>
            <a:lstStyle/>
            <a:p>
              <a:pPr>
                <a:spcBef>
                  <a:spcPct val="50000"/>
                </a:spcBef>
              </a:pPr>
              <a:r>
                <a:rPr lang="en-US" altLang="zh-CN" sz="1500" dirty="0">
                  <a:latin typeface="微软雅黑" panose="020B0503020204020204" pitchFamily="34" charset="-122"/>
                  <a:ea typeface="微软雅黑" panose="020B0503020204020204" pitchFamily="34" charset="-122"/>
                </a:rPr>
                <a:t>1.</a:t>
              </a:r>
              <a:r>
                <a:rPr lang="zh-CN" altLang="en-US" sz="1500" dirty="0">
                  <a:latin typeface="微软雅黑" panose="020B0503020204020204" pitchFamily="34" charset="-122"/>
                  <a:ea typeface="微软雅黑" panose="020B0503020204020204" pitchFamily="34" charset="-122"/>
                </a:rPr>
                <a:t>自然界的物质里都含有一种很小的带电的粒子，叫电荷。 </a:t>
              </a:r>
              <a:endParaRPr lang="en-US" altLang="zh-CN" sz="1500" dirty="0">
                <a:latin typeface="微软雅黑" panose="020B0503020204020204" pitchFamily="34" charset="-122"/>
                <a:ea typeface="微软雅黑" panose="020B0503020204020204" pitchFamily="34" charset="-122"/>
              </a:endParaRPr>
            </a:p>
          </p:txBody>
        </p:sp>
        <p:sp>
          <p:nvSpPr>
            <p:cNvPr id="71" name="Oval 35">
              <a:extLst>
                <a:ext uri="{FF2B5EF4-FFF2-40B4-BE49-F238E27FC236}">
                  <a16:creationId xmlns="" xmlns:a16="http://schemas.microsoft.com/office/drawing/2014/main" id="{1EC67E39-F075-413A-93A4-EBAEEF34ED62}"/>
                </a:ext>
              </a:extLst>
            </p:cNvPr>
            <p:cNvSpPr/>
            <p:nvPr/>
          </p:nvSpPr>
          <p:spPr>
            <a:xfrm>
              <a:off x="7972938" y="3391577"/>
              <a:ext cx="668547" cy="668547"/>
            </a:xfrm>
            <a:prstGeom prst="ellipse">
              <a:avLst/>
            </a:prstGeom>
            <a:solidFill>
              <a:srgbClr val="33909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2" name="Freeform 526">
              <a:extLst>
                <a:ext uri="{FF2B5EF4-FFF2-40B4-BE49-F238E27FC236}">
                  <a16:creationId xmlns="" xmlns:a16="http://schemas.microsoft.com/office/drawing/2014/main" id="{22BCF673-4255-4EA2-830C-760C565FA335}"/>
                </a:ext>
              </a:extLst>
            </p:cNvPr>
            <p:cNvSpPr>
              <a:spLocks noChangeAspect="1" noChangeArrowheads="1"/>
            </p:cNvSpPr>
            <p:nvPr/>
          </p:nvSpPr>
          <p:spPr bwMode="auto">
            <a:xfrm>
              <a:off x="8211481" y="3569234"/>
              <a:ext cx="244397" cy="316827"/>
            </a:xfrm>
            <a:custGeom>
              <a:avLst/>
              <a:gdLst>
                <a:gd name="T0" fmla="*/ 719 w 1222"/>
                <a:gd name="T1" fmla="*/ 1338 h 1581"/>
                <a:gd name="T2" fmla="*/ 686 w 1222"/>
                <a:gd name="T3" fmla="*/ 1221 h 1581"/>
                <a:gd name="T4" fmla="*/ 686 w 1222"/>
                <a:gd name="T5" fmla="*/ 359 h 1581"/>
                <a:gd name="T6" fmla="*/ 719 w 1222"/>
                <a:gd name="T7" fmla="*/ 243 h 1581"/>
                <a:gd name="T8" fmla="*/ 17 w 1222"/>
                <a:gd name="T9" fmla="*/ 460 h 1581"/>
                <a:gd name="T10" fmla="*/ 0 w 1222"/>
                <a:gd name="T11" fmla="*/ 794 h 1581"/>
                <a:gd name="T12" fmla="*/ 17 w 1222"/>
                <a:gd name="T13" fmla="*/ 1120 h 1581"/>
                <a:gd name="T14" fmla="*/ 502 w 1222"/>
                <a:gd name="T15" fmla="*/ 1530 h 1581"/>
                <a:gd name="T16" fmla="*/ 493 w 1222"/>
                <a:gd name="T17" fmla="*/ 1112 h 1581"/>
                <a:gd name="T18" fmla="*/ 284 w 1222"/>
                <a:gd name="T19" fmla="*/ 1120 h 1581"/>
                <a:gd name="T20" fmla="*/ 284 w 1222"/>
                <a:gd name="T21" fmla="*/ 794 h 1581"/>
                <a:gd name="T22" fmla="*/ 284 w 1222"/>
                <a:gd name="T23" fmla="*/ 460 h 1581"/>
                <a:gd name="T24" fmla="*/ 493 w 1222"/>
                <a:gd name="T25" fmla="*/ 468 h 1581"/>
                <a:gd name="T26" fmla="*/ 502 w 1222"/>
                <a:gd name="T27" fmla="*/ 58 h 1581"/>
                <a:gd name="T28" fmla="*/ 17 w 1222"/>
                <a:gd name="T29" fmla="*/ 460 h 1581"/>
                <a:gd name="T30" fmla="*/ 602 w 1222"/>
                <a:gd name="T31" fmla="*/ 911 h 1581"/>
                <a:gd name="T32" fmla="*/ 493 w 1222"/>
                <a:gd name="T33" fmla="*/ 861 h 1581"/>
                <a:gd name="T34" fmla="*/ 543 w 1222"/>
                <a:gd name="T35" fmla="*/ 828 h 1581"/>
                <a:gd name="T36" fmla="*/ 610 w 1222"/>
                <a:gd name="T37" fmla="*/ 778 h 1581"/>
                <a:gd name="T38" fmla="*/ 627 w 1222"/>
                <a:gd name="T39" fmla="*/ 660 h 1581"/>
                <a:gd name="T40" fmla="*/ 476 w 1222"/>
                <a:gd name="T41" fmla="*/ 677 h 1581"/>
                <a:gd name="T42" fmla="*/ 510 w 1222"/>
                <a:gd name="T43" fmla="*/ 736 h 1581"/>
                <a:gd name="T44" fmla="*/ 560 w 1222"/>
                <a:gd name="T45" fmla="*/ 677 h 1581"/>
                <a:gd name="T46" fmla="*/ 585 w 1222"/>
                <a:gd name="T47" fmla="*/ 719 h 1581"/>
                <a:gd name="T48" fmla="*/ 502 w 1222"/>
                <a:gd name="T49" fmla="*/ 803 h 1581"/>
                <a:gd name="T50" fmla="*/ 410 w 1222"/>
                <a:gd name="T51" fmla="*/ 911 h 1581"/>
                <a:gd name="T52" fmla="*/ 819 w 1222"/>
                <a:gd name="T53" fmla="*/ 811 h 1581"/>
                <a:gd name="T54" fmla="*/ 794 w 1222"/>
                <a:gd name="T55" fmla="*/ 635 h 1581"/>
                <a:gd name="T56" fmla="*/ 644 w 1222"/>
                <a:gd name="T57" fmla="*/ 853 h 1581"/>
                <a:gd name="T58" fmla="*/ 744 w 1222"/>
                <a:gd name="T59" fmla="*/ 911 h 1581"/>
                <a:gd name="T60" fmla="*/ 803 w 1222"/>
                <a:gd name="T61" fmla="*/ 853 h 1581"/>
                <a:gd name="T62" fmla="*/ 844 w 1222"/>
                <a:gd name="T63" fmla="*/ 811 h 1581"/>
                <a:gd name="T64" fmla="*/ 786 w 1222"/>
                <a:gd name="T65" fmla="*/ 686 h 1581"/>
                <a:gd name="T66" fmla="*/ 694 w 1222"/>
                <a:gd name="T67" fmla="*/ 811 h 1581"/>
                <a:gd name="T68" fmla="*/ 694 w 1222"/>
                <a:gd name="T69" fmla="*/ 811 h 1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222" h="1581">
                  <a:moveTo>
                    <a:pt x="1221" y="794"/>
                  </a:moveTo>
                  <a:cubicBezTo>
                    <a:pt x="1221" y="1079"/>
                    <a:pt x="995" y="1313"/>
                    <a:pt x="719" y="1338"/>
                  </a:cubicBezTo>
                  <a:cubicBezTo>
                    <a:pt x="719" y="1329"/>
                    <a:pt x="711" y="1313"/>
                    <a:pt x="711" y="1296"/>
                  </a:cubicBezTo>
                  <a:cubicBezTo>
                    <a:pt x="711" y="1296"/>
                    <a:pt x="702" y="1262"/>
                    <a:pt x="686" y="1221"/>
                  </a:cubicBezTo>
                  <a:cubicBezTo>
                    <a:pt x="911" y="1212"/>
                    <a:pt x="1095" y="1028"/>
                    <a:pt x="1095" y="794"/>
                  </a:cubicBezTo>
                  <a:cubicBezTo>
                    <a:pt x="1095" y="560"/>
                    <a:pt x="911" y="368"/>
                    <a:pt x="686" y="359"/>
                  </a:cubicBezTo>
                  <a:cubicBezTo>
                    <a:pt x="702" y="326"/>
                    <a:pt x="711" y="293"/>
                    <a:pt x="711" y="284"/>
                  </a:cubicBezTo>
                  <a:cubicBezTo>
                    <a:pt x="711" y="276"/>
                    <a:pt x="719" y="259"/>
                    <a:pt x="719" y="243"/>
                  </a:cubicBezTo>
                  <a:cubicBezTo>
                    <a:pt x="995" y="267"/>
                    <a:pt x="1221" y="510"/>
                    <a:pt x="1221" y="794"/>
                  </a:cubicBezTo>
                  <a:close/>
                  <a:moveTo>
                    <a:pt x="17" y="460"/>
                  </a:moveTo>
                  <a:cubicBezTo>
                    <a:pt x="8" y="568"/>
                    <a:pt x="0" y="677"/>
                    <a:pt x="0" y="786"/>
                  </a:cubicBezTo>
                  <a:lnTo>
                    <a:pt x="0" y="794"/>
                  </a:lnTo>
                  <a:lnTo>
                    <a:pt x="0" y="803"/>
                  </a:lnTo>
                  <a:cubicBezTo>
                    <a:pt x="0" y="911"/>
                    <a:pt x="8" y="1012"/>
                    <a:pt x="17" y="1120"/>
                  </a:cubicBezTo>
                  <a:cubicBezTo>
                    <a:pt x="42" y="1396"/>
                    <a:pt x="259" y="1580"/>
                    <a:pt x="468" y="1538"/>
                  </a:cubicBezTo>
                  <a:cubicBezTo>
                    <a:pt x="485" y="1530"/>
                    <a:pt x="493" y="1530"/>
                    <a:pt x="502" y="1530"/>
                  </a:cubicBezTo>
                  <a:cubicBezTo>
                    <a:pt x="552" y="1505"/>
                    <a:pt x="594" y="1471"/>
                    <a:pt x="644" y="1438"/>
                  </a:cubicBezTo>
                  <a:cubicBezTo>
                    <a:pt x="702" y="1396"/>
                    <a:pt x="569" y="1070"/>
                    <a:pt x="493" y="1112"/>
                  </a:cubicBezTo>
                  <a:cubicBezTo>
                    <a:pt x="460" y="1129"/>
                    <a:pt x="376" y="1196"/>
                    <a:pt x="343" y="1196"/>
                  </a:cubicBezTo>
                  <a:cubicBezTo>
                    <a:pt x="309" y="1204"/>
                    <a:pt x="293" y="1162"/>
                    <a:pt x="284" y="1120"/>
                  </a:cubicBezTo>
                  <a:cubicBezTo>
                    <a:pt x="276" y="1028"/>
                    <a:pt x="284" y="903"/>
                    <a:pt x="284" y="803"/>
                  </a:cubicBezTo>
                  <a:cubicBezTo>
                    <a:pt x="284" y="794"/>
                    <a:pt x="284" y="794"/>
                    <a:pt x="284" y="794"/>
                  </a:cubicBezTo>
                  <a:cubicBezTo>
                    <a:pt x="284" y="786"/>
                    <a:pt x="284" y="786"/>
                    <a:pt x="284" y="786"/>
                  </a:cubicBezTo>
                  <a:cubicBezTo>
                    <a:pt x="284" y="677"/>
                    <a:pt x="276" y="560"/>
                    <a:pt x="284" y="460"/>
                  </a:cubicBezTo>
                  <a:cubicBezTo>
                    <a:pt x="293" y="426"/>
                    <a:pt x="309" y="385"/>
                    <a:pt x="343" y="385"/>
                  </a:cubicBezTo>
                  <a:cubicBezTo>
                    <a:pt x="376" y="393"/>
                    <a:pt x="460" y="452"/>
                    <a:pt x="493" y="468"/>
                  </a:cubicBezTo>
                  <a:cubicBezTo>
                    <a:pt x="569" y="510"/>
                    <a:pt x="702" y="184"/>
                    <a:pt x="644" y="142"/>
                  </a:cubicBezTo>
                  <a:cubicBezTo>
                    <a:pt x="594" y="117"/>
                    <a:pt x="552" y="75"/>
                    <a:pt x="502" y="58"/>
                  </a:cubicBezTo>
                  <a:cubicBezTo>
                    <a:pt x="493" y="50"/>
                    <a:pt x="485" y="50"/>
                    <a:pt x="468" y="50"/>
                  </a:cubicBezTo>
                  <a:cubicBezTo>
                    <a:pt x="259" y="0"/>
                    <a:pt x="42" y="184"/>
                    <a:pt x="17" y="460"/>
                  </a:cubicBezTo>
                  <a:close/>
                  <a:moveTo>
                    <a:pt x="410" y="911"/>
                  </a:moveTo>
                  <a:cubicBezTo>
                    <a:pt x="602" y="911"/>
                    <a:pt x="602" y="911"/>
                    <a:pt x="602" y="911"/>
                  </a:cubicBezTo>
                  <a:cubicBezTo>
                    <a:pt x="610" y="861"/>
                    <a:pt x="610" y="861"/>
                    <a:pt x="610" y="861"/>
                  </a:cubicBezTo>
                  <a:cubicBezTo>
                    <a:pt x="493" y="861"/>
                    <a:pt x="493" y="861"/>
                    <a:pt x="493" y="861"/>
                  </a:cubicBezTo>
                  <a:cubicBezTo>
                    <a:pt x="493" y="861"/>
                    <a:pt x="502" y="853"/>
                    <a:pt x="510" y="853"/>
                  </a:cubicBezTo>
                  <a:cubicBezTo>
                    <a:pt x="510" y="845"/>
                    <a:pt x="527" y="836"/>
                    <a:pt x="543" y="828"/>
                  </a:cubicBezTo>
                  <a:cubicBezTo>
                    <a:pt x="569" y="811"/>
                    <a:pt x="569" y="811"/>
                    <a:pt x="569" y="811"/>
                  </a:cubicBezTo>
                  <a:cubicBezTo>
                    <a:pt x="585" y="803"/>
                    <a:pt x="602" y="786"/>
                    <a:pt x="610" y="778"/>
                  </a:cubicBezTo>
                  <a:cubicBezTo>
                    <a:pt x="627" y="761"/>
                    <a:pt x="635" y="744"/>
                    <a:pt x="644" y="719"/>
                  </a:cubicBezTo>
                  <a:cubicBezTo>
                    <a:pt x="652" y="694"/>
                    <a:pt x="644" y="677"/>
                    <a:pt x="627" y="660"/>
                  </a:cubicBezTo>
                  <a:cubicBezTo>
                    <a:pt x="619" y="644"/>
                    <a:pt x="594" y="635"/>
                    <a:pt x="569" y="635"/>
                  </a:cubicBezTo>
                  <a:cubicBezTo>
                    <a:pt x="527" y="635"/>
                    <a:pt x="502" y="644"/>
                    <a:pt x="476" y="677"/>
                  </a:cubicBezTo>
                  <a:cubicBezTo>
                    <a:pt x="468" y="686"/>
                    <a:pt x="460" y="711"/>
                    <a:pt x="452" y="736"/>
                  </a:cubicBezTo>
                  <a:cubicBezTo>
                    <a:pt x="510" y="736"/>
                    <a:pt x="510" y="736"/>
                    <a:pt x="510" y="736"/>
                  </a:cubicBezTo>
                  <a:cubicBezTo>
                    <a:pt x="510" y="719"/>
                    <a:pt x="518" y="702"/>
                    <a:pt x="518" y="694"/>
                  </a:cubicBezTo>
                  <a:cubicBezTo>
                    <a:pt x="527" y="686"/>
                    <a:pt x="543" y="677"/>
                    <a:pt x="560" y="677"/>
                  </a:cubicBezTo>
                  <a:cubicBezTo>
                    <a:pt x="569" y="677"/>
                    <a:pt x="577" y="686"/>
                    <a:pt x="585" y="694"/>
                  </a:cubicBezTo>
                  <a:cubicBezTo>
                    <a:pt x="585" y="702"/>
                    <a:pt x="594" y="711"/>
                    <a:pt x="585" y="719"/>
                  </a:cubicBezTo>
                  <a:cubicBezTo>
                    <a:pt x="585" y="736"/>
                    <a:pt x="577" y="744"/>
                    <a:pt x="560" y="761"/>
                  </a:cubicBezTo>
                  <a:cubicBezTo>
                    <a:pt x="552" y="769"/>
                    <a:pt x="535" y="778"/>
                    <a:pt x="502" y="803"/>
                  </a:cubicBezTo>
                  <a:cubicBezTo>
                    <a:pt x="468" y="819"/>
                    <a:pt x="452" y="836"/>
                    <a:pt x="435" y="861"/>
                  </a:cubicBezTo>
                  <a:cubicBezTo>
                    <a:pt x="426" y="878"/>
                    <a:pt x="418" y="895"/>
                    <a:pt x="410" y="911"/>
                  </a:cubicBezTo>
                  <a:close/>
                  <a:moveTo>
                    <a:pt x="844" y="811"/>
                  </a:moveTo>
                  <a:cubicBezTo>
                    <a:pt x="819" y="811"/>
                    <a:pt x="819" y="811"/>
                    <a:pt x="819" y="811"/>
                  </a:cubicBezTo>
                  <a:cubicBezTo>
                    <a:pt x="853" y="635"/>
                    <a:pt x="853" y="635"/>
                    <a:pt x="853" y="635"/>
                  </a:cubicBezTo>
                  <a:cubicBezTo>
                    <a:pt x="794" y="635"/>
                    <a:pt x="794" y="635"/>
                    <a:pt x="794" y="635"/>
                  </a:cubicBezTo>
                  <a:cubicBezTo>
                    <a:pt x="652" y="803"/>
                    <a:pt x="652" y="803"/>
                    <a:pt x="652" y="803"/>
                  </a:cubicBezTo>
                  <a:cubicBezTo>
                    <a:pt x="644" y="853"/>
                    <a:pt x="644" y="853"/>
                    <a:pt x="644" y="853"/>
                  </a:cubicBezTo>
                  <a:cubicBezTo>
                    <a:pt x="753" y="853"/>
                    <a:pt x="753" y="853"/>
                    <a:pt x="753" y="853"/>
                  </a:cubicBezTo>
                  <a:cubicBezTo>
                    <a:pt x="744" y="911"/>
                    <a:pt x="744" y="911"/>
                    <a:pt x="744" y="911"/>
                  </a:cubicBezTo>
                  <a:cubicBezTo>
                    <a:pt x="794" y="911"/>
                    <a:pt x="794" y="911"/>
                    <a:pt x="794" y="911"/>
                  </a:cubicBezTo>
                  <a:cubicBezTo>
                    <a:pt x="803" y="853"/>
                    <a:pt x="803" y="853"/>
                    <a:pt x="803" y="853"/>
                  </a:cubicBezTo>
                  <a:cubicBezTo>
                    <a:pt x="836" y="853"/>
                    <a:pt x="836" y="853"/>
                    <a:pt x="836" y="853"/>
                  </a:cubicBezTo>
                  <a:lnTo>
                    <a:pt x="844" y="811"/>
                  </a:lnTo>
                  <a:close/>
                  <a:moveTo>
                    <a:pt x="694" y="811"/>
                  </a:moveTo>
                  <a:cubicBezTo>
                    <a:pt x="786" y="686"/>
                    <a:pt x="786" y="686"/>
                    <a:pt x="786" y="686"/>
                  </a:cubicBezTo>
                  <a:cubicBezTo>
                    <a:pt x="761" y="811"/>
                    <a:pt x="761" y="811"/>
                    <a:pt x="761" y="811"/>
                  </a:cubicBezTo>
                  <a:lnTo>
                    <a:pt x="694" y="811"/>
                  </a:lnTo>
                  <a:close/>
                  <a:moveTo>
                    <a:pt x="694" y="811"/>
                  </a:moveTo>
                  <a:lnTo>
                    <a:pt x="694" y="811"/>
                  </a:lnTo>
                  <a:close/>
                </a:path>
              </a:pathLst>
            </a:custGeom>
            <a:solidFill>
              <a:srgbClr val="FFFFFF"/>
            </a:solidFill>
            <a:ln w="19050">
              <a:noFill/>
            </a:ln>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0" b="1"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pic>
        <p:nvPicPr>
          <p:cNvPr id="73" name="图片 72"/>
          <p:cNvPicPr>
            <a:picLocks noChangeAspect="1"/>
          </p:cNvPicPr>
          <p:nvPr/>
        </p:nvPicPr>
        <p:blipFill rotWithShape="1">
          <a:blip r:embed="rId3">
            <a:extLst>
              <a:ext uri="{28A0092B-C50C-407E-A947-70E740481C1C}">
                <a14:useLocalDpi xmlns:a14="http://schemas.microsoft.com/office/drawing/2010/main" val="0"/>
              </a:ext>
            </a:extLst>
          </a:blip>
          <a:srcRect l="18570" t="19380" r="20609" b="35348"/>
          <a:stretch/>
        </p:blipFill>
        <p:spPr>
          <a:xfrm>
            <a:off x="4991173" y="1593656"/>
            <a:ext cx="2126234" cy="1861725"/>
          </a:xfrm>
          <a:prstGeom prst="rect">
            <a:avLst/>
          </a:prstGeom>
          <a:effectLst>
            <a:outerShdw blurRad="50800" dist="38100" dir="5400000" algn="t" rotWithShape="0">
              <a:prstClr val="black">
                <a:alpha val="40000"/>
              </a:prstClr>
            </a:outerShdw>
          </a:effectLst>
        </p:spPr>
      </p:pic>
      <p:grpSp>
        <p:nvGrpSpPr>
          <p:cNvPr id="74" name="组合 73"/>
          <p:cNvGrpSpPr/>
          <p:nvPr/>
        </p:nvGrpSpPr>
        <p:grpSpPr>
          <a:xfrm>
            <a:off x="2036756" y="3960465"/>
            <a:ext cx="3374022" cy="1220929"/>
            <a:chOff x="2036756" y="3960465"/>
            <a:chExt cx="3374022" cy="1220929"/>
          </a:xfrm>
        </p:grpSpPr>
        <p:sp>
          <p:nvSpPr>
            <p:cNvPr id="75" name="TextBox 22">
              <a:extLst>
                <a:ext uri="{FF2B5EF4-FFF2-40B4-BE49-F238E27FC236}">
                  <a16:creationId xmlns="" xmlns:a16="http://schemas.microsoft.com/office/drawing/2014/main" id="{F3E41BAC-B256-4C44-A88F-F1AE8697E982}"/>
                </a:ext>
              </a:extLst>
            </p:cNvPr>
            <p:cNvSpPr txBox="1"/>
            <p:nvPr/>
          </p:nvSpPr>
          <p:spPr>
            <a:xfrm>
              <a:off x="2036756" y="4719729"/>
              <a:ext cx="2024885" cy="461665"/>
            </a:xfrm>
            <a:prstGeom prst="rect">
              <a:avLst/>
            </a:prstGeom>
            <a:noFill/>
          </p:spPr>
          <p:txBody>
            <a:bodyPr wrap="square" lIns="0" tIns="0" rIns="0" bIns="0" rtlCol="0">
              <a:spAutoFit/>
            </a:bodyPr>
            <a:lstStyle/>
            <a:p>
              <a:pPr>
                <a:spcBef>
                  <a:spcPct val="50000"/>
                </a:spcBef>
              </a:pPr>
              <a:r>
                <a:rPr lang="en-US" altLang="zh-CN" sz="1500" dirty="0">
                  <a:latin typeface="微软雅黑" panose="020B0503020204020204" pitchFamily="34" charset="-122"/>
                  <a:ea typeface="微软雅黑" panose="020B0503020204020204" pitchFamily="34" charset="-122"/>
                </a:rPr>
                <a:t>4.</a:t>
              </a:r>
              <a:r>
                <a:rPr lang="zh-CN" altLang="en-US" sz="1500" dirty="0">
                  <a:latin typeface="微软雅黑" panose="020B0503020204020204" pitchFamily="34" charset="-122"/>
                  <a:ea typeface="微软雅黑" panose="020B0503020204020204" pitchFamily="34" charset="-122"/>
                </a:rPr>
                <a:t>当电荷有序流动时，就产生了电流 。</a:t>
              </a:r>
              <a:endParaRPr lang="en-US" altLang="zh-CN" sz="1500" dirty="0">
                <a:latin typeface="微软雅黑" panose="020B0503020204020204" pitchFamily="34" charset="-122"/>
                <a:ea typeface="微软雅黑" panose="020B0503020204020204" pitchFamily="34" charset="-122"/>
              </a:endParaRPr>
            </a:p>
          </p:txBody>
        </p:sp>
        <p:sp>
          <p:nvSpPr>
            <p:cNvPr id="76" name="Oval 60">
              <a:extLst>
                <a:ext uri="{FF2B5EF4-FFF2-40B4-BE49-F238E27FC236}">
                  <a16:creationId xmlns="" xmlns:a16="http://schemas.microsoft.com/office/drawing/2014/main" id="{BFC4AD07-8027-4875-B14F-CF8D1571F1C1}"/>
                </a:ext>
              </a:extLst>
            </p:cNvPr>
            <p:cNvSpPr/>
            <p:nvPr/>
          </p:nvSpPr>
          <p:spPr>
            <a:xfrm>
              <a:off x="4249926" y="4482608"/>
              <a:ext cx="668547" cy="668547"/>
            </a:xfrm>
            <a:prstGeom prst="ellipse">
              <a:avLst/>
            </a:prstGeom>
            <a:solidFill>
              <a:srgbClr val="33909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77" name="Shape 823">
              <a:extLst>
                <a:ext uri="{FF2B5EF4-FFF2-40B4-BE49-F238E27FC236}">
                  <a16:creationId xmlns="" xmlns:a16="http://schemas.microsoft.com/office/drawing/2014/main" id="{7BF32FAD-F179-42AD-8102-397E6DCA0FCD}"/>
                </a:ext>
              </a:extLst>
            </p:cNvPr>
            <p:cNvSpPr/>
            <p:nvPr/>
          </p:nvSpPr>
          <p:spPr>
            <a:xfrm>
              <a:off x="4436164" y="4645506"/>
              <a:ext cx="295413" cy="307718"/>
            </a:xfrm>
            <a:custGeom>
              <a:avLst/>
              <a:gdLst/>
              <a:ahLst/>
              <a:cxnLst>
                <a:cxn ang="0">
                  <a:pos x="wd2" y="hd2"/>
                </a:cxn>
                <a:cxn ang="5400000">
                  <a:pos x="wd2" y="hd2"/>
                </a:cxn>
                <a:cxn ang="10800000">
                  <a:pos x="wd2" y="hd2"/>
                </a:cxn>
                <a:cxn ang="16200000">
                  <a:pos x="wd2" y="hd2"/>
                </a:cxn>
              </a:cxnLst>
              <a:rect l="0" t="0" r="r" b="b"/>
              <a:pathLst>
                <a:path w="20630" h="21387" extrusionOk="0">
                  <a:moveTo>
                    <a:pt x="15651" y="10439"/>
                  </a:moveTo>
                  <a:cubicBezTo>
                    <a:pt x="14876" y="10985"/>
                    <a:pt x="13809" y="10794"/>
                    <a:pt x="13267" y="10015"/>
                  </a:cubicBezTo>
                  <a:cubicBezTo>
                    <a:pt x="12724" y="9235"/>
                    <a:pt x="12913" y="8160"/>
                    <a:pt x="13688" y="7614"/>
                  </a:cubicBezTo>
                  <a:cubicBezTo>
                    <a:pt x="14302" y="7180"/>
                    <a:pt x="15100" y="7212"/>
                    <a:pt x="15674" y="7633"/>
                  </a:cubicBezTo>
                  <a:cubicBezTo>
                    <a:pt x="15386" y="7808"/>
                    <a:pt x="15187" y="7909"/>
                    <a:pt x="15149" y="7927"/>
                  </a:cubicBezTo>
                  <a:cubicBezTo>
                    <a:pt x="14829" y="8080"/>
                    <a:pt x="14692" y="8465"/>
                    <a:pt x="14842" y="8787"/>
                  </a:cubicBezTo>
                  <a:cubicBezTo>
                    <a:pt x="14952" y="9021"/>
                    <a:pt x="15183" y="9159"/>
                    <a:pt x="15425" y="9159"/>
                  </a:cubicBezTo>
                  <a:cubicBezTo>
                    <a:pt x="15515" y="9159"/>
                    <a:pt x="15608" y="9138"/>
                    <a:pt x="15698" y="9096"/>
                  </a:cubicBezTo>
                  <a:cubicBezTo>
                    <a:pt x="15903" y="8999"/>
                    <a:pt x="16125" y="8881"/>
                    <a:pt x="16356" y="8743"/>
                  </a:cubicBezTo>
                  <a:cubicBezTo>
                    <a:pt x="16460" y="9377"/>
                    <a:pt x="16209" y="10045"/>
                    <a:pt x="15651" y="10439"/>
                  </a:cubicBezTo>
                  <a:close/>
                  <a:moveTo>
                    <a:pt x="20298" y="434"/>
                  </a:moveTo>
                  <a:cubicBezTo>
                    <a:pt x="20181" y="97"/>
                    <a:pt x="19814" y="-81"/>
                    <a:pt x="19481" y="36"/>
                  </a:cubicBezTo>
                  <a:cubicBezTo>
                    <a:pt x="19146" y="153"/>
                    <a:pt x="18970" y="523"/>
                    <a:pt x="19086" y="859"/>
                  </a:cubicBezTo>
                  <a:cubicBezTo>
                    <a:pt x="20075" y="3715"/>
                    <a:pt x="18112" y="5846"/>
                    <a:pt x="16617" y="6988"/>
                  </a:cubicBezTo>
                  <a:lnTo>
                    <a:pt x="16012" y="6118"/>
                  </a:lnTo>
                  <a:cubicBezTo>
                    <a:pt x="15810" y="5827"/>
                    <a:pt x="15355" y="5583"/>
                    <a:pt x="15003" y="5578"/>
                  </a:cubicBezTo>
                  <a:lnTo>
                    <a:pt x="11612" y="5594"/>
                  </a:lnTo>
                  <a:cubicBezTo>
                    <a:pt x="11260" y="5588"/>
                    <a:pt x="10735" y="5751"/>
                    <a:pt x="10445" y="5955"/>
                  </a:cubicBezTo>
                  <a:lnTo>
                    <a:pt x="457" y="13000"/>
                  </a:lnTo>
                  <a:cubicBezTo>
                    <a:pt x="-27" y="13341"/>
                    <a:pt x="-145" y="14013"/>
                    <a:pt x="194" y="14500"/>
                  </a:cubicBezTo>
                  <a:lnTo>
                    <a:pt x="4734" y="21032"/>
                  </a:lnTo>
                  <a:cubicBezTo>
                    <a:pt x="5073" y="21519"/>
                    <a:pt x="5618" y="21461"/>
                    <a:pt x="6101" y="21120"/>
                  </a:cubicBezTo>
                  <a:lnTo>
                    <a:pt x="16090" y="14075"/>
                  </a:lnTo>
                  <a:cubicBezTo>
                    <a:pt x="16378" y="13870"/>
                    <a:pt x="16709" y="13429"/>
                    <a:pt x="16826" y="13093"/>
                  </a:cubicBezTo>
                  <a:lnTo>
                    <a:pt x="17888" y="9729"/>
                  </a:lnTo>
                  <a:cubicBezTo>
                    <a:pt x="18003" y="9393"/>
                    <a:pt x="17932" y="8880"/>
                    <a:pt x="17730" y="8589"/>
                  </a:cubicBezTo>
                  <a:lnTo>
                    <a:pt x="17361" y="8058"/>
                  </a:lnTo>
                  <a:cubicBezTo>
                    <a:pt x="19371" y="6513"/>
                    <a:pt x="21455" y="3778"/>
                    <a:pt x="20298" y="434"/>
                  </a:cubicBezTo>
                  <a:close/>
                </a:path>
              </a:pathLst>
            </a:custGeom>
            <a:solidFill>
              <a:schemeClr val="bg1"/>
            </a:solidFill>
            <a:ln w="12700" cap="flat">
              <a:noFill/>
              <a:miter lim="400000"/>
            </a:ln>
            <a:effectLst/>
          </p:spPr>
          <p:txBody>
            <a:bodyPr wrap="square" lIns="38100" tIns="38100" rIns="38100" bIns="38100" numCol="1" anchor="ctr">
              <a:noAutofit/>
            </a:bodyPr>
            <a:lstStyle/>
            <a:p>
              <a:pPr lvl="0">
                <a:defRPr sz="3200">
                  <a:solidFill>
                    <a:srgbClr val="FFFFFF"/>
                  </a:solidFill>
                  <a:latin typeface="+mn-lt"/>
                  <a:ea typeface="+mn-ea"/>
                  <a:cs typeface="+mn-cs"/>
                  <a:sym typeface="Helvetica Light"/>
                </a:defRPr>
              </a:pPr>
              <a:endParaRPr sz="2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cxnSp>
          <p:nvCxnSpPr>
            <p:cNvPr id="78" name="Straight Arrow Connector 68">
              <a:extLst>
                <a:ext uri="{FF2B5EF4-FFF2-40B4-BE49-F238E27FC236}">
                  <a16:creationId xmlns="" xmlns:a16="http://schemas.microsoft.com/office/drawing/2014/main" id="{7BCC8E6D-D433-4230-9646-16DE844A9D23}"/>
                </a:ext>
              </a:extLst>
            </p:cNvPr>
            <p:cNvCxnSpPr/>
            <p:nvPr/>
          </p:nvCxnSpPr>
          <p:spPr>
            <a:xfrm flipH="1">
              <a:off x="4876241" y="3960465"/>
              <a:ext cx="534537" cy="57767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grpSp>
      <p:grpSp>
        <p:nvGrpSpPr>
          <p:cNvPr id="79" name="组合 78"/>
          <p:cNvGrpSpPr/>
          <p:nvPr/>
        </p:nvGrpSpPr>
        <p:grpSpPr>
          <a:xfrm>
            <a:off x="6869981" y="3960465"/>
            <a:ext cx="3471271" cy="1220929"/>
            <a:chOff x="6869981" y="3960465"/>
            <a:chExt cx="3471271" cy="1220929"/>
          </a:xfrm>
        </p:grpSpPr>
        <p:sp>
          <p:nvSpPr>
            <p:cNvPr id="80" name="TextBox 13">
              <a:extLst>
                <a:ext uri="{FF2B5EF4-FFF2-40B4-BE49-F238E27FC236}">
                  <a16:creationId xmlns="" xmlns:a16="http://schemas.microsoft.com/office/drawing/2014/main" id="{CB4D54D9-B7AF-436C-BBE1-5E1E5085469E}"/>
                </a:ext>
              </a:extLst>
            </p:cNvPr>
            <p:cNvSpPr txBox="1"/>
            <p:nvPr/>
          </p:nvSpPr>
          <p:spPr>
            <a:xfrm>
              <a:off x="8224181" y="4719729"/>
              <a:ext cx="2117071" cy="461665"/>
            </a:xfrm>
            <a:prstGeom prst="rect">
              <a:avLst/>
            </a:prstGeom>
            <a:noFill/>
          </p:spPr>
          <p:txBody>
            <a:bodyPr wrap="square" lIns="0" tIns="0" rIns="0" bIns="0" rtlCol="0">
              <a:spAutoFit/>
            </a:bodyPr>
            <a:lstStyle/>
            <a:p>
              <a:pPr>
                <a:spcBef>
                  <a:spcPct val="50000"/>
                </a:spcBef>
              </a:pPr>
              <a:r>
                <a:rPr lang="en-US" altLang="zh-CN" sz="1500" dirty="0">
                  <a:latin typeface="微软雅黑" panose="020B0503020204020204" pitchFamily="34" charset="-122"/>
                  <a:ea typeface="微软雅黑" panose="020B0503020204020204" pitchFamily="34" charset="-122"/>
                </a:rPr>
                <a:t>2.</a:t>
              </a:r>
              <a:r>
                <a:rPr lang="zh-CN" altLang="en-US" sz="1500" dirty="0">
                  <a:latin typeface="微软雅黑" panose="020B0503020204020204" pitchFamily="34" charset="-122"/>
                  <a:ea typeface="微软雅黑" panose="020B0503020204020204" pitchFamily="34" charset="-122"/>
                </a:rPr>
                <a:t>电荷静止或 杂乱无章运动时，不显电性 。</a:t>
              </a:r>
              <a:endParaRPr lang="en-US" altLang="zh-CN" sz="1500" dirty="0">
                <a:latin typeface="微软雅黑" panose="020B0503020204020204" pitchFamily="34" charset="-122"/>
                <a:ea typeface="微软雅黑" panose="020B0503020204020204" pitchFamily="34" charset="-122"/>
              </a:endParaRPr>
            </a:p>
          </p:txBody>
        </p:sp>
        <p:sp>
          <p:nvSpPr>
            <p:cNvPr id="81" name="Oval 52">
              <a:extLst>
                <a:ext uri="{FF2B5EF4-FFF2-40B4-BE49-F238E27FC236}">
                  <a16:creationId xmlns="" xmlns:a16="http://schemas.microsoft.com/office/drawing/2014/main" id="{6F66BA58-730E-4C80-8382-6EF65E8C48B1}"/>
                </a:ext>
              </a:extLst>
            </p:cNvPr>
            <p:cNvSpPr/>
            <p:nvPr/>
          </p:nvSpPr>
          <p:spPr>
            <a:xfrm>
              <a:off x="7392013" y="4430836"/>
              <a:ext cx="668547" cy="668547"/>
            </a:xfrm>
            <a:prstGeom prst="ellipse">
              <a:avLst/>
            </a:prstGeom>
            <a:solidFill>
              <a:srgbClr val="33909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dirty="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nvGrpSpPr>
            <p:cNvPr id="82" name="Group 47">
              <a:extLst>
                <a:ext uri="{FF2B5EF4-FFF2-40B4-BE49-F238E27FC236}">
                  <a16:creationId xmlns="" xmlns:a16="http://schemas.microsoft.com/office/drawing/2014/main" id="{1BC940F5-6D1D-4A41-B61A-BEB244B5917F}"/>
                </a:ext>
              </a:extLst>
            </p:cNvPr>
            <p:cNvGrpSpPr/>
            <p:nvPr/>
          </p:nvGrpSpPr>
          <p:grpSpPr>
            <a:xfrm>
              <a:off x="7583071" y="4627361"/>
              <a:ext cx="275688" cy="247755"/>
              <a:chOff x="5583238" y="3892551"/>
              <a:chExt cx="360363" cy="323850"/>
            </a:xfrm>
            <a:solidFill>
              <a:schemeClr val="bg1"/>
            </a:solidFill>
          </p:grpSpPr>
          <p:sp>
            <p:nvSpPr>
              <p:cNvPr id="84" name="Freeform 5">
                <a:extLst>
                  <a:ext uri="{FF2B5EF4-FFF2-40B4-BE49-F238E27FC236}">
                    <a16:creationId xmlns="" xmlns:a16="http://schemas.microsoft.com/office/drawing/2014/main" id="{89DA459C-574B-4957-8368-7E8C3381BCCA}"/>
                  </a:ext>
                </a:extLst>
              </p:cNvPr>
              <p:cNvSpPr>
                <a:spLocks/>
              </p:cNvSpPr>
              <p:nvPr/>
            </p:nvSpPr>
            <p:spPr bwMode="auto">
              <a:xfrm>
                <a:off x="5811838" y="3892551"/>
                <a:ext cx="131763" cy="323850"/>
              </a:xfrm>
              <a:custGeom>
                <a:avLst/>
                <a:gdLst>
                  <a:gd name="T0" fmla="*/ 17 w 83"/>
                  <a:gd name="T1" fmla="*/ 57 h 204"/>
                  <a:gd name="T2" fmla="*/ 0 w 83"/>
                  <a:gd name="T3" fmla="*/ 57 h 204"/>
                  <a:gd name="T4" fmla="*/ 43 w 83"/>
                  <a:gd name="T5" fmla="*/ 0 h 204"/>
                  <a:gd name="T6" fmla="*/ 83 w 83"/>
                  <a:gd name="T7" fmla="*/ 57 h 204"/>
                  <a:gd name="T8" fmla="*/ 67 w 83"/>
                  <a:gd name="T9" fmla="*/ 57 h 204"/>
                  <a:gd name="T10" fmla="*/ 67 w 83"/>
                  <a:gd name="T11" fmla="*/ 204 h 204"/>
                  <a:gd name="T12" fmla="*/ 17 w 83"/>
                  <a:gd name="T13" fmla="*/ 204 h 204"/>
                  <a:gd name="T14" fmla="*/ 17 w 83"/>
                  <a:gd name="T15" fmla="*/ 57 h 2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204">
                    <a:moveTo>
                      <a:pt x="17" y="57"/>
                    </a:moveTo>
                    <a:lnTo>
                      <a:pt x="0" y="57"/>
                    </a:lnTo>
                    <a:lnTo>
                      <a:pt x="43" y="0"/>
                    </a:lnTo>
                    <a:lnTo>
                      <a:pt x="83" y="57"/>
                    </a:lnTo>
                    <a:lnTo>
                      <a:pt x="67" y="57"/>
                    </a:lnTo>
                    <a:lnTo>
                      <a:pt x="67" y="204"/>
                    </a:lnTo>
                    <a:lnTo>
                      <a:pt x="17" y="204"/>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85" name="Freeform 6">
                <a:extLst>
                  <a:ext uri="{FF2B5EF4-FFF2-40B4-BE49-F238E27FC236}">
                    <a16:creationId xmlns="" xmlns:a16="http://schemas.microsoft.com/office/drawing/2014/main" id="{0880D52A-807B-4088-B0CE-995677629928}"/>
                  </a:ext>
                </a:extLst>
              </p:cNvPr>
              <p:cNvSpPr>
                <a:spLocks/>
              </p:cNvSpPr>
              <p:nvPr/>
            </p:nvSpPr>
            <p:spPr bwMode="auto">
              <a:xfrm>
                <a:off x="5695951" y="3978276"/>
                <a:ext cx="131763" cy="238125"/>
              </a:xfrm>
              <a:custGeom>
                <a:avLst/>
                <a:gdLst>
                  <a:gd name="T0" fmla="*/ 66 w 83"/>
                  <a:gd name="T1" fmla="*/ 150 h 150"/>
                  <a:gd name="T2" fmla="*/ 19 w 83"/>
                  <a:gd name="T3" fmla="*/ 150 h 150"/>
                  <a:gd name="T4" fmla="*/ 19 w 83"/>
                  <a:gd name="T5" fmla="*/ 60 h 150"/>
                  <a:gd name="T6" fmla="*/ 0 w 83"/>
                  <a:gd name="T7" fmla="*/ 60 h 150"/>
                  <a:gd name="T8" fmla="*/ 43 w 83"/>
                  <a:gd name="T9" fmla="*/ 0 h 150"/>
                  <a:gd name="T10" fmla="*/ 83 w 83"/>
                  <a:gd name="T11" fmla="*/ 60 h 150"/>
                  <a:gd name="T12" fmla="*/ 66 w 83"/>
                  <a:gd name="T13" fmla="*/ 60 h 150"/>
                  <a:gd name="T14" fmla="*/ 66 w 83"/>
                  <a:gd name="T15" fmla="*/ 150 h 15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150">
                    <a:moveTo>
                      <a:pt x="66" y="150"/>
                    </a:moveTo>
                    <a:lnTo>
                      <a:pt x="19" y="150"/>
                    </a:lnTo>
                    <a:lnTo>
                      <a:pt x="19" y="60"/>
                    </a:lnTo>
                    <a:lnTo>
                      <a:pt x="0" y="60"/>
                    </a:lnTo>
                    <a:lnTo>
                      <a:pt x="43" y="0"/>
                    </a:lnTo>
                    <a:lnTo>
                      <a:pt x="83" y="60"/>
                    </a:lnTo>
                    <a:lnTo>
                      <a:pt x="66" y="60"/>
                    </a:lnTo>
                    <a:lnTo>
                      <a:pt x="66" y="15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86" name="Freeform 7">
                <a:extLst>
                  <a:ext uri="{FF2B5EF4-FFF2-40B4-BE49-F238E27FC236}">
                    <a16:creationId xmlns="" xmlns:a16="http://schemas.microsoft.com/office/drawing/2014/main" id="{63D7459F-81BF-47E8-AA85-671698654709}"/>
                  </a:ext>
                </a:extLst>
              </p:cNvPr>
              <p:cNvSpPr>
                <a:spLocks/>
              </p:cNvSpPr>
              <p:nvPr/>
            </p:nvSpPr>
            <p:spPr bwMode="auto">
              <a:xfrm>
                <a:off x="5583238" y="4068763"/>
                <a:ext cx="131763" cy="147638"/>
              </a:xfrm>
              <a:custGeom>
                <a:avLst/>
                <a:gdLst>
                  <a:gd name="T0" fmla="*/ 17 w 83"/>
                  <a:gd name="T1" fmla="*/ 57 h 93"/>
                  <a:gd name="T2" fmla="*/ 0 w 83"/>
                  <a:gd name="T3" fmla="*/ 57 h 93"/>
                  <a:gd name="T4" fmla="*/ 43 w 83"/>
                  <a:gd name="T5" fmla="*/ 0 h 93"/>
                  <a:gd name="T6" fmla="*/ 83 w 83"/>
                  <a:gd name="T7" fmla="*/ 57 h 93"/>
                  <a:gd name="T8" fmla="*/ 66 w 83"/>
                  <a:gd name="T9" fmla="*/ 57 h 93"/>
                  <a:gd name="T10" fmla="*/ 66 w 83"/>
                  <a:gd name="T11" fmla="*/ 93 h 93"/>
                  <a:gd name="T12" fmla="*/ 17 w 83"/>
                  <a:gd name="T13" fmla="*/ 93 h 93"/>
                  <a:gd name="T14" fmla="*/ 17 w 83"/>
                  <a:gd name="T15" fmla="*/ 57 h 93"/>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83" h="93">
                    <a:moveTo>
                      <a:pt x="17" y="57"/>
                    </a:moveTo>
                    <a:lnTo>
                      <a:pt x="0" y="57"/>
                    </a:lnTo>
                    <a:lnTo>
                      <a:pt x="43" y="0"/>
                    </a:lnTo>
                    <a:lnTo>
                      <a:pt x="83" y="57"/>
                    </a:lnTo>
                    <a:lnTo>
                      <a:pt x="66" y="57"/>
                    </a:lnTo>
                    <a:lnTo>
                      <a:pt x="66" y="93"/>
                    </a:lnTo>
                    <a:lnTo>
                      <a:pt x="17" y="93"/>
                    </a:lnTo>
                    <a:lnTo>
                      <a:pt x="17" y="5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cxnSp>
          <p:nvCxnSpPr>
            <p:cNvPr id="83" name="Straight Arrow Connector 70">
              <a:extLst>
                <a:ext uri="{FF2B5EF4-FFF2-40B4-BE49-F238E27FC236}">
                  <a16:creationId xmlns="" xmlns:a16="http://schemas.microsoft.com/office/drawing/2014/main" id="{55C1734F-6164-4235-81C3-6C380984846A}"/>
                </a:ext>
              </a:extLst>
            </p:cNvPr>
            <p:cNvCxnSpPr/>
            <p:nvPr/>
          </p:nvCxnSpPr>
          <p:spPr>
            <a:xfrm>
              <a:off x="6869981" y="3960465"/>
              <a:ext cx="534537" cy="57767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grpSp>
      <p:grpSp>
        <p:nvGrpSpPr>
          <p:cNvPr id="87" name="组合 86"/>
          <p:cNvGrpSpPr/>
          <p:nvPr/>
        </p:nvGrpSpPr>
        <p:grpSpPr>
          <a:xfrm>
            <a:off x="5089910" y="4193939"/>
            <a:ext cx="2074234" cy="2250254"/>
            <a:chOff x="5089910" y="4193939"/>
            <a:chExt cx="2074234" cy="2250254"/>
          </a:xfrm>
        </p:grpSpPr>
        <p:cxnSp>
          <p:nvCxnSpPr>
            <p:cNvPr id="88" name="Straight Arrow Connector 71">
              <a:extLst>
                <a:ext uri="{FF2B5EF4-FFF2-40B4-BE49-F238E27FC236}">
                  <a16:creationId xmlns="" xmlns:a16="http://schemas.microsoft.com/office/drawing/2014/main" id="{C748D7D0-A021-43C6-9488-B4DB9515D9F5}"/>
                </a:ext>
              </a:extLst>
            </p:cNvPr>
            <p:cNvCxnSpPr/>
            <p:nvPr/>
          </p:nvCxnSpPr>
          <p:spPr>
            <a:xfrm flipH="1">
              <a:off x="6112726" y="4193939"/>
              <a:ext cx="1696" cy="658310"/>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89" name="TextBox 4">
              <a:extLst>
                <a:ext uri="{FF2B5EF4-FFF2-40B4-BE49-F238E27FC236}">
                  <a16:creationId xmlns="" xmlns:a16="http://schemas.microsoft.com/office/drawing/2014/main" id="{D3179FA8-27C6-42BD-B5BB-280394195173}"/>
                </a:ext>
              </a:extLst>
            </p:cNvPr>
            <p:cNvSpPr txBox="1"/>
            <p:nvPr/>
          </p:nvSpPr>
          <p:spPr>
            <a:xfrm>
              <a:off x="5089910" y="5890195"/>
              <a:ext cx="2074234" cy="553998"/>
            </a:xfrm>
            <a:prstGeom prst="rect">
              <a:avLst/>
            </a:prstGeom>
            <a:noFill/>
          </p:spPr>
          <p:txBody>
            <a:bodyPr wrap="square">
              <a:spAutoFit/>
            </a:bodyPr>
            <a:lstStyle/>
            <a:p>
              <a:pPr>
                <a:spcBef>
                  <a:spcPct val="50000"/>
                </a:spcBef>
              </a:pPr>
              <a:r>
                <a:rPr lang="en-US" altLang="zh-CN" sz="1500" dirty="0">
                  <a:latin typeface="微软雅黑" panose="020B0503020204020204" pitchFamily="34" charset="-122"/>
                  <a:ea typeface="微软雅黑" panose="020B0503020204020204" pitchFamily="34" charset="-122"/>
                </a:rPr>
                <a:t>3.</a:t>
              </a:r>
              <a:r>
                <a:rPr lang="zh-CN" altLang="en-US" sz="1500" dirty="0">
                  <a:latin typeface="微软雅黑" panose="020B0503020204020204" pitchFamily="34" charset="-122"/>
                  <a:ea typeface="微软雅黑" panose="020B0503020204020204" pitchFamily="34" charset="-122"/>
                </a:rPr>
                <a:t>当电荷有序排列时，就显示出了电性。</a:t>
              </a:r>
            </a:p>
          </p:txBody>
        </p:sp>
        <p:grpSp>
          <p:nvGrpSpPr>
            <p:cNvPr id="90" name="Group 36">
              <a:extLst>
                <a:ext uri="{FF2B5EF4-FFF2-40B4-BE49-F238E27FC236}">
                  <a16:creationId xmlns="" xmlns:a16="http://schemas.microsoft.com/office/drawing/2014/main" id="{A59C5766-545C-4873-B478-350EAC8B1701}"/>
                </a:ext>
              </a:extLst>
            </p:cNvPr>
            <p:cNvGrpSpPr/>
            <p:nvPr/>
          </p:nvGrpSpPr>
          <p:grpSpPr>
            <a:xfrm>
              <a:off x="5770564" y="4912912"/>
              <a:ext cx="668547" cy="668547"/>
              <a:chOff x="5747609" y="4798389"/>
              <a:chExt cx="668547" cy="668547"/>
            </a:xfrm>
            <a:solidFill>
              <a:srgbClr val="6DC1B5"/>
            </a:solidFill>
          </p:grpSpPr>
          <p:sp>
            <p:nvSpPr>
              <p:cNvPr id="92" name="Freeform 102">
                <a:extLst>
                  <a:ext uri="{FF2B5EF4-FFF2-40B4-BE49-F238E27FC236}">
                    <a16:creationId xmlns="" xmlns:a16="http://schemas.microsoft.com/office/drawing/2014/main" id="{48F16254-453F-4A61-B964-A4591FD0C00A}"/>
                  </a:ext>
                </a:extLst>
              </p:cNvPr>
              <p:cNvSpPr>
                <a:spLocks noChangeArrowheads="1"/>
              </p:cNvSpPr>
              <p:nvPr/>
            </p:nvSpPr>
            <p:spPr bwMode="auto">
              <a:xfrm>
                <a:off x="5920080" y="5036639"/>
                <a:ext cx="298016" cy="245144"/>
              </a:xfrm>
              <a:custGeom>
                <a:avLst/>
                <a:gdLst>
                  <a:gd name="T0" fmla="*/ 80 w 498"/>
                  <a:gd name="T1" fmla="*/ 151 h 445"/>
                  <a:gd name="T2" fmla="*/ 80 w 498"/>
                  <a:gd name="T3" fmla="*/ 151 h 445"/>
                  <a:gd name="T4" fmla="*/ 142 w 498"/>
                  <a:gd name="T5" fmla="*/ 169 h 445"/>
                  <a:gd name="T6" fmla="*/ 151 w 498"/>
                  <a:gd name="T7" fmla="*/ 169 h 445"/>
                  <a:gd name="T8" fmla="*/ 195 w 498"/>
                  <a:gd name="T9" fmla="*/ 134 h 445"/>
                  <a:gd name="T10" fmla="*/ 195 w 498"/>
                  <a:gd name="T11" fmla="*/ 125 h 445"/>
                  <a:gd name="T12" fmla="*/ 178 w 498"/>
                  <a:gd name="T13" fmla="*/ 107 h 445"/>
                  <a:gd name="T14" fmla="*/ 275 w 498"/>
                  <a:gd name="T15" fmla="*/ 10 h 445"/>
                  <a:gd name="T16" fmla="*/ 195 w 498"/>
                  <a:gd name="T17" fmla="*/ 0 h 445"/>
                  <a:gd name="T18" fmla="*/ 107 w 498"/>
                  <a:gd name="T19" fmla="*/ 54 h 445"/>
                  <a:gd name="T20" fmla="*/ 72 w 498"/>
                  <a:gd name="T21" fmla="*/ 81 h 445"/>
                  <a:gd name="T22" fmla="*/ 53 w 498"/>
                  <a:gd name="T23" fmla="*/ 116 h 445"/>
                  <a:gd name="T24" fmla="*/ 18 w 498"/>
                  <a:gd name="T25" fmla="*/ 125 h 445"/>
                  <a:gd name="T26" fmla="*/ 0 w 498"/>
                  <a:gd name="T27" fmla="*/ 143 h 445"/>
                  <a:gd name="T28" fmla="*/ 0 w 498"/>
                  <a:gd name="T29" fmla="*/ 151 h 445"/>
                  <a:gd name="T30" fmla="*/ 36 w 498"/>
                  <a:gd name="T31" fmla="*/ 187 h 445"/>
                  <a:gd name="T32" fmla="*/ 53 w 498"/>
                  <a:gd name="T33" fmla="*/ 196 h 445"/>
                  <a:gd name="T34" fmla="*/ 72 w 498"/>
                  <a:gd name="T35" fmla="*/ 178 h 445"/>
                  <a:gd name="T36" fmla="*/ 80 w 498"/>
                  <a:gd name="T37" fmla="*/ 151 h 445"/>
                  <a:gd name="T38" fmla="*/ 222 w 498"/>
                  <a:gd name="T39" fmla="*/ 160 h 445"/>
                  <a:gd name="T40" fmla="*/ 222 w 498"/>
                  <a:gd name="T41" fmla="*/ 160 h 445"/>
                  <a:gd name="T42" fmla="*/ 213 w 498"/>
                  <a:gd name="T43" fmla="*/ 160 h 445"/>
                  <a:gd name="T44" fmla="*/ 178 w 498"/>
                  <a:gd name="T45" fmla="*/ 187 h 445"/>
                  <a:gd name="T46" fmla="*/ 169 w 498"/>
                  <a:gd name="T47" fmla="*/ 204 h 445"/>
                  <a:gd name="T48" fmla="*/ 381 w 498"/>
                  <a:gd name="T49" fmla="*/ 435 h 445"/>
                  <a:gd name="T50" fmla="*/ 399 w 498"/>
                  <a:gd name="T51" fmla="*/ 435 h 445"/>
                  <a:gd name="T52" fmla="*/ 426 w 498"/>
                  <a:gd name="T53" fmla="*/ 417 h 445"/>
                  <a:gd name="T54" fmla="*/ 426 w 498"/>
                  <a:gd name="T55" fmla="*/ 400 h 445"/>
                  <a:gd name="T56" fmla="*/ 222 w 498"/>
                  <a:gd name="T57" fmla="*/ 160 h 445"/>
                  <a:gd name="T58" fmla="*/ 497 w 498"/>
                  <a:gd name="T59" fmla="*/ 63 h 445"/>
                  <a:gd name="T60" fmla="*/ 497 w 498"/>
                  <a:gd name="T61" fmla="*/ 63 h 445"/>
                  <a:gd name="T62" fmla="*/ 479 w 498"/>
                  <a:gd name="T63" fmla="*/ 54 h 445"/>
                  <a:gd name="T64" fmla="*/ 461 w 498"/>
                  <a:gd name="T65" fmla="*/ 89 h 445"/>
                  <a:gd name="T66" fmla="*/ 408 w 498"/>
                  <a:gd name="T67" fmla="*/ 107 h 445"/>
                  <a:gd name="T68" fmla="*/ 399 w 498"/>
                  <a:gd name="T69" fmla="*/ 63 h 445"/>
                  <a:gd name="T70" fmla="*/ 417 w 498"/>
                  <a:gd name="T71" fmla="*/ 19 h 445"/>
                  <a:gd name="T72" fmla="*/ 408 w 498"/>
                  <a:gd name="T73" fmla="*/ 10 h 445"/>
                  <a:gd name="T74" fmla="*/ 337 w 498"/>
                  <a:gd name="T75" fmla="*/ 72 h 445"/>
                  <a:gd name="T76" fmla="*/ 319 w 498"/>
                  <a:gd name="T77" fmla="*/ 151 h 445"/>
                  <a:gd name="T78" fmla="*/ 284 w 498"/>
                  <a:gd name="T79" fmla="*/ 187 h 445"/>
                  <a:gd name="T80" fmla="*/ 319 w 498"/>
                  <a:gd name="T81" fmla="*/ 231 h 445"/>
                  <a:gd name="T82" fmla="*/ 364 w 498"/>
                  <a:gd name="T83" fmla="*/ 187 h 445"/>
                  <a:gd name="T84" fmla="*/ 408 w 498"/>
                  <a:gd name="T85" fmla="*/ 178 h 445"/>
                  <a:gd name="T86" fmla="*/ 488 w 498"/>
                  <a:gd name="T87" fmla="*/ 143 h 445"/>
                  <a:gd name="T88" fmla="*/ 497 w 498"/>
                  <a:gd name="T89" fmla="*/ 63 h 445"/>
                  <a:gd name="T90" fmla="*/ 72 w 498"/>
                  <a:gd name="T91" fmla="*/ 400 h 445"/>
                  <a:gd name="T92" fmla="*/ 72 w 498"/>
                  <a:gd name="T93" fmla="*/ 400 h 445"/>
                  <a:gd name="T94" fmla="*/ 72 w 498"/>
                  <a:gd name="T95" fmla="*/ 417 h 445"/>
                  <a:gd name="T96" fmla="*/ 89 w 498"/>
                  <a:gd name="T97" fmla="*/ 444 h 445"/>
                  <a:gd name="T98" fmla="*/ 107 w 498"/>
                  <a:gd name="T99" fmla="*/ 435 h 445"/>
                  <a:gd name="T100" fmla="*/ 231 w 498"/>
                  <a:gd name="T101" fmla="*/ 320 h 445"/>
                  <a:gd name="T102" fmla="*/ 195 w 498"/>
                  <a:gd name="T103" fmla="*/ 275 h 445"/>
                  <a:gd name="T104" fmla="*/ 72 w 498"/>
                  <a:gd name="T105" fmla="*/ 400 h 4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498" h="445">
                    <a:moveTo>
                      <a:pt x="80" y="151"/>
                    </a:moveTo>
                    <a:lnTo>
                      <a:pt x="80" y="151"/>
                    </a:lnTo>
                    <a:cubicBezTo>
                      <a:pt x="97" y="134"/>
                      <a:pt x="116" y="143"/>
                      <a:pt x="142" y="169"/>
                    </a:cubicBezTo>
                    <a:cubicBezTo>
                      <a:pt x="151" y="178"/>
                      <a:pt x="151" y="169"/>
                      <a:pt x="151" y="169"/>
                    </a:cubicBezTo>
                    <a:cubicBezTo>
                      <a:pt x="160" y="169"/>
                      <a:pt x="186" y="134"/>
                      <a:pt x="195" y="134"/>
                    </a:cubicBezTo>
                    <a:cubicBezTo>
                      <a:pt x="195" y="134"/>
                      <a:pt x="195" y="134"/>
                      <a:pt x="195" y="125"/>
                    </a:cubicBezTo>
                    <a:cubicBezTo>
                      <a:pt x="186" y="125"/>
                      <a:pt x="178" y="116"/>
                      <a:pt x="178" y="107"/>
                    </a:cubicBezTo>
                    <a:cubicBezTo>
                      <a:pt x="133" y="45"/>
                      <a:pt x="301" y="10"/>
                      <a:pt x="275" y="10"/>
                    </a:cubicBezTo>
                    <a:cubicBezTo>
                      <a:pt x="257" y="0"/>
                      <a:pt x="204" y="0"/>
                      <a:pt x="195" y="0"/>
                    </a:cubicBezTo>
                    <a:cubicBezTo>
                      <a:pt x="169" y="10"/>
                      <a:pt x="125" y="36"/>
                      <a:pt x="107" y="54"/>
                    </a:cubicBezTo>
                    <a:cubicBezTo>
                      <a:pt x="80" y="72"/>
                      <a:pt x="72" y="81"/>
                      <a:pt x="72" y="81"/>
                    </a:cubicBezTo>
                    <a:cubicBezTo>
                      <a:pt x="62" y="89"/>
                      <a:pt x="72" y="107"/>
                      <a:pt x="53" y="116"/>
                    </a:cubicBezTo>
                    <a:cubicBezTo>
                      <a:pt x="36" y="125"/>
                      <a:pt x="27" y="116"/>
                      <a:pt x="18" y="125"/>
                    </a:cubicBezTo>
                    <a:cubicBezTo>
                      <a:pt x="18" y="134"/>
                      <a:pt x="9" y="134"/>
                      <a:pt x="0" y="143"/>
                    </a:cubicBezTo>
                    <a:lnTo>
                      <a:pt x="0" y="151"/>
                    </a:lnTo>
                    <a:lnTo>
                      <a:pt x="36" y="187"/>
                    </a:lnTo>
                    <a:cubicBezTo>
                      <a:pt x="36" y="196"/>
                      <a:pt x="44" y="196"/>
                      <a:pt x="53" y="196"/>
                    </a:cubicBezTo>
                    <a:cubicBezTo>
                      <a:pt x="53" y="187"/>
                      <a:pt x="62" y="178"/>
                      <a:pt x="72" y="178"/>
                    </a:cubicBezTo>
                    <a:cubicBezTo>
                      <a:pt x="72" y="178"/>
                      <a:pt x="72" y="151"/>
                      <a:pt x="80" y="151"/>
                    </a:cubicBezTo>
                    <a:close/>
                    <a:moveTo>
                      <a:pt x="222" y="160"/>
                    </a:moveTo>
                    <a:lnTo>
                      <a:pt x="222" y="160"/>
                    </a:lnTo>
                    <a:cubicBezTo>
                      <a:pt x="213" y="160"/>
                      <a:pt x="213" y="160"/>
                      <a:pt x="213" y="160"/>
                    </a:cubicBezTo>
                    <a:cubicBezTo>
                      <a:pt x="178" y="187"/>
                      <a:pt x="178" y="187"/>
                      <a:pt x="178" y="187"/>
                    </a:cubicBezTo>
                    <a:cubicBezTo>
                      <a:pt x="169" y="196"/>
                      <a:pt x="169" y="196"/>
                      <a:pt x="169" y="204"/>
                    </a:cubicBezTo>
                    <a:cubicBezTo>
                      <a:pt x="381" y="435"/>
                      <a:pt x="381" y="435"/>
                      <a:pt x="381" y="435"/>
                    </a:cubicBezTo>
                    <a:cubicBezTo>
                      <a:pt x="381" y="444"/>
                      <a:pt x="391" y="444"/>
                      <a:pt x="399" y="435"/>
                    </a:cubicBezTo>
                    <a:cubicBezTo>
                      <a:pt x="426" y="417"/>
                      <a:pt x="426" y="417"/>
                      <a:pt x="426" y="417"/>
                    </a:cubicBezTo>
                    <a:cubicBezTo>
                      <a:pt x="426" y="408"/>
                      <a:pt x="426" y="400"/>
                      <a:pt x="426" y="400"/>
                    </a:cubicBezTo>
                    <a:lnTo>
                      <a:pt x="222" y="160"/>
                    </a:lnTo>
                    <a:close/>
                    <a:moveTo>
                      <a:pt x="497" y="63"/>
                    </a:moveTo>
                    <a:lnTo>
                      <a:pt x="497" y="63"/>
                    </a:lnTo>
                    <a:cubicBezTo>
                      <a:pt x="488" y="45"/>
                      <a:pt x="488" y="54"/>
                      <a:pt x="479" y="54"/>
                    </a:cubicBezTo>
                    <a:cubicBezTo>
                      <a:pt x="479" y="63"/>
                      <a:pt x="461" y="81"/>
                      <a:pt x="461" y="89"/>
                    </a:cubicBezTo>
                    <a:cubicBezTo>
                      <a:pt x="452" y="107"/>
                      <a:pt x="435" y="125"/>
                      <a:pt x="408" y="107"/>
                    </a:cubicBezTo>
                    <a:cubicBezTo>
                      <a:pt x="381" y="81"/>
                      <a:pt x="391" y="72"/>
                      <a:pt x="399" y="63"/>
                    </a:cubicBezTo>
                    <a:cubicBezTo>
                      <a:pt x="399" y="54"/>
                      <a:pt x="417" y="28"/>
                      <a:pt x="417" y="19"/>
                    </a:cubicBezTo>
                    <a:cubicBezTo>
                      <a:pt x="426" y="19"/>
                      <a:pt x="417" y="10"/>
                      <a:pt x="408" y="10"/>
                    </a:cubicBezTo>
                    <a:cubicBezTo>
                      <a:pt x="399" y="19"/>
                      <a:pt x="346" y="36"/>
                      <a:pt x="337" y="72"/>
                    </a:cubicBezTo>
                    <a:cubicBezTo>
                      <a:pt x="328" y="98"/>
                      <a:pt x="346" y="125"/>
                      <a:pt x="319" y="151"/>
                    </a:cubicBezTo>
                    <a:cubicBezTo>
                      <a:pt x="284" y="187"/>
                      <a:pt x="284" y="187"/>
                      <a:pt x="284" y="187"/>
                    </a:cubicBezTo>
                    <a:cubicBezTo>
                      <a:pt x="319" y="231"/>
                      <a:pt x="319" y="231"/>
                      <a:pt x="319" y="231"/>
                    </a:cubicBezTo>
                    <a:cubicBezTo>
                      <a:pt x="364" y="187"/>
                      <a:pt x="364" y="187"/>
                      <a:pt x="364" y="187"/>
                    </a:cubicBezTo>
                    <a:cubicBezTo>
                      <a:pt x="372" y="178"/>
                      <a:pt x="391" y="169"/>
                      <a:pt x="408" y="178"/>
                    </a:cubicBezTo>
                    <a:cubicBezTo>
                      <a:pt x="452" y="187"/>
                      <a:pt x="470" y="169"/>
                      <a:pt x="488" y="143"/>
                    </a:cubicBezTo>
                    <a:cubicBezTo>
                      <a:pt x="497" y="116"/>
                      <a:pt x="497" y="72"/>
                      <a:pt x="497" y="63"/>
                    </a:cubicBezTo>
                    <a:close/>
                    <a:moveTo>
                      <a:pt x="72" y="400"/>
                    </a:moveTo>
                    <a:lnTo>
                      <a:pt x="72" y="400"/>
                    </a:lnTo>
                    <a:cubicBezTo>
                      <a:pt x="62" y="408"/>
                      <a:pt x="62" y="417"/>
                      <a:pt x="72" y="417"/>
                    </a:cubicBezTo>
                    <a:cubicBezTo>
                      <a:pt x="89" y="444"/>
                      <a:pt x="89" y="444"/>
                      <a:pt x="89" y="444"/>
                    </a:cubicBezTo>
                    <a:cubicBezTo>
                      <a:pt x="97" y="444"/>
                      <a:pt x="107" y="444"/>
                      <a:pt x="107" y="435"/>
                    </a:cubicBezTo>
                    <a:cubicBezTo>
                      <a:pt x="231" y="320"/>
                      <a:pt x="231" y="320"/>
                      <a:pt x="231" y="320"/>
                    </a:cubicBezTo>
                    <a:cubicBezTo>
                      <a:pt x="195" y="275"/>
                      <a:pt x="195" y="275"/>
                      <a:pt x="195" y="275"/>
                    </a:cubicBezTo>
                    <a:lnTo>
                      <a:pt x="72" y="400"/>
                    </a:lnTo>
                    <a:close/>
                  </a:path>
                </a:pathLst>
              </a:custGeom>
              <a:grpFill/>
              <a:ln w="9525" cap="flat">
                <a:solidFill>
                  <a:srgbClr val="808080"/>
                </a:solidFill>
                <a:bevel/>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Lst>
            </p:spPr>
            <p:txBody>
              <a:bodyPr wrap="none" anchor="ctr"/>
              <a:lstStyle/>
              <a:p>
                <a:endParaRPr lang="en-US" sz="7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93" name="Oval 38">
                <a:extLst>
                  <a:ext uri="{FF2B5EF4-FFF2-40B4-BE49-F238E27FC236}">
                    <a16:creationId xmlns="" xmlns:a16="http://schemas.microsoft.com/office/drawing/2014/main" id="{4F5CFF60-6ABD-4E5D-AD36-AAA47E928FD7}"/>
                  </a:ext>
                </a:extLst>
              </p:cNvPr>
              <p:cNvSpPr/>
              <p:nvPr/>
            </p:nvSpPr>
            <p:spPr>
              <a:xfrm>
                <a:off x="5747609" y="4798389"/>
                <a:ext cx="668547" cy="668547"/>
              </a:xfrm>
              <a:prstGeom prst="ellipse">
                <a:avLst/>
              </a:prstGeom>
              <a:solidFill>
                <a:srgbClr val="33909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
          <p:nvSpPr>
            <p:cNvPr id="91" name="Freeform 16">
              <a:extLst>
                <a:ext uri="{FF2B5EF4-FFF2-40B4-BE49-F238E27FC236}">
                  <a16:creationId xmlns="" xmlns:a16="http://schemas.microsoft.com/office/drawing/2014/main" id="{0C539CF0-779B-49C4-87AE-7E92DABF9F2E}"/>
                </a:ext>
              </a:extLst>
            </p:cNvPr>
            <p:cNvSpPr>
              <a:spLocks noEditPoints="1"/>
            </p:cNvSpPr>
            <p:nvPr/>
          </p:nvSpPr>
          <p:spPr bwMode="auto">
            <a:xfrm>
              <a:off x="5968649" y="5095559"/>
              <a:ext cx="272376" cy="303252"/>
            </a:xfrm>
            <a:custGeom>
              <a:avLst/>
              <a:gdLst>
                <a:gd name="T0" fmla="*/ 1146 w 1181"/>
                <a:gd name="T1" fmla="*/ 102 h 1315"/>
                <a:gd name="T2" fmla="*/ 591 w 1181"/>
                <a:gd name="T3" fmla="*/ 0 h 1315"/>
                <a:gd name="T4" fmla="*/ 35 w 1181"/>
                <a:gd name="T5" fmla="*/ 102 h 1315"/>
                <a:gd name="T6" fmla="*/ 1 w 1181"/>
                <a:gd name="T7" fmla="*/ 165 h 1315"/>
                <a:gd name="T8" fmla="*/ 80 w 1181"/>
                <a:gd name="T9" fmla="*/ 582 h 1315"/>
                <a:gd name="T10" fmla="*/ 243 w 1181"/>
                <a:gd name="T11" fmla="*/ 952 h 1315"/>
                <a:gd name="T12" fmla="*/ 547 w 1181"/>
                <a:gd name="T13" fmla="*/ 1300 h 1315"/>
                <a:gd name="T14" fmla="*/ 591 w 1181"/>
                <a:gd name="T15" fmla="*/ 1315 h 1315"/>
                <a:gd name="T16" fmla="*/ 634 w 1181"/>
                <a:gd name="T17" fmla="*/ 1300 h 1315"/>
                <a:gd name="T18" fmla="*/ 938 w 1181"/>
                <a:gd name="T19" fmla="*/ 952 h 1315"/>
                <a:gd name="T20" fmla="*/ 1101 w 1181"/>
                <a:gd name="T21" fmla="*/ 582 h 1315"/>
                <a:gd name="T22" fmla="*/ 1180 w 1181"/>
                <a:gd name="T23" fmla="*/ 165 h 1315"/>
                <a:gd name="T24" fmla="*/ 1146 w 1181"/>
                <a:gd name="T25" fmla="*/ 102 h 1315"/>
                <a:gd name="T26" fmla="*/ 852 w 1181"/>
                <a:gd name="T27" fmla="*/ 443 h 1315"/>
                <a:gd name="T28" fmla="*/ 541 w 1181"/>
                <a:gd name="T29" fmla="*/ 754 h 1315"/>
                <a:gd name="T30" fmla="*/ 507 w 1181"/>
                <a:gd name="T31" fmla="*/ 768 h 1315"/>
                <a:gd name="T32" fmla="*/ 473 w 1181"/>
                <a:gd name="T33" fmla="*/ 754 h 1315"/>
                <a:gd name="T34" fmla="*/ 329 w 1181"/>
                <a:gd name="T35" fmla="*/ 610 h 1315"/>
                <a:gd name="T36" fmla="*/ 329 w 1181"/>
                <a:gd name="T37" fmla="*/ 543 h 1315"/>
                <a:gd name="T38" fmla="*/ 357 w 1181"/>
                <a:gd name="T39" fmla="*/ 515 h 1315"/>
                <a:gd name="T40" fmla="*/ 391 w 1181"/>
                <a:gd name="T41" fmla="*/ 501 h 1315"/>
                <a:gd name="T42" fmla="*/ 424 w 1181"/>
                <a:gd name="T43" fmla="*/ 515 h 1315"/>
                <a:gd name="T44" fmla="*/ 507 w 1181"/>
                <a:gd name="T45" fmla="*/ 597 h 1315"/>
                <a:gd name="T46" fmla="*/ 756 w 1181"/>
                <a:gd name="T47" fmla="*/ 348 h 1315"/>
                <a:gd name="T48" fmla="*/ 790 w 1181"/>
                <a:gd name="T49" fmla="*/ 334 h 1315"/>
                <a:gd name="T50" fmla="*/ 824 w 1181"/>
                <a:gd name="T51" fmla="*/ 348 h 1315"/>
                <a:gd name="T52" fmla="*/ 852 w 1181"/>
                <a:gd name="T53" fmla="*/ 376 h 1315"/>
                <a:gd name="T54" fmla="*/ 852 w 1181"/>
                <a:gd name="T55" fmla="*/ 443 h 1315"/>
                <a:gd name="T56" fmla="*/ 852 w 1181"/>
                <a:gd name="T57" fmla="*/ 443 h 1315"/>
                <a:gd name="T58" fmla="*/ 852 w 1181"/>
                <a:gd name="T59" fmla="*/ 443 h 13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181" h="1315">
                  <a:moveTo>
                    <a:pt x="1146" y="102"/>
                  </a:moveTo>
                  <a:cubicBezTo>
                    <a:pt x="1139" y="98"/>
                    <a:pt x="974" y="0"/>
                    <a:pt x="591" y="0"/>
                  </a:cubicBezTo>
                  <a:cubicBezTo>
                    <a:pt x="207" y="0"/>
                    <a:pt x="42" y="98"/>
                    <a:pt x="35" y="102"/>
                  </a:cubicBezTo>
                  <a:cubicBezTo>
                    <a:pt x="13" y="116"/>
                    <a:pt x="0" y="140"/>
                    <a:pt x="1" y="165"/>
                  </a:cubicBezTo>
                  <a:cubicBezTo>
                    <a:pt x="1" y="173"/>
                    <a:pt x="10" y="353"/>
                    <a:pt x="80" y="582"/>
                  </a:cubicBezTo>
                  <a:cubicBezTo>
                    <a:pt x="122" y="717"/>
                    <a:pt x="176" y="841"/>
                    <a:pt x="243" y="952"/>
                  </a:cubicBezTo>
                  <a:cubicBezTo>
                    <a:pt x="326" y="1091"/>
                    <a:pt x="429" y="1208"/>
                    <a:pt x="547" y="1300"/>
                  </a:cubicBezTo>
                  <a:cubicBezTo>
                    <a:pt x="560" y="1310"/>
                    <a:pt x="575" y="1315"/>
                    <a:pt x="591" y="1315"/>
                  </a:cubicBezTo>
                  <a:cubicBezTo>
                    <a:pt x="606" y="1315"/>
                    <a:pt x="621" y="1310"/>
                    <a:pt x="634" y="1300"/>
                  </a:cubicBezTo>
                  <a:cubicBezTo>
                    <a:pt x="752" y="1208"/>
                    <a:pt x="855" y="1091"/>
                    <a:pt x="938" y="952"/>
                  </a:cubicBezTo>
                  <a:cubicBezTo>
                    <a:pt x="1005" y="841"/>
                    <a:pt x="1059" y="717"/>
                    <a:pt x="1101" y="582"/>
                  </a:cubicBezTo>
                  <a:cubicBezTo>
                    <a:pt x="1171" y="353"/>
                    <a:pt x="1180" y="173"/>
                    <a:pt x="1180" y="165"/>
                  </a:cubicBezTo>
                  <a:cubicBezTo>
                    <a:pt x="1181" y="140"/>
                    <a:pt x="1168" y="116"/>
                    <a:pt x="1146" y="102"/>
                  </a:cubicBezTo>
                  <a:close/>
                  <a:moveTo>
                    <a:pt x="852" y="443"/>
                  </a:moveTo>
                  <a:cubicBezTo>
                    <a:pt x="541" y="754"/>
                    <a:pt x="541" y="754"/>
                    <a:pt x="541" y="754"/>
                  </a:cubicBezTo>
                  <a:cubicBezTo>
                    <a:pt x="532" y="763"/>
                    <a:pt x="520" y="768"/>
                    <a:pt x="507" y="768"/>
                  </a:cubicBezTo>
                  <a:cubicBezTo>
                    <a:pt x="494" y="768"/>
                    <a:pt x="482" y="763"/>
                    <a:pt x="473" y="754"/>
                  </a:cubicBezTo>
                  <a:cubicBezTo>
                    <a:pt x="329" y="610"/>
                    <a:pt x="329" y="610"/>
                    <a:pt x="329" y="610"/>
                  </a:cubicBezTo>
                  <a:cubicBezTo>
                    <a:pt x="311" y="591"/>
                    <a:pt x="311" y="561"/>
                    <a:pt x="329" y="543"/>
                  </a:cubicBezTo>
                  <a:cubicBezTo>
                    <a:pt x="357" y="515"/>
                    <a:pt x="357" y="515"/>
                    <a:pt x="357" y="515"/>
                  </a:cubicBezTo>
                  <a:cubicBezTo>
                    <a:pt x="366" y="506"/>
                    <a:pt x="378" y="501"/>
                    <a:pt x="391" y="501"/>
                  </a:cubicBezTo>
                  <a:cubicBezTo>
                    <a:pt x="403" y="501"/>
                    <a:pt x="415" y="506"/>
                    <a:pt x="424" y="515"/>
                  </a:cubicBezTo>
                  <a:cubicBezTo>
                    <a:pt x="507" y="597"/>
                    <a:pt x="507" y="597"/>
                    <a:pt x="507" y="597"/>
                  </a:cubicBezTo>
                  <a:cubicBezTo>
                    <a:pt x="756" y="348"/>
                    <a:pt x="756" y="348"/>
                    <a:pt x="756" y="348"/>
                  </a:cubicBezTo>
                  <a:cubicBezTo>
                    <a:pt x="765" y="339"/>
                    <a:pt x="777" y="334"/>
                    <a:pt x="790" y="334"/>
                  </a:cubicBezTo>
                  <a:cubicBezTo>
                    <a:pt x="803" y="334"/>
                    <a:pt x="815" y="339"/>
                    <a:pt x="824" y="348"/>
                  </a:cubicBezTo>
                  <a:cubicBezTo>
                    <a:pt x="852" y="376"/>
                    <a:pt x="852" y="376"/>
                    <a:pt x="852" y="376"/>
                  </a:cubicBezTo>
                  <a:cubicBezTo>
                    <a:pt x="870" y="395"/>
                    <a:pt x="870" y="425"/>
                    <a:pt x="852" y="443"/>
                  </a:cubicBezTo>
                  <a:close/>
                  <a:moveTo>
                    <a:pt x="852" y="443"/>
                  </a:moveTo>
                  <a:cubicBezTo>
                    <a:pt x="852" y="443"/>
                    <a:pt x="852" y="443"/>
                    <a:pt x="852" y="443"/>
                  </a:cubicBezTo>
                </a:path>
              </a:pathLst>
            </a:custGeom>
            <a:solidFill>
              <a:schemeClr val="bg1"/>
            </a:solidFill>
            <a:ln>
              <a:noFill/>
            </a:ln>
            <a:effectLst/>
          </p:spPr>
          <p:txBody>
            <a:bodyPr vert="horz" wrap="square" lIns="121920" tIns="60960" rIns="121920" bIns="60960" numCol="1" anchor="t" anchorCtr="0" compatLnSpc="1">
              <a:prstTxWarp prst="textNoShape">
                <a:avLst/>
              </a:prstTxWarp>
            </a:bodyPr>
            <a:lstStyle/>
            <a:p>
              <a:endParaRPr lang="id-ID">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grpSp>
        <p:nvGrpSpPr>
          <p:cNvPr id="94" name="组合 93"/>
          <p:cNvGrpSpPr/>
          <p:nvPr/>
        </p:nvGrpSpPr>
        <p:grpSpPr>
          <a:xfrm>
            <a:off x="1375425" y="3350270"/>
            <a:ext cx="3553119" cy="701544"/>
            <a:chOff x="1375425" y="3350270"/>
            <a:chExt cx="3553119" cy="701544"/>
          </a:xfrm>
        </p:grpSpPr>
        <p:sp>
          <p:nvSpPr>
            <p:cNvPr id="95" name="TextBox 19">
              <a:extLst>
                <a:ext uri="{FF2B5EF4-FFF2-40B4-BE49-F238E27FC236}">
                  <a16:creationId xmlns="" xmlns:a16="http://schemas.microsoft.com/office/drawing/2014/main" id="{A46642D2-2906-4016-AEE6-B2E847529516}"/>
                </a:ext>
              </a:extLst>
            </p:cNvPr>
            <p:cNvSpPr txBox="1"/>
            <p:nvPr/>
          </p:nvSpPr>
          <p:spPr>
            <a:xfrm>
              <a:off x="1375425" y="3590149"/>
              <a:ext cx="2024885" cy="461665"/>
            </a:xfrm>
            <a:prstGeom prst="rect">
              <a:avLst/>
            </a:prstGeom>
            <a:noFill/>
          </p:spPr>
          <p:txBody>
            <a:bodyPr wrap="square" lIns="0" tIns="0" rIns="0" bIns="0" rtlCol="0">
              <a:spAutoFit/>
            </a:bodyPr>
            <a:lstStyle/>
            <a:p>
              <a:pPr>
                <a:spcBef>
                  <a:spcPct val="50000"/>
                </a:spcBef>
              </a:pPr>
              <a:r>
                <a:rPr lang="en-US" altLang="zh-CN" sz="1500" dirty="0">
                  <a:latin typeface="微软雅黑" panose="020B0503020204020204" pitchFamily="34" charset="-122"/>
                  <a:ea typeface="微软雅黑" panose="020B0503020204020204" pitchFamily="34" charset="-122"/>
                </a:rPr>
                <a:t>5.</a:t>
              </a:r>
              <a:r>
                <a:rPr lang="zh-CN" altLang="en-US" sz="1500" dirty="0">
                  <a:latin typeface="微软雅黑" panose="020B0503020204020204" pitchFamily="34" charset="-122"/>
                  <a:ea typeface="微软雅黑" panose="020B0503020204020204" pitchFamily="34" charset="-122"/>
                </a:rPr>
                <a:t>人们发现电流可以帮我们干活 。</a:t>
              </a:r>
              <a:endParaRPr lang="en-US" altLang="zh-CN" sz="1500" dirty="0">
                <a:latin typeface="微软雅黑" panose="020B0503020204020204" pitchFamily="34" charset="-122"/>
                <a:ea typeface="微软雅黑" panose="020B0503020204020204" pitchFamily="34" charset="-122"/>
              </a:endParaRPr>
            </a:p>
          </p:txBody>
        </p:sp>
        <p:cxnSp>
          <p:nvCxnSpPr>
            <p:cNvPr id="96" name="Straight Arrow Connector 67">
              <a:extLst>
                <a:ext uri="{FF2B5EF4-FFF2-40B4-BE49-F238E27FC236}">
                  <a16:creationId xmlns="" xmlns:a16="http://schemas.microsoft.com/office/drawing/2014/main" id="{7DB02019-1769-420B-B48C-0A249DE8BE72}"/>
                </a:ext>
              </a:extLst>
            </p:cNvPr>
            <p:cNvCxnSpPr/>
            <p:nvPr/>
          </p:nvCxnSpPr>
          <p:spPr>
            <a:xfrm flipH="1">
              <a:off x="4312555" y="3374515"/>
              <a:ext cx="615989" cy="199318"/>
            </a:xfrm>
            <a:prstGeom prst="straightConnector1">
              <a:avLst/>
            </a:prstGeom>
            <a:ln w="19050">
              <a:solidFill>
                <a:schemeClr val="bg1">
                  <a:lumMod val="50000"/>
                </a:schemeClr>
              </a:solidFill>
              <a:tailEnd type="triangle" w="lg" len="lg"/>
            </a:ln>
          </p:spPr>
          <p:style>
            <a:lnRef idx="1">
              <a:schemeClr val="accent1"/>
            </a:lnRef>
            <a:fillRef idx="0">
              <a:schemeClr val="accent1"/>
            </a:fillRef>
            <a:effectRef idx="0">
              <a:schemeClr val="accent1"/>
            </a:effectRef>
            <a:fontRef idx="minor">
              <a:schemeClr val="tx1"/>
            </a:fontRef>
          </p:style>
        </p:cxnSp>
        <p:sp>
          <p:nvSpPr>
            <p:cNvPr id="97" name="Oval 66">
              <a:extLst>
                <a:ext uri="{FF2B5EF4-FFF2-40B4-BE49-F238E27FC236}">
                  <a16:creationId xmlns="" xmlns:a16="http://schemas.microsoft.com/office/drawing/2014/main" id="{97EB8077-F74F-4680-96E0-325E72E9696A}"/>
                </a:ext>
              </a:extLst>
            </p:cNvPr>
            <p:cNvSpPr/>
            <p:nvPr/>
          </p:nvSpPr>
          <p:spPr>
            <a:xfrm>
              <a:off x="3581379" y="3350270"/>
              <a:ext cx="668547" cy="668547"/>
            </a:xfrm>
            <a:prstGeom prst="ellipse">
              <a:avLst/>
            </a:prstGeom>
            <a:solidFill>
              <a:srgbClr val="33909B"/>
            </a:solidFill>
            <a:ln w="762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sz="1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sp>
          <p:nvSpPr>
            <p:cNvPr id="98" name="Freeform 238">
              <a:extLst>
                <a:ext uri="{FF2B5EF4-FFF2-40B4-BE49-F238E27FC236}">
                  <a16:creationId xmlns="" xmlns:a16="http://schemas.microsoft.com/office/drawing/2014/main" id="{61058EA4-176E-4320-B2C9-D0A2EA873491}"/>
                </a:ext>
              </a:extLst>
            </p:cNvPr>
            <p:cNvSpPr>
              <a:spLocks noEditPoints="1"/>
            </p:cNvSpPr>
            <p:nvPr/>
          </p:nvSpPr>
          <p:spPr bwMode="auto">
            <a:xfrm>
              <a:off x="3741053" y="3573833"/>
              <a:ext cx="349197" cy="255663"/>
            </a:xfrm>
            <a:custGeom>
              <a:avLst/>
              <a:gdLst>
                <a:gd name="T0" fmla="*/ 60 w 71"/>
                <a:gd name="T1" fmla="*/ 1 h 50"/>
                <a:gd name="T2" fmla="*/ 53 w 71"/>
                <a:gd name="T3" fmla="*/ 4 h 50"/>
                <a:gd name="T4" fmla="*/ 40 w 71"/>
                <a:gd name="T5" fmla="*/ 1 h 50"/>
                <a:gd name="T6" fmla="*/ 29 w 71"/>
                <a:gd name="T7" fmla="*/ 2 h 50"/>
                <a:gd name="T8" fmla="*/ 22 w 71"/>
                <a:gd name="T9" fmla="*/ 4 h 50"/>
                <a:gd name="T10" fmla="*/ 11 w 71"/>
                <a:gd name="T11" fmla="*/ 2 h 50"/>
                <a:gd name="T12" fmla="*/ 0 w 71"/>
                <a:gd name="T13" fmla="*/ 21 h 50"/>
                <a:gd name="T14" fmla="*/ 6 w 71"/>
                <a:gd name="T15" fmla="*/ 25 h 50"/>
                <a:gd name="T16" fmla="*/ 12 w 71"/>
                <a:gd name="T17" fmla="*/ 32 h 50"/>
                <a:gd name="T18" fmla="*/ 16 w 71"/>
                <a:gd name="T19" fmla="*/ 37 h 50"/>
                <a:gd name="T20" fmla="*/ 17 w 71"/>
                <a:gd name="T21" fmla="*/ 42 h 50"/>
                <a:gd name="T22" fmla="*/ 21 w 71"/>
                <a:gd name="T23" fmla="*/ 43 h 50"/>
                <a:gd name="T24" fmla="*/ 22 w 71"/>
                <a:gd name="T25" fmla="*/ 46 h 50"/>
                <a:gd name="T26" fmla="*/ 27 w 71"/>
                <a:gd name="T27" fmla="*/ 46 h 50"/>
                <a:gd name="T28" fmla="*/ 31 w 71"/>
                <a:gd name="T29" fmla="*/ 50 h 50"/>
                <a:gd name="T30" fmla="*/ 36 w 71"/>
                <a:gd name="T31" fmla="*/ 46 h 50"/>
                <a:gd name="T32" fmla="*/ 40 w 71"/>
                <a:gd name="T33" fmla="*/ 49 h 50"/>
                <a:gd name="T34" fmla="*/ 44 w 71"/>
                <a:gd name="T35" fmla="*/ 45 h 50"/>
                <a:gd name="T36" fmla="*/ 49 w 71"/>
                <a:gd name="T37" fmla="*/ 45 h 50"/>
                <a:gd name="T38" fmla="*/ 52 w 71"/>
                <a:gd name="T39" fmla="*/ 42 h 50"/>
                <a:gd name="T40" fmla="*/ 55 w 71"/>
                <a:gd name="T41" fmla="*/ 36 h 50"/>
                <a:gd name="T42" fmla="*/ 59 w 71"/>
                <a:gd name="T43" fmla="*/ 30 h 50"/>
                <a:gd name="T44" fmla="*/ 66 w 71"/>
                <a:gd name="T45" fmla="*/ 24 h 50"/>
                <a:gd name="T46" fmla="*/ 71 w 71"/>
                <a:gd name="T47" fmla="*/ 21 h 50"/>
                <a:gd name="T48" fmla="*/ 17 w 71"/>
                <a:gd name="T49" fmla="*/ 35 h 50"/>
                <a:gd name="T50" fmla="*/ 15 w 71"/>
                <a:gd name="T51" fmla="*/ 35 h 50"/>
                <a:gd name="T52" fmla="*/ 14 w 71"/>
                <a:gd name="T53" fmla="*/ 33 h 50"/>
                <a:gd name="T54" fmla="*/ 23 w 71"/>
                <a:gd name="T55" fmla="*/ 23 h 50"/>
                <a:gd name="T56" fmla="*/ 26 w 71"/>
                <a:gd name="T57" fmla="*/ 23 h 50"/>
                <a:gd name="T58" fmla="*/ 26 w 71"/>
                <a:gd name="T59" fmla="*/ 26 h 50"/>
                <a:gd name="T60" fmla="*/ 17 w 71"/>
                <a:gd name="T61" fmla="*/ 35 h 50"/>
                <a:gd name="T62" fmla="*/ 18 w 71"/>
                <a:gd name="T63" fmla="*/ 40 h 50"/>
                <a:gd name="T64" fmla="*/ 18 w 71"/>
                <a:gd name="T65" fmla="*/ 37 h 50"/>
                <a:gd name="T66" fmla="*/ 27 w 71"/>
                <a:gd name="T67" fmla="*/ 29 h 50"/>
                <a:gd name="T68" fmla="*/ 30 w 71"/>
                <a:gd name="T69" fmla="*/ 29 h 50"/>
                <a:gd name="T70" fmla="*/ 23 w 71"/>
                <a:gd name="T71" fmla="*/ 38 h 50"/>
                <a:gd name="T72" fmla="*/ 26 w 71"/>
                <a:gd name="T73" fmla="*/ 44 h 50"/>
                <a:gd name="T74" fmla="*/ 23 w 71"/>
                <a:gd name="T75" fmla="*/ 43 h 50"/>
                <a:gd name="T76" fmla="*/ 28 w 71"/>
                <a:gd name="T77" fmla="*/ 37 h 50"/>
                <a:gd name="T78" fmla="*/ 33 w 71"/>
                <a:gd name="T79" fmla="*/ 32 h 50"/>
                <a:gd name="T80" fmla="*/ 35 w 71"/>
                <a:gd name="T81" fmla="*/ 34 h 50"/>
                <a:gd name="T82" fmla="*/ 30 w 71"/>
                <a:gd name="T83" fmla="*/ 40 h 50"/>
                <a:gd name="T84" fmla="*/ 41 w 71"/>
                <a:gd name="T85" fmla="*/ 39 h 50"/>
                <a:gd name="T86" fmla="*/ 33 w 71"/>
                <a:gd name="T87" fmla="*/ 47 h 50"/>
                <a:gd name="T88" fmla="*/ 29 w 71"/>
                <a:gd name="T89" fmla="*/ 46 h 50"/>
                <a:gd name="T90" fmla="*/ 32 w 71"/>
                <a:gd name="T91" fmla="*/ 42 h 50"/>
                <a:gd name="T92" fmla="*/ 40 w 71"/>
                <a:gd name="T93" fmla="*/ 35 h 50"/>
                <a:gd name="T94" fmla="*/ 42 w 71"/>
                <a:gd name="T95" fmla="*/ 37 h 50"/>
                <a:gd name="T96" fmla="*/ 65 w 71"/>
                <a:gd name="T97" fmla="*/ 21 h 50"/>
                <a:gd name="T98" fmla="*/ 57 w 71"/>
                <a:gd name="T99" fmla="*/ 28 h 50"/>
                <a:gd name="T100" fmla="*/ 47 w 71"/>
                <a:gd name="T101" fmla="*/ 19 h 50"/>
                <a:gd name="T102" fmla="*/ 42 w 71"/>
                <a:gd name="T103" fmla="*/ 15 h 50"/>
                <a:gd name="T104" fmla="*/ 41 w 71"/>
                <a:gd name="T105" fmla="*/ 13 h 50"/>
                <a:gd name="T106" fmla="*/ 39 w 71"/>
                <a:gd name="T107" fmla="*/ 14 h 50"/>
                <a:gd name="T108" fmla="*/ 31 w 71"/>
                <a:gd name="T109" fmla="*/ 19 h 50"/>
                <a:gd name="T110" fmla="*/ 26 w 71"/>
                <a:gd name="T111" fmla="*/ 16 h 50"/>
                <a:gd name="T112" fmla="*/ 27 w 71"/>
                <a:gd name="T113" fmla="*/ 15 h 50"/>
                <a:gd name="T114" fmla="*/ 41 w 71"/>
                <a:gd name="T115" fmla="*/ 4 h 50"/>
                <a:gd name="T116" fmla="*/ 53 w 71"/>
                <a:gd name="T117" fmla="*/ 7 h 50"/>
                <a:gd name="T118" fmla="*/ 67 w 71"/>
                <a:gd name="T119" fmla="*/ 20 h 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71" h="50">
                  <a:moveTo>
                    <a:pt x="62" y="0"/>
                  </a:moveTo>
                  <a:cubicBezTo>
                    <a:pt x="60" y="1"/>
                    <a:pt x="60" y="1"/>
                    <a:pt x="60" y="1"/>
                  </a:cubicBezTo>
                  <a:cubicBezTo>
                    <a:pt x="59" y="2"/>
                    <a:pt x="56" y="4"/>
                    <a:pt x="53" y="4"/>
                  </a:cubicBezTo>
                  <a:cubicBezTo>
                    <a:pt x="53" y="4"/>
                    <a:pt x="53" y="4"/>
                    <a:pt x="53" y="4"/>
                  </a:cubicBezTo>
                  <a:cubicBezTo>
                    <a:pt x="52" y="4"/>
                    <a:pt x="49" y="3"/>
                    <a:pt x="46" y="2"/>
                  </a:cubicBezTo>
                  <a:cubicBezTo>
                    <a:pt x="42" y="1"/>
                    <a:pt x="41" y="1"/>
                    <a:pt x="40" y="1"/>
                  </a:cubicBezTo>
                  <a:cubicBezTo>
                    <a:pt x="40" y="1"/>
                    <a:pt x="38" y="2"/>
                    <a:pt x="36" y="4"/>
                  </a:cubicBezTo>
                  <a:cubicBezTo>
                    <a:pt x="34" y="3"/>
                    <a:pt x="31" y="2"/>
                    <a:pt x="29" y="2"/>
                  </a:cubicBezTo>
                  <a:cubicBezTo>
                    <a:pt x="28" y="2"/>
                    <a:pt x="28" y="2"/>
                    <a:pt x="28" y="2"/>
                  </a:cubicBezTo>
                  <a:cubicBezTo>
                    <a:pt x="26" y="2"/>
                    <a:pt x="24" y="3"/>
                    <a:pt x="22" y="4"/>
                  </a:cubicBezTo>
                  <a:cubicBezTo>
                    <a:pt x="20" y="4"/>
                    <a:pt x="19" y="5"/>
                    <a:pt x="18" y="5"/>
                  </a:cubicBezTo>
                  <a:cubicBezTo>
                    <a:pt x="17" y="5"/>
                    <a:pt x="14" y="3"/>
                    <a:pt x="11" y="2"/>
                  </a:cubicBezTo>
                  <a:cubicBezTo>
                    <a:pt x="10" y="2"/>
                    <a:pt x="10" y="2"/>
                    <a:pt x="10" y="2"/>
                  </a:cubicBezTo>
                  <a:cubicBezTo>
                    <a:pt x="0" y="21"/>
                    <a:pt x="0" y="21"/>
                    <a:pt x="0" y="21"/>
                  </a:cubicBezTo>
                  <a:cubicBezTo>
                    <a:pt x="1" y="22"/>
                    <a:pt x="1" y="22"/>
                    <a:pt x="1" y="22"/>
                  </a:cubicBezTo>
                  <a:cubicBezTo>
                    <a:pt x="2" y="22"/>
                    <a:pt x="5" y="24"/>
                    <a:pt x="6" y="25"/>
                  </a:cubicBezTo>
                  <a:cubicBezTo>
                    <a:pt x="7" y="26"/>
                    <a:pt x="7" y="26"/>
                    <a:pt x="7" y="26"/>
                  </a:cubicBezTo>
                  <a:cubicBezTo>
                    <a:pt x="8" y="27"/>
                    <a:pt x="10" y="29"/>
                    <a:pt x="12" y="32"/>
                  </a:cubicBezTo>
                  <a:cubicBezTo>
                    <a:pt x="12" y="33"/>
                    <a:pt x="12" y="35"/>
                    <a:pt x="13" y="36"/>
                  </a:cubicBezTo>
                  <a:cubicBezTo>
                    <a:pt x="14" y="37"/>
                    <a:pt x="15" y="37"/>
                    <a:pt x="16" y="37"/>
                  </a:cubicBezTo>
                  <a:cubicBezTo>
                    <a:pt x="16" y="38"/>
                    <a:pt x="16" y="38"/>
                    <a:pt x="16" y="39"/>
                  </a:cubicBezTo>
                  <a:cubicBezTo>
                    <a:pt x="16" y="40"/>
                    <a:pt x="16" y="41"/>
                    <a:pt x="17" y="42"/>
                  </a:cubicBezTo>
                  <a:cubicBezTo>
                    <a:pt x="18" y="42"/>
                    <a:pt x="19" y="43"/>
                    <a:pt x="20" y="43"/>
                  </a:cubicBezTo>
                  <a:cubicBezTo>
                    <a:pt x="20" y="43"/>
                    <a:pt x="20" y="43"/>
                    <a:pt x="21" y="43"/>
                  </a:cubicBezTo>
                  <a:cubicBezTo>
                    <a:pt x="21" y="43"/>
                    <a:pt x="21" y="43"/>
                    <a:pt x="21" y="43"/>
                  </a:cubicBezTo>
                  <a:cubicBezTo>
                    <a:pt x="21" y="44"/>
                    <a:pt x="21" y="45"/>
                    <a:pt x="22" y="46"/>
                  </a:cubicBezTo>
                  <a:cubicBezTo>
                    <a:pt x="23" y="47"/>
                    <a:pt x="24" y="47"/>
                    <a:pt x="25" y="47"/>
                  </a:cubicBezTo>
                  <a:cubicBezTo>
                    <a:pt x="26" y="47"/>
                    <a:pt x="27" y="47"/>
                    <a:pt x="27" y="46"/>
                  </a:cubicBezTo>
                  <a:cubicBezTo>
                    <a:pt x="27" y="47"/>
                    <a:pt x="28" y="48"/>
                    <a:pt x="28" y="49"/>
                  </a:cubicBezTo>
                  <a:cubicBezTo>
                    <a:pt x="29" y="49"/>
                    <a:pt x="30" y="50"/>
                    <a:pt x="31" y="50"/>
                  </a:cubicBezTo>
                  <a:cubicBezTo>
                    <a:pt x="32" y="50"/>
                    <a:pt x="33" y="49"/>
                    <a:pt x="34" y="49"/>
                  </a:cubicBezTo>
                  <a:cubicBezTo>
                    <a:pt x="36" y="46"/>
                    <a:pt x="36" y="46"/>
                    <a:pt x="36" y="46"/>
                  </a:cubicBezTo>
                  <a:cubicBezTo>
                    <a:pt x="37" y="48"/>
                    <a:pt x="37" y="48"/>
                    <a:pt x="37" y="48"/>
                  </a:cubicBezTo>
                  <a:cubicBezTo>
                    <a:pt x="38" y="48"/>
                    <a:pt x="39" y="49"/>
                    <a:pt x="40" y="49"/>
                  </a:cubicBezTo>
                  <a:cubicBezTo>
                    <a:pt x="41" y="49"/>
                    <a:pt x="42" y="48"/>
                    <a:pt x="43" y="48"/>
                  </a:cubicBezTo>
                  <a:cubicBezTo>
                    <a:pt x="44" y="47"/>
                    <a:pt x="44" y="46"/>
                    <a:pt x="44" y="45"/>
                  </a:cubicBezTo>
                  <a:cubicBezTo>
                    <a:pt x="45" y="46"/>
                    <a:pt x="46" y="46"/>
                    <a:pt x="46" y="46"/>
                  </a:cubicBezTo>
                  <a:cubicBezTo>
                    <a:pt x="48" y="46"/>
                    <a:pt x="49" y="46"/>
                    <a:pt x="49" y="45"/>
                  </a:cubicBezTo>
                  <a:cubicBezTo>
                    <a:pt x="50" y="44"/>
                    <a:pt x="51" y="43"/>
                    <a:pt x="50" y="42"/>
                  </a:cubicBezTo>
                  <a:cubicBezTo>
                    <a:pt x="51" y="42"/>
                    <a:pt x="51" y="42"/>
                    <a:pt x="52" y="42"/>
                  </a:cubicBezTo>
                  <a:cubicBezTo>
                    <a:pt x="53" y="42"/>
                    <a:pt x="54" y="42"/>
                    <a:pt x="55" y="41"/>
                  </a:cubicBezTo>
                  <a:cubicBezTo>
                    <a:pt x="56" y="40"/>
                    <a:pt x="56" y="38"/>
                    <a:pt x="55" y="36"/>
                  </a:cubicBezTo>
                  <a:cubicBezTo>
                    <a:pt x="56" y="36"/>
                    <a:pt x="57" y="36"/>
                    <a:pt x="58" y="35"/>
                  </a:cubicBezTo>
                  <a:cubicBezTo>
                    <a:pt x="59" y="34"/>
                    <a:pt x="60" y="32"/>
                    <a:pt x="59" y="30"/>
                  </a:cubicBezTo>
                  <a:cubicBezTo>
                    <a:pt x="60" y="29"/>
                    <a:pt x="61" y="28"/>
                    <a:pt x="62" y="28"/>
                  </a:cubicBezTo>
                  <a:cubicBezTo>
                    <a:pt x="63" y="26"/>
                    <a:pt x="65" y="24"/>
                    <a:pt x="66" y="24"/>
                  </a:cubicBezTo>
                  <a:cubicBezTo>
                    <a:pt x="67" y="23"/>
                    <a:pt x="69" y="22"/>
                    <a:pt x="70" y="22"/>
                  </a:cubicBezTo>
                  <a:cubicBezTo>
                    <a:pt x="71" y="21"/>
                    <a:pt x="71" y="21"/>
                    <a:pt x="71" y="21"/>
                  </a:cubicBezTo>
                  <a:lnTo>
                    <a:pt x="62" y="0"/>
                  </a:lnTo>
                  <a:close/>
                  <a:moveTo>
                    <a:pt x="17" y="35"/>
                  </a:moveTo>
                  <a:cubicBezTo>
                    <a:pt x="17" y="35"/>
                    <a:pt x="16" y="35"/>
                    <a:pt x="16" y="35"/>
                  </a:cubicBezTo>
                  <a:cubicBezTo>
                    <a:pt x="16" y="35"/>
                    <a:pt x="15" y="35"/>
                    <a:pt x="15" y="35"/>
                  </a:cubicBezTo>
                  <a:cubicBezTo>
                    <a:pt x="14" y="34"/>
                    <a:pt x="14" y="34"/>
                    <a:pt x="14" y="34"/>
                  </a:cubicBezTo>
                  <a:cubicBezTo>
                    <a:pt x="14" y="33"/>
                    <a:pt x="14" y="33"/>
                    <a:pt x="14" y="33"/>
                  </a:cubicBezTo>
                  <a:cubicBezTo>
                    <a:pt x="14" y="33"/>
                    <a:pt x="14" y="32"/>
                    <a:pt x="15" y="32"/>
                  </a:cubicBezTo>
                  <a:cubicBezTo>
                    <a:pt x="23" y="23"/>
                    <a:pt x="23" y="23"/>
                    <a:pt x="23" y="23"/>
                  </a:cubicBezTo>
                  <a:cubicBezTo>
                    <a:pt x="23" y="23"/>
                    <a:pt x="24" y="23"/>
                    <a:pt x="24" y="23"/>
                  </a:cubicBezTo>
                  <a:cubicBezTo>
                    <a:pt x="25" y="23"/>
                    <a:pt x="26" y="23"/>
                    <a:pt x="26" y="23"/>
                  </a:cubicBezTo>
                  <a:cubicBezTo>
                    <a:pt x="26" y="24"/>
                    <a:pt x="26" y="24"/>
                    <a:pt x="26" y="25"/>
                  </a:cubicBezTo>
                  <a:cubicBezTo>
                    <a:pt x="26" y="25"/>
                    <a:pt x="26" y="26"/>
                    <a:pt x="26" y="26"/>
                  </a:cubicBezTo>
                  <a:cubicBezTo>
                    <a:pt x="18" y="35"/>
                    <a:pt x="18" y="35"/>
                    <a:pt x="18" y="35"/>
                  </a:cubicBezTo>
                  <a:cubicBezTo>
                    <a:pt x="17" y="35"/>
                    <a:pt x="17" y="35"/>
                    <a:pt x="17" y="35"/>
                  </a:cubicBezTo>
                  <a:close/>
                  <a:moveTo>
                    <a:pt x="21" y="40"/>
                  </a:moveTo>
                  <a:cubicBezTo>
                    <a:pt x="20" y="41"/>
                    <a:pt x="19" y="41"/>
                    <a:pt x="18" y="40"/>
                  </a:cubicBezTo>
                  <a:cubicBezTo>
                    <a:pt x="18" y="40"/>
                    <a:pt x="18" y="39"/>
                    <a:pt x="18" y="39"/>
                  </a:cubicBezTo>
                  <a:cubicBezTo>
                    <a:pt x="18" y="38"/>
                    <a:pt x="18" y="38"/>
                    <a:pt x="18" y="37"/>
                  </a:cubicBezTo>
                  <a:cubicBezTo>
                    <a:pt x="19" y="37"/>
                    <a:pt x="19" y="37"/>
                    <a:pt x="19" y="37"/>
                  </a:cubicBezTo>
                  <a:cubicBezTo>
                    <a:pt x="27" y="29"/>
                    <a:pt x="27" y="29"/>
                    <a:pt x="27" y="29"/>
                  </a:cubicBezTo>
                  <a:cubicBezTo>
                    <a:pt x="27" y="29"/>
                    <a:pt x="28" y="28"/>
                    <a:pt x="28" y="28"/>
                  </a:cubicBezTo>
                  <a:cubicBezTo>
                    <a:pt x="29" y="28"/>
                    <a:pt x="29" y="29"/>
                    <a:pt x="30" y="29"/>
                  </a:cubicBezTo>
                  <a:cubicBezTo>
                    <a:pt x="30" y="30"/>
                    <a:pt x="30" y="31"/>
                    <a:pt x="30" y="32"/>
                  </a:cubicBezTo>
                  <a:cubicBezTo>
                    <a:pt x="23" y="38"/>
                    <a:pt x="23" y="38"/>
                    <a:pt x="23" y="38"/>
                  </a:cubicBezTo>
                  <a:lnTo>
                    <a:pt x="21" y="40"/>
                  </a:lnTo>
                  <a:close/>
                  <a:moveTo>
                    <a:pt x="26" y="44"/>
                  </a:moveTo>
                  <a:cubicBezTo>
                    <a:pt x="26" y="45"/>
                    <a:pt x="24" y="45"/>
                    <a:pt x="23" y="44"/>
                  </a:cubicBezTo>
                  <a:cubicBezTo>
                    <a:pt x="23" y="44"/>
                    <a:pt x="23" y="43"/>
                    <a:pt x="23" y="43"/>
                  </a:cubicBezTo>
                  <a:cubicBezTo>
                    <a:pt x="23" y="42"/>
                    <a:pt x="23" y="42"/>
                    <a:pt x="23" y="41"/>
                  </a:cubicBezTo>
                  <a:cubicBezTo>
                    <a:pt x="28" y="37"/>
                    <a:pt x="28" y="37"/>
                    <a:pt x="28" y="37"/>
                  </a:cubicBezTo>
                  <a:cubicBezTo>
                    <a:pt x="32" y="33"/>
                    <a:pt x="32" y="33"/>
                    <a:pt x="32" y="33"/>
                  </a:cubicBezTo>
                  <a:cubicBezTo>
                    <a:pt x="32" y="33"/>
                    <a:pt x="33" y="32"/>
                    <a:pt x="33" y="32"/>
                  </a:cubicBezTo>
                  <a:cubicBezTo>
                    <a:pt x="34" y="32"/>
                    <a:pt x="34" y="33"/>
                    <a:pt x="35" y="33"/>
                  </a:cubicBezTo>
                  <a:cubicBezTo>
                    <a:pt x="35" y="33"/>
                    <a:pt x="35" y="34"/>
                    <a:pt x="35" y="34"/>
                  </a:cubicBezTo>
                  <a:cubicBezTo>
                    <a:pt x="35" y="35"/>
                    <a:pt x="35" y="36"/>
                    <a:pt x="35" y="36"/>
                  </a:cubicBezTo>
                  <a:cubicBezTo>
                    <a:pt x="30" y="40"/>
                    <a:pt x="30" y="40"/>
                    <a:pt x="30" y="40"/>
                  </a:cubicBezTo>
                  <a:lnTo>
                    <a:pt x="26" y="44"/>
                  </a:lnTo>
                  <a:close/>
                  <a:moveTo>
                    <a:pt x="41" y="39"/>
                  </a:moveTo>
                  <a:cubicBezTo>
                    <a:pt x="35" y="45"/>
                    <a:pt x="35" y="45"/>
                    <a:pt x="35" y="45"/>
                  </a:cubicBezTo>
                  <a:cubicBezTo>
                    <a:pt x="33" y="47"/>
                    <a:pt x="33" y="47"/>
                    <a:pt x="33" y="47"/>
                  </a:cubicBezTo>
                  <a:cubicBezTo>
                    <a:pt x="32" y="48"/>
                    <a:pt x="31" y="48"/>
                    <a:pt x="30" y="47"/>
                  </a:cubicBezTo>
                  <a:cubicBezTo>
                    <a:pt x="29" y="47"/>
                    <a:pt x="29" y="46"/>
                    <a:pt x="29" y="46"/>
                  </a:cubicBezTo>
                  <a:cubicBezTo>
                    <a:pt x="29" y="45"/>
                    <a:pt x="29" y="45"/>
                    <a:pt x="30" y="44"/>
                  </a:cubicBezTo>
                  <a:cubicBezTo>
                    <a:pt x="32" y="42"/>
                    <a:pt x="32" y="42"/>
                    <a:pt x="32" y="42"/>
                  </a:cubicBezTo>
                  <a:cubicBezTo>
                    <a:pt x="38" y="36"/>
                    <a:pt x="38" y="36"/>
                    <a:pt x="38" y="36"/>
                  </a:cubicBezTo>
                  <a:cubicBezTo>
                    <a:pt x="39" y="35"/>
                    <a:pt x="39" y="35"/>
                    <a:pt x="40" y="35"/>
                  </a:cubicBezTo>
                  <a:cubicBezTo>
                    <a:pt x="40" y="35"/>
                    <a:pt x="41" y="35"/>
                    <a:pt x="41" y="36"/>
                  </a:cubicBezTo>
                  <a:cubicBezTo>
                    <a:pt x="41" y="36"/>
                    <a:pt x="42" y="37"/>
                    <a:pt x="42" y="37"/>
                  </a:cubicBezTo>
                  <a:cubicBezTo>
                    <a:pt x="42" y="38"/>
                    <a:pt x="41" y="38"/>
                    <a:pt x="41" y="39"/>
                  </a:cubicBezTo>
                  <a:close/>
                  <a:moveTo>
                    <a:pt x="65" y="21"/>
                  </a:moveTo>
                  <a:cubicBezTo>
                    <a:pt x="63" y="22"/>
                    <a:pt x="61" y="24"/>
                    <a:pt x="60" y="26"/>
                  </a:cubicBezTo>
                  <a:cubicBezTo>
                    <a:pt x="59" y="26"/>
                    <a:pt x="58" y="27"/>
                    <a:pt x="57" y="28"/>
                  </a:cubicBezTo>
                  <a:cubicBezTo>
                    <a:pt x="50" y="21"/>
                    <a:pt x="50" y="21"/>
                    <a:pt x="50" y="21"/>
                  </a:cubicBezTo>
                  <a:cubicBezTo>
                    <a:pt x="49" y="20"/>
                    <a:pt x="48" y="19"/>
                    <a:pt x="47" y="19"/>
                  </a:cubicBezTo>
                  <a:cubicBezTo>
                    <a:pt x="47" y="19"/>
                    <a:pt x="46" y="19"/>
                    <a:pt x="44" y="18"/>
                  </a:cubicBezTo>
                  <a:cubicBezTo>
                    <a:pt x="42" y="16"/>
                    <a:pt x="42" y="15"/>
                    <a:pt x="42" y="15"/>
                  </a:cubicBezTo>
                  <a:cubicBezTo>
                    <a:pt x="41" y="12"/>
                    <a:pt x="41" y="12"/>
                    <a:pt x="41" y="12"/>
                  </a:cubicBezTo>
                  <a:cubicBezTo>
                    <a:pt x="41" y="13"/>
                    <a:pt x="41" y="13"/>
                    <a:pt x="41" y="13"/>
                  </a:cubicBezTo>
                  <a:cubicBezTo>
                    <a:pt x="41" y="12"/>
                    <a:pt x="41" y="12"/>
                    <a:pt x="41" y="12"/>
                  </a:cubicBezTo>
                  <a:cubicBezTo>
                    <a:pt x="39" y="14"/>
                    <a:pt x="39" y="14"/>
                    <a:pt x="39" y="14"/>
                  </a:cubicBezTo>
                  <a:cubicBezTo>
                    <a:pt x="37" y="15"/>
                    <a:pt x="35" y="17"/>
                    <a:pt x="34" y="18"/>
                  </a:cubicBezTo>
                  <a:cubicBezTo>
                    <a:pt x="33" y="18"/>
                    <a:pt x="32" y="19"/>
                    <a:pt x="31" y="19"/>
                  </a:cubicBezTo>
                  <a:cubicBezTo>
                    <a:pt x="30" y="19"/>
                    <a:pt x="29" y="19"/>
                    <a:pt x="28" y="18"/>
                  </a:cubicBezTo>
                  <a:cubicBezTo>
                    <a:pt x="27" y="18"/>
                    <a:pt x="27" y="17"/>
                    <a:pt x="26" y="16"/>
                  </a:cubicBezTo>
                  <a:cubicBezTo>
                    <a:pt x="26" y="16"/>
                    <a:pt x="27" y="15"/>
                    <a:pt x="27" y="15"/>
                  </a:cubicBezTo>
                  <a:cubicBezTo>
                    <a:pt x="27" y="15"/>
                    <a:pt x="27" y="15"/>
                    <a:pt x="27" y="15"/>
                  </a:cubicBezTo>
                  <a:cubicBezTo>
                    <a:pt x="29" y="13"/>
                    <a:pt x="33" y="10"/>
                    <a:pt x="37" y="7"/>
                  </a:cubicBezTo>
                  <a:cubicBezTo>
                    <a:pt x="38" y="5"/>
                    <a:pt x="40" y="4"/>
                    <a:pt x="41" y="4"/>
                  </a:cubicBezTo>
                  <a:cubicBezTo>
                    <a:pt x="41" y="4"/>
                    <a:pt x="44" y="5"/>
                    <a:pt x="45" y="5"/>
                  </a:cubicBezTo>
                  <a:cubicBezTo>
                    <a:pt x="49" y="7"/>
                    <a:pt x="52" y="7"/>
                    <a:pt x="53" y="7"/>
                  </a:cubicBezTo>
                  <a:cubicBezTo>
                    <a:pt x="56" y="7"/>
                    <a:pt x="59" y="6"/>
                    <a:pt x="60" y="5"/>
                  </a:cubicBezTo>
                  <a:cubicBezTo>
                    <a:pt x="67" y="20"/>
                    <a:pt x="67" y="20"/>
                    <a:pt x="67" y="20"/>
                  </a:cubicBezTo>
                  <a:cubicBezTo>
                    <a:pt x="66" y="20"/>
                    <a:pt x="65" y="21"/>
                    <a:pt x="65" y="21"/>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en-US" sz="1400">
                <a:solidFill>
                  <a:schemeClr val="bg1">
                    <a:lumMod val="50000"/>
                  </a:schemeClr>
                </a:solidFill>
                <a:latin typeface="微软雅黑" panose="020B0503020204020204" pitchFamily="34" charset="-122"/>
                <a:ea typeface="微软雅黑" panose="020B0503020204020204" pitchFamily="34" charset="-122"/>
                <a:cs typeface="+mn-ea"/>
                <a:sym typeface="+mn-lt"/>
              </a:endParaRPr>
            </a:p>
          </p:txBody>
        </p:sp>
      </p:grpSp>
    </p:spTree>
    <p:extLst>
      <p:ext uri="{BB962C8B-B14F-4D97-AF65-F5344CB8AC3E}">
        <p14:creationId xmlns:p14="http://schemas.microsoft.com/office/powerpoint/2010/main" val="16723592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14:bounceEnd="50000">
                                          <p:cBhvr additive="base">
                                            <p:cTn id="7" dur="800" fill="hold"/>
                                            <p:tgtEl>
                                              <p:spTgt spid="65"/>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65"/>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animEffect transition="in" filter="fade">
                                          <p:cBhvr>
                                            <p:cTn id="14" dur="500"/>
                                            <p:tgtEl>
                                              <p:spTgt spid="73"/>
                                            </p:tgtEl>
                                          </p:cBhvr>
                                        </p:animEffect>
                                      </p:childTnLst>
                                    </p:cTn>
                                  </p:par>
                                </p:childTnLst>
                              </p:cTn>
                            </p:par>
                            <p:par>
                              <p:cTn id="15" fill="hold">
                                <p:stCondLst>
                                  <p:cond delay="1300"/>
                                </p:stCondLst>
                                <p:childTnLst>
                                  <p:par>
                                    <p:cTn id="16" presetID="22" presetClass="entr" presetSubtype="8" fill="hold" nodeType="after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wipe(left)">
                                          <p:cBhvr>
                                            <p:cTn id="18" dur="500"/>
                                            <p:tgtEl>
                                              <p:spTgt spid="68"/>
                                            </p:tgtEl>
                                          </p:cBhvr>
                                        </p:animEffect>
                                      </p:childTnLst>
                                    </p:cTn>
                                  </p:par>
                                </p:childTnLst>
                              </p:cTn>
                            </p:par>
                            <p:par>
                              <p:cTn id="19" fill="hold">
                                <p:stCondLst>
                                  <p:cond delay="1800"/>
                                </p:stCondLst>
                                <p:childTnLst>
                                  <p:par>
                                    <p:cTn id="20" presetID="22" presetClass="entr" presetSubtype="8" fill="hold"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left)">
                                          <p:cBhvr>
                                            <p:cTn id="22" dur="500"/>
                                            <p:tgtEl>
                                              <p:spTgt spid="79"/>
                                            </p:tgtEl>
                                          </p:cBhvr>
                                        </p:animEffect>
                                      </p:childTnLst>
                                    </p:cTn>
                                  </p:par>
                                </p:childTnLst>
                              </p:cTn>
                            </p:par>
                            <p:par>
                              <p:cTn id="23" fill="hold">
                                <p:stCondLst>
                                  <p:cond delay="2300"/>
                                </p:stCondLst>
                                <p:childTnLst>
                                  <p:par>
                                    <p:cTn id="24" presetID="22" presetClass="entr" presetSubtype="1" fill="hold"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up)">
                                          <p:cBhvr>
                                            <p:cTn id="26" dur="500"/>
                                            <p:tgtEl>
                                              <p:spTgt spid="87"/>
                                            </p:tgtEl>
                                          </p:cBhvr>
                                        </p:animEffect>
                                      </p:childTnLst>
                                    </p:cTn>
                                  </p:par>
                                </p:childTnLst>
                              </p:cTn>
                            </p:par>
                            <p:par>
                              <p:cTn id="27" fill="hold">
                                <p:stCondLst>
                                  <p:cond delay="2800"/>
                                </p:stCondLst>
                                <p:childTnLst>
                                  <p:par>
                                    <p:cTn id="28" presetID="22" presetClass="entr" presetSubtype="2" fill="hold" nodeType="after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right)">
                                          <p:cBhvr>
                                            <p:cTn id="30" dur="500"/>
                                            <p:tgtEl>
                                              <p:spTgt spid="74"/>
                                            </p:tgtEl>
                                          </p:cBhvr>
                                        </p:animEffect>
                                      </p:childTnLst>
                                    </p:cTn>
                                  </p:par>
                                </p:childTnLst>
                              </p:cTn>
                            </p:par>
                            <p:par>
                              <p:cTn id="31" fill="hold">
                                <p:stCondLst>
                                  <p:cond delay="3300"/>
                                </p:stCondLst>
                                <p:childTnLst>
                                  <p:par>
                                    <p:cTn id="32" presetID="22" presetClass="entr" presetSubtype="2"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right)">
                                          <p:cBhvr>
                                            <p:cTn id="3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65"/>
                                            </p:tgtEl>
                                            <p:attrNameLst>
                                              <p:attrName>style.visibility</p:attrName>
                                            </p:attrNameLst>
                                          </p:cBhvr>
                                          <p:to>
                                            <p:strVal val="visible"/>
                                          </p:to>
                                        </p:set>
                                        <p:anim calcmode="lin" valueType="num">
                                          <p:cBhvr additive="base">
                                            <p:cTn id="7" dur="800" fill="hold"/>
                                            <p:tgtEl>
                                              <p:spTgt spid="65"/>
                                            </p:tgtEl>
                                            <p:attrNameLst>
                                              <p:attrName>ppt_x</p:attrName>
                                            </p:attrNameLst>
                                          </p:cBhvr>
                                          <p:tavLst>
                                            <p:tav tm="0">
                                              <p:val>
                                                <p:strVal val="#ppt_x"/>
                                              </p:val>
                                            </p:tav>
                                            <p:tav tm="100000">
                                              <p:val>
                                                <p:strVal val="#ppt_x"/>
                                              </p:val>
                                            </p:tav>
                                          </p:tavLst>
                                        </p:anim>
                                        <p:anim calcmode="lin" valueType="num">
                                          <p:cBhvr additive="base">
                                            <p:cTn id="8" dur="800" fill="hold"/>
                                            <p:tgtEl>
                                              <p:spTgt spid="65"/>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53" presetClass="entr" presetSubtype="16" fill="hold" nodeType="afterEffect">
                                      <p:stCondLst>
                                        <p:cond delay="0"/>
                                      </p:stCondLst>
                                      <p:childTnLst>
                                        <p:set>
                                          <p:cBhvr>
                                            <p:cTn id="11" dur="1" fill="hold">
                                              <p:stCondLst>
                                                <p:cond delay="0"/>
                                              </p:stCondLst>
                                            </p:cTn>
                                            <p:tgtEl>
                                              <p:spTgt spid="73"/>
                                            </p:tgtEl>
                                            <p:attrNameLst>
                                              <p:attrName>style.visibility</p:attrName>
                                            </p:attrNameLst>
                                          </p:cBhvr>
                                          <p:to>
                                            <p:strVal val="visible"/>
                                          </p:to>
                                        </p:set>
                                        <p:anim calcmode="lin" valueType="num">
                                          <p:cBhvr>
                                            <p:cTn id="12" dur="500" fill="hold"/>
                                            <p:tgtEl>
                                              <p:spTgt spid="73"/>
                                            </p:tgtEl>
                                            <p:attrNameLst>
                                              <p:attrName>ppt_w</p:attrName>
                                            </p:attrNameLst>
                                          </p:cBhvr>
                                          <p:tavLst>
                                            <p:tav tm="0">
                                              <p:val>
                                                <p:fltVal val="0"/>
                                              </p:val>
                                            </p:tav>
                                            <p:tav tm="100000">
                                              <p:val>
                                                <p:strVal val="#ppt_w"/>
                                              </p:val>
                                            </p:tav>
                                          </p:tavLst>
                                        </p:anim>
                                        <p:anim calcmode="lin" valueType="num">
                                          <p:cBhvr>
                                            <p:cTn id="13" dur="500" fill="hold"/>
                                            <p:tgtEl>
                                              <p:spTgt spid="73"/>
                                            </p:tgtEl>
                                            <p:attrNameLst>
                                              <p:attrName>ppt_h</p:attrName>
                                            </p:attrNameLst>
                                          </p:cBhvr>
                                          <p:tavLst>
                                            <p:tav tm="0">
                                              <p:val>
                                                <p:fltVal val="0"/>
                                              </p:val>
                                            </p:tav>
                                            <p:tav tm="100000">
                                              <p:val>
                                                <p:strVal val="#ppt_h"/>
                                              </p:val>
                                            </p:tav>
                                          </p:tavLst>
                                        </p:anim>
                                        <p:animEffect transition="in" filter="fade">
                                          <p:cBhvr>
                                            <p:cTn id="14" dur="500"/>
                                            <p:tgtEl>
                                              <p:spTgt spid="73"/>
                                            </p:tgtEl>
                                          </p:cBhvr>
                                        </p:animEffect>
                                      </p:childTnLst>
                                    </p:cTn>
                                  </p:par>
                                </p:childTnLst>
                              </p:cTn>
                            </p:par>
                            <p:par>
                              <p:cTn id="15" fill="hold">
                                <p:stCondLst>
                                  <p:cond delay="1300"/>
                                </p:stCondLst>
                                <p:childTnLst>
                                  <p:par>
                                    <p:cTn id="16" presetID="22" presetClass="entr" presetSubtype="8" fill="hold" nodeType="afterEffect">
                                      <p:stCondLst>
                                        <p:cond delay="0"/>
                                      </p:stCondLst>
                                      <p:childTnLst>
                                        <p:set>
                                          <p:cBhvr>
                                            <p:cTn id="17" dur="1" fill="hold">
                                              <p:stCondLst>
                                                <p:cond delay="0"/>
                                              </p:stCondLst>
                                            </p:cTn>
                                            <p:tgtEl>
                                              <p:spTgt spid="68"/>
                                            </p:tgtEl>
                                            <p:attrNameLst>
                                              <p:attrName>style.visibility</p:attrName>
                                            </p:attrNameLst>
                                          </p:cBhvr>
                                          <p:to>
                                            <p:strVal val="visible"/>
                                          </p:to>
                                        </p:set>
                                        <p:animEffect transition="in" filter="wipe(left)">
                                          <p:cBhvr>
                                            <p:cTn id="18" dur="500"/>
                                            <p:tgtEl>
                                              <p:spTgt spid="68"/>
                                            </p:tgtEl>
                                          </p:cBhvr>
                                        </p:animEffect>
                                      </p:childTnLst>
                                    </p:cTn>
                                  </p:par>
                                </p:childTnLst>
                              </p:cTn>
                            </p:par>
                            <p:par>
                              <p:cTn id="19" fill="hold">
                                <p:stCondLst>
                                  <p:cond delay="1800"/>
                                </p:stCondLst>
                                <p:childTnLst>
                                  <p:par>
                                    <p:cTn id="20" presetID="22" presetClass="entr" presetSubtype="8" fill="hold" nodeType="after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wipe(left)">
                                          <p:cBhvr>
                                            <p:cTn id="22" dur="500"/>
                                            <p:tgtEl>
                                              <p:spTgt spid="79"/>
                                            </p:tgtEl>
                                          </p:cBhvr>
                                        </p:animEffect>
                                      </p:childTnLst>
                                    </p:cTn>
                                  </p:par>
                                </p:childTnLst>
                              </p:cTn>
                            </p:par>
                            <p:par>
                              <p:cTn id="23" fill="hold">
                                <p:stCondLst>
                                  <p:cond delay="2300"/>
                                </p:stCondLst>
                                <p:childTnLst>
                                  <p:par>
                                    <p:cTn id="24" presetID="22" presetClass="entr" presetSubtype="1" fill="hold" nodeType="afterEffect">
                                      <p:stCondLst>
                                        <p:cond delay="0"/>
                                      </p:stCondLst>
                                      <p:childTnLst>
                                        <p:set>
                                          <p:cBhvr>
                                            <p:cTn id="25" dur="1" fill="hold">
                                              <p:stCondLst>
                                                <p:cond delay="0"/>
                                              </p:stCondLst>
                                            </p:cTn>
                                            <p:tgtEl>
                                              <p:spTgt spid="87"/>
                                            </p:tgtEl>
                                            <p:attrNameLst>
                                              <p:attrName>style.visibility</p:attrName>
                                            </p:attrNameLst>
                                          </p:cBhvr>
                                          <p:to>
                                            <p:strVal val="visible"/>
                                          </p:to>
                                        </p:set>
                                        <p:animEffect transition="in" filter="wipe(up)">
                                          <p:cBhvr>
                                            <p:cTn id="26" dur="500"/>
                                            <p:tgtEl>
                                              <p:spTgt spid="87"/>
                                            </p:tgtEl>
                                          </p:cBhvr>
                                        </p:animEffect>
                                      </p:childTnLst>
                                    </p:cTn>
                                  </p:par>
                                </p:childTnLst>
                              </p:cTn>
                            </p:par>
                            <p:par>
                              <p:cTn id="27" fill="hold">
                                <p:stCondLst>
                                  <p:cond delay="2800"/>
                                </p:stCondLst>
                                <p:childTnLst>
                                  <p:par>
                                    <p:cTn id="28" presetID="22" presetClass="entr" presetSubtype="2" fill="hold" nodeType="afterEffect">
                                      <p:stCondLst>
                                        <p:cond delay="0"/>
                                      </p:stCondLst>
                                      <p:childTnLst>
                                        <p:set>
                                          <p:cBhvr>
                                            <p:cTn id="29" dur="1" fill="hold">
                                              <p:stCondLst>
                                                <p:cond delay="0"/>
                                              </p:stCondLst>
                                            </p:cTn>
                                            <p:tgtEl>
                                              <p:spTgt spid="74"/>
                                            </p:tgtEl>
                                            <p:attrNameLst>
                                              <p:attrName>style.visibility</p:attrName>
                                            </p:attrNameLst>
                                          </p:cBhvr>
                                          <p:to>
                                            <p:strVal val="visible"/>
                                          </p:to>
                                        </p:set>
                                        <p:animEffect transition="in" filter="wipe(right)">
                                          <p:cBhvr>
                                            <p:cTn id="30" dur="500"/>
                                            <p:tgtEl>
                                              <p:spTgt spid="74"/>
                                            </p:tgtEl>
                                          </p:cBhvr>
                                        </p:animEffect>
                                      </p:childTnLst>
                                    </p:cTn>
                                  </p:par>
                                </p:childTnLst>
                              </p:cTn>
                            </p:par>
                            <p:par>
                              <p:cTn id="31" fill="hold">
                                <p:stCondLst>
                                  <p:cond delay="3300"/>
                                </p:stCondLst>
                                <p:childTnLst>
                                  <p:par>
                                    <p:cTn id="32" presetID="22" presetClass="entr" presetSubtype="2" fill="hold" nodeType="afterEffect">
                                      <p:stCondLst>
                                        <p:cond delay="0"/>
                                      </p:stCondLst>
                                      <p:childTnLst>
                                        <p:set>
                                          <p:cBhvr>
                                            <p:cTn id="33" dur="1" fill="hold">
                                              <p:stCondLst>
                                                <p:cond delay="0"/>
                                              </p:stCondLst>
                                            </p:cTn>
                                            <p:tgtEl>
                                              <p:spTgt spid="94"/>
                                            </p:tgtEl>
                                            <p:attrNameLst>
                                              <p:attrName>style.visibility</p:attrName>
                                            </p:attrNameLst>
                                          </p:cBhvr>
                                          <p:to>
                                            <p:strVal val="visible"/>
                                          </p:to>
                                        </p:set>
                                        <p:animEffect transition="in" filter="wipe(right)">
                                          <p:cBhvr>
                                            <p:cTn id="34" dur="500"/>
                                            <p:tgtEl>
                                              <p:spTgt spid="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175" y="1240"/>
            <a:ext cx="12184063" cy="6857107"/>
          </a:xfrm>
          <a:prstGeom prst="rect">
            <a:avLst/>
          </a:prstGeom>
        </p:spPr>
      </p:pic>
      <p:pic>
        <p:nvPicPr>
          <p:cNvPr id="5" name="图片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214737" y="2991215"/>
            <a:ext cx="3978058" cy="3978058"/>
          </a:xfrm>
          <a:prstGeom prst="rect">
            <a:avLst/>
          </a:prstGeom>
        </p:spPr>
      </p:pic>
      <p:pic>
        <p:nvPicPr>
          <p:cNvPr id="8" name="图片 7"/>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074928" y="155134"/>
            <a:ext cx="1961590" cy="2367700"/>
          </a:xfrm>
          <a:prstGeom prst="rect">
            <a:avLst/>
          </a:prstGeom>
        </p:spPr>
      </p:pic>
      <p:pic>
        <p:nvPicPr>
          <p:cNvPr id="12" name="图片 1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473196" y="3782819"/>
            <a:ext cx="2464112" cy="3236926"/>
          </a:xfrm>
          <a:prstGeom prst="rect">
            <a:avLst/>
          </a:prstGeom>
        </p:spPr>
      </p:pic>
      <p:pic>
        <p:nvPicPr>
          <p:cNvPr id="14" name="图片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582822">
            <a:off x="9305391" y="89925"/>
            <a:ext cx="2335881" cy="2243502"/>
          </a:xfrm>
          <a:prstGeom prst="rect">
            <a:avLst/>
          </a:prstGeom>
        </p:spPr>
      </p:pic>
      <p:pic>
        <p:nvPicPr>
          <p:cNvPr id="35" name="图片 34"/>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3763321" y="3880150"/>
            <a:ext cx="4519940" cy="3081778"/>
          </a:xfrm>
          <a:prstGeom prst="rect">
            <a:avLst/>
          </a:prstGeom>
        </p:spPr>
      </p:pic>
      <p:grpSp>
        <p:nvGrpSpPr>
          <p:cNvPr id="18" name="组合 17"/>
          <p:cNvGrpSpPr/>
          <p:nvPr/>
        </p:nvGrpSpPr>
        <p:grpSpPr>
          <a:xfrm>
            <a:off x="4143691" y="2925957"/>
            <a:ext cx="3930789" cy="1304330"/>
            <a:chOff x="932703" y="3354661"/>
            <a:chExt cx="3240000" cy="1075109"/>
          </a:xfrm>
        </p:grpSpPr>
        <p:sp>
          <p:nvSpPr>
            <p:cNvPr id="19" name="文本框 10"/>
            <p:cNvSpPr txBox="1"/>
            <p:nvPr/>
          </p:nvSpPr>
          <p:spPr>
            <a:xfrm>
              <a:off x="1722322" y="4176081"/>
              <a:ext cx="1726826" cy="253689"/>
            </a:xfrm>
            <a:prstGeom prst="rect">
              <a:avLst/>
            </a:prstGeom>
            <a:noFill/>
          </p:spPr>
          <p:txBody>
            <a:bodyPr wrap="none" rtlCol="0">
              <a:spAutoFit/>
            </a:bodyPr>
            <a:lstStyle/>
            <a:p>
              <a:r>
                <a:rPr lang="en-US" altLang="zh-CN"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THE Scenery DESIGN</a:t>
              </a:r>
              <a:endParaRPr lang="zh-CN" altLang="en-US" sz="1400" cap="all"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endParaRPr>
            </a:p>
          </p:txBody>
        </p:sp>
        <p:sp>
          <p:nvSpPr>
            <p:cNvPr id="20" name="文本框 19"/>
            <p:cNvSpPr txBox="1"/>
            <p:nvPr/>
          </p:nvSpPr>
          <p:spPr>
            <a:xfrm>
              <a:off x="1461845" y="3354661"/>
              <a:ext cx="2181721" cy="684959"/>
            </a:xfrm>
            <a:prstGeom prst="rect">
              <a:avLst/>
            </a:prstGeom>
            <a:noFill/>
          </p:spPr>
          <p:txBody>
            <a:bodyPr wrap="none" rtlCol="0">
              <a:spAutoFit/>
            </a:bodyPr>
            <a:lstStyle/>
            <a:p>
              <a:pPr algn="ctr"/>
              <a:r>
                <a:rPr lang="zh-CN" altLang="en-US" sz="4800" dirty="0">
                  <a:solidFill>
                    <a:srgbClr val="33909B"/>
                  </a:solidFill>
                  <a:latin typeface="微软雅黑" panose="020B0503020204020204" pitchFamily="34" charset="-122"/>
                  <a:ea typeface="微软雅黑" panose="020B0503020204020204" pitchFamily="34" charset="-122"/>
                  <a:cs typeface="Microsoft JhengHei Light" panose="020B0304030504040204" pitchFamily="34" charset="-122"/>
                </a:rPr>
                <a:t>电的危害</a:t>
              </a:r>
            </a:p>
          </p:txBody>
        </p:sp>
        <p:sp>
          <p:nvSpPr>
            <p:cNvPr id="21" name="矩形 20"/>
            <p:cNvSpPr/>
            <p:nvPr/>
          </p:nvSpPr>
          <p:spPr>
            <a:xfrm>
              <a:off x="932703" y="4060717"/>
              <a:ext cx="3240000" cy="18000"/>
            </a:xfrm>
            <a:prstGeom prst="rect">
              <a:avLst/>
            </a:prstGeom>
            <a:solidFill>
              <a:srgbClr val="6DC1B5"/>
            </a:solidFill>
            <a:ln w="127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rgbClr val="33909B"/>
                </a:solidFill>
                <a:latin typeface="微软雅黑" panose="020B0503020204020204" pitchFamily="34" charset="-122"/>
                <a:ea typeface="微软雅黑" panose="020B0503020204020204" pitchFamily="34" charset="-122"/>
              </a:endParaRPr>
            </a:p>
          </p:txBody>
        </p:sp>
      </p:grpSp>
      <p:sp>
        <p:nvSpPr>
          <p:cNvPr id="22" name="MH_Number_1"/>
          <p:cNvSpPr/>
          <p:nvPr>
            <p:custDataLst>
              <p:tags r:id="rId1"/>
            </p:custDataLst>
          </p:nvPr>
        </p:nvSpPr>
        <p:spPr>
          <a:xfrm>
            <a:off x="5096949" y="743966"/>
            <a:ext cx="2025542" cy="2034018"/>
          </a:xfrm>
          <a:prstGeom prst="ellipse">
            <a:avLst/>
          </a:prstGeom>
          <a:solidFill>
            <a:srgbClr val="33909B"/>
          </a:solidFill>
          <a:ln w="28575">
            <a:solidFill>
              <a:schemeClr val="bg1"/>
            </a:solidFill>
          </a:ln>
          <a:effectLst/>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eaLnBrk="1" hangingPunct="1">
              <a:defRPr/>
            </a:pPr>
            <a:r>
              <a:rPr lang="en-US" altLang="zh-CN" sz="36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rPr>
              <a:t>TWO</a:t>
            </a:r>
            <a:endParaRPr lang="en-US" altLang="zh-CN" sz="1100" b="1" noProof="1">
              <a:solidFill>
                <a:schemeClr val="bg1"/>
              </a:solidFill>
              <a:latin typeface="Arial" panose="020B0604020202020204" pitchFamily="34" charset="0"/>
              <a:ea typeface="微软雅黑" panose="020B0503020204020204" pitchFamily="34" charset="-122"/>
              <a:cs typeface="Times New Roman" panose="02020603050405020304" pitchFamily="18" charset="0"/>
              <a:sym typeface="Arial" panose="020B0604020202020204" pitchFamily="34" charset="0"/>
            </a:endParaRPr>
          </a:p>
        </p:txBody>
      </p:sp>
      <p:pic>
        <p:nvPicPr>
          <p:cNvPr id="23" name="图片 22"/>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rot="19882444">
            <a:off x="4489459" y="675655"/>
            <a:ext cx="1504759" cy="2149654"/>
          </a:xfrm>
          <a:prstGeom prst="rect">
            <a:avLst/>
          </a:prstGeom>
        </p:spPr>
      </p:pic>
    </p:spTree>
    <p:extLst>
      <p:ext uri="{BB962C8B-B14F-4D97-AF65-F5344CB8AC3E}">
        <p14:creationId xmlns:p14="http://schemas.microsoft.com/office/powerpoint/2010/main" val="217899622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14:presetBounceEnd="46667">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14:bounceEnd="46667">
                                          <p:cBhvr additive="base">
                                            <p:cTn id="7" dur="750" fill="hold"/>
                                            <p:tgtEl>
                                              <p:spTgt spid="8"/>
                                            </p:tgtEl>
                                            <p:attrNameLst>
                                              <p:attrName>ppt_x</p:attrName>
                                            </p:attrNameLst>
                                          </p:cBhvr>
                                          <p:tavLst>
                                            <p:tav tm="0">
                                              <p:val>
                                                <p:strVal val="1+#ppt_w/2"/>
                                              </p:val>
                                            </p:tav>
                                            <p:tav tm="100000">
                                              <p:val>
                                                <p:strVal val="#ppt_x"/>
                                              </p:val>
                                            </p:tav>
                                          </p:tavLst>
                                        </p:anim>
                                        <p:anim calcmode="lin" valueType="num" p14:bounceEnd="46667">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14:presetBounceEnd="46667">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14:bounceEnd="46667">
                                          <p:cBhvr additive="base">
                                            <p:cTn id="11" dur="750" fill="hold"/>
                                            <p:tgtEl>
                                              <p:spTgt spid="5"/>
                                            </p:tgtEl>
                                            <p:attrNameLst>
                                              <p:attrName>ppt_x</p:attrName>
                                            </p:attrNameLst>
                                          </p:cBhvr>
                                          <p:tavLst>
                                            <p:tav tm="0">
                                              <p:val>
                                                <p:strVal val="0-#ppt_w/2"/>
                                              </p:val>
                                            </p:tav>
                                            <p:tav tm="100000">
                                              <p:val>
                                                <p:strVal val="#ppt_x"/>
                                              </p:val>
                                            </p:tav>
                                          </p:tavLst>
                                        </p:anim>
                                        <p:anim calcmode="lin" valueType="num" p14:bounceEnd="46667">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14:presetBounceEnd="46667">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14:bounceEnd="46667">
                                          <p:cBhvr additive="base">
                                            <p:cTn id="15" dur="750" fill="hold"/>
                                            <p:tgtEl>
                                              <p:spTgt spid="14"/>
                                            </p:tgtEl>
                                            <p:attrNameLst>
                                              <p:attrName>ppt_x</p:attrName>
                                            </p:attrNameLst>
                                          </p:cBhvr>
                                          <p:tavLst>
                                            <p:tav tm="0">
                                              <p:val>
                                                <p:strVal val="0-#ppt_w/2"/>
                                              </p:val>
                                            </p:tav>
                                            <p:tav tm="100000">
                                              <p:val>
                                                <p:strVal val="#ppt_x"/>
                                              </p:val>
                                            </p:tav>
                                          </p:tavLst>
                                        </p:anim>
                                        <p:anim calcmode="lin" valueType="num" p14:bounceEnd="46667">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14:presetBounceEnd="46667">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14:bounceEnd="46667">
                                          <p:cBhvr additive="base">
                                            <p:cTn id="19" dur="750" fill="hold"/>
                                            <p:tgtEl>
                                              <p:spTgt spid="12"/>
                                            </p:tgtEl>
                                            <p:attrNameLst>
                                              <p:attrName>ppt_x</p:attrName>
                                            </p:attrNameLst>
                                          </p:cBhvr>
                                          <p:tavLst>
                                            <p:tav tm="0">
                                              <p:val>
                                                <p:strVal val="#ppt_x"/>
                                              </p:val>
                                            </p:tav>
                                            <p:tav tm="100000">
                                              <p:val>
                                                <p:strVal val="#ppt_x"/>
                                              </p:val>
                                            </p:tav>
                                          </p:tavLst>
                                        </p:anim>
                                        <p:anim calcmode="lin" valueType="num" p14:bounceEnd="46667">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14:presetBounceEnd="50000">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14:bounceEnd="50000">
                                          <p:cBhvr additive="base">
                                            <p:cTn id="36" dur="500" fill="hold"/>
                                            <p:tgtEl>
                                              <p:spTgt spid="23"/>
                                            </p:tgtEl>
                                            <p:attrNameLst>
                                              <p:attrName>ppt_x</p:attrName>
                                            </p:attrNameLst>
                                          </p:cBhvr>
                                          <p:tavLst>
                                            <p:tav tm="0">
                                              <p:val>
                                                <p:strVal val="#ppt_x"/>
                                              </p:val>
                                            </p:tav>
                                            <p:tav tm="100000">
                                              <p:val>
                                                <p:strVal val="#ppt_x"/>
                                              </p:val>
                                            </p:tav>
                                          </p:tavLst>
                                        </p:anim>
                                        <p:anim calcmode="lin" valueType="num" p14:bounceEnd="50000">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6"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750" fill="hold"/>
                                            <p:tgtEl>
                                              <p:spTgt spid="8"/>
                                            </p:tgtEl>
                                            <p:attrNameLst>
                                              <p:attrName>ppt_x</p:attrName>
                                            </p:attrNameLst>
                                          </p:cBhvr>
                                          <p:tavLst>
                                            <p:tav tm="0">
                                              <p:val>
                                                <p:strVal val="1+#ppt_w/2"/>
                                              </p:val>
                                            </p:tav>
                                            <p:tav tm="100000">
                                              <p:val>
                                                <p:strVal val="#ppt_x"/>
                                              </p:val>
                                            </p:tav>
                                          </p:tavLst>
                                        </p:anim>
                                        <p:anim calcmode="lin" valueType="num">
                                          <p:cBhvr additive="base">
                                            <p:cTn id="8" dur="75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8" fill="hold" nodeType="withEffect">
                                      <p:stCondLst>
                                        <p:cond delay="75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750" fill="hold"/>
                                            <p:tgtEl>
                                              <p:spTgt spid="5"/>
                                            </p:tgtEl>
                                            <p:attrNameLst>
                                              <p:attrName>ppt_x</p:attrName>
                                            </p:attrNameLst>
                                          </p:cBhvr>
                                          <p:tavLst>
                                            <p:tav tm="0">
                                              <p:val>
                                                <p:strVal val="0-#ppt_w/2"/>
                                              </p:val>
                                            </p:tav>
                                            <p:tav tm="100000">
                                              <p:val>
                                                <p:strVal val="#ppt_x"/>
                                              </p:val>
                                            </p:tav>
                                          </p:tavLst>
                                        </p:anim>
                                        <p:anim calcmode="lin" valueType="num">
                                          <p:cBhvr additive="base">
                                            <p:cTn id="12" dur="750" fill="hold"/>
                                            <p:tgtEl>
                                              <p:spTgt spid="5"/>
                                            </p:tgtEl>
                                            <p:attrNameLst>
                                              <p:attrName>ppt_y</p:attrName>
                                            </p:attrNameLst>
                                          </p:cBhvr>
                                          <p:tavLst>
                                            <p:tav tm="0">
                                              <p:val>
                                                <p:strVal val="#ppt_y"/>
                                              </p:val>
                                            </p:tav>
                                            <p:tav tm="100000">
                                              <p:val>
                                                <p:strVal val="#ppt_y"/>
                                              </p:val>
                                            </p:tav>
                                          </p:tavLst>
                                        </p:anim>
                                      </p:childTnLst>
                                    </p:cTn>
                                  </p:par>
                                  <p:par>
                                    <p:cTn id="13" presetID="2" presetClass="entr" presetSubtype="12" fill="hold" nodeType="withEffect">
                                      <p:stCondLst>
                                        <p:cond delay="50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750" fill="hold"/>
                                            <p:tgtEl>
                                              <p:spTgt spid="14"/>
                                            </p:tgtEl>
                                            <p:attrNameLst>
                                              <p:attrName>ppt_x</p:attrName>
                                            </p:attrNameLst>
                                          </p:cBhvr>
                                          <p:tavLst>
                                            <p:tav tm="0">
                                              <p:val>
                                                <p:strVal val="0-#ppt_w/2"/>
                                              </p:val>
                                            </p:tav>
                                            <p:tav tm="100000">
                                              <p:val>
                                                <p:strVal val="#ppt_x"/>
                                              </p:val>
                                            </p:tav>
                                          </p:tavLst>
                                        </p:anim>
                                        <p:anim calcmode="lin" valueType="num">
                                          <p:cBhvr additive="base">
                                            <p:cTn id="16" dur="750" fill="hold"/>
                                            <p:tgtEl>
                                              <p:spTgt spid="14"/>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250"/>
                                      </p:stCondLst>
                                      <p:childTnLst>
                                        <p:set>
                                          <p:cBhvr>
                                            <p:cTn id="18" dur="1" fill="hold">
                                              <p:stCondLst>
                                                <p:cond delay="0"/>
                                              </p:stCondLst>
                                            </p:cTn>
                                            <p:tgtEl>
                                              <p:spTgt spid="12"/>
                                            </p:tgtEl>
                                            <p:attrNameLst>
                                              <p:attrName>style.visibility</p:attrName>
                                            </p:attrNameLst>
                                          </p:cBhvr>
                                          <p:to>
                                            <p:strVal val="visible"/>
                                          </p:to>
                                        </p:set>
                                        <p:anim calcmode="lin" valueType="num">
                                          <p:cBhvr additive="base">
                                            <p:cTn id="19" dur="750" fill="hold"/>
                                            <p:tgtEl>
                                              <p:spTgt spid="12"/>
                                            </p:tgtEl>
                                            <p:attrNameLst>
                                              <p:attrName>ppt_x</p:attrName>
                                            </p:attrNameLst>
                                          </p:cBhvr>
                                          <p:tavLst>
                                            <p:tav tm="0">
                                              <p:val>
                                                <p:strVal val="#ppt_x"/>
                                              </p:val>
                                            </p:tav>
                                            <p:tav tm="100000">
                                              <p:val>
                                                <p:strVal val="#ppt_x"/>
                                              </p:val>
                                            </p:tav>
                                          </p:tavLst>
                                        </p:anim>
                                        <p:anim calcmode="lin" valueType="num">
                                          <p:cBhvr additive="base">
                                            <p:cTn id="20" dur="750" fill="hold"/>
                                            <p:tgtEl>
                                              <p:spTgt spid="12"/>
                                            </p:tgtEl>
                                            <p:attrNameLst>
                                              <p:attrName>ppt_y</p:attrName>
                                            </p:attrNameLst>
                                          </p:cBhvr>
                                          <p:tavLst>
                                            <p:tav tm="0">
                                              <p:val>
                                                <p:strVal val="1+#ppt_h/2"/>
                                              </p:val>
                                            </p:tav>
                                            <p:tav tm="100000">
                                              <p:val>
                                                <p:strVal val="#ppt_y"/>
                                              </p:val>
                                            </p:tav>
                                          </p:tavLst>
                                        </p:anim>
                                      </p:childTnLst>
                                    </p:cTn>
                                  </p:par>
                                </p:childTnLst>
                              </p:cTn>
                            </p:par>
                            <p:par>
                              <p:cTn id="21" fill="hold">
                                <p:stCondLst>
                                  <p:cond delay="1500"/>
                                </p:stCondLst>
                                <p:childTnLst>
                                  <p:par>
                                    <p:cTn id="22" presetID="42" presetClass="entr" presetSubtype="0" fill="hold" nodeType="afterEffect">
                                      <p:stCondLst>
                                        <p:cond delay="0"/>
                                      </p:stCondLst>
                                      <p:childTnLst>
                                        <p:set>
                                          <p:cBhvr>
                                            <p:cTn id="23" dur="1" fill="hold">
                                              <p:stCondLst>
                                                <p:cond delay="0"/>
                                              </p:stCondLst>
                                            </p:cTn>
                                            <p:tgtEl>
                                              <p:spTgt spid="35"/>
                                            </p:tgtEl>
                                            <p:attrNameLst>
                                              <p:attrName>style.visibility</p:attrName>
                                            </p:attrNameLst>
                                          </p:cBhvr>
                                          <p:to>
                                            <p:strVal val="visible"/>
                                          </p:to>
                                        </p:set>
                                        <p:animEffect transition="in" filter="fade">
                                          <p:cBhvr>
                                            <p:cTn id="24" dur="1000"/>
                                            <p:tgtEl>
                                              <p:spTgt spid="35"/>
                                            </p:tgtEl>
                                          </p:cBhvr>
                                        </p:animEffect>
                                        <p:anim calcmode="lin" valueType="num">
                                          <p:cBhvr>
                                            <p:cTn id="25" dur="1000" fill="hold"/>
                                            <p:tgtEl>
                                              <p:spTgt spid="35"/>
                                            </p:tgtEl>
                                            <p:attrNameLst>
                                              <p:attrName>ppt_x</p:attrName>
                                            </p:attrNameLst>
                                          </p:cBhvr>
                                          <p:tavLst>
                                            <p:tav tm="0">
                                              <p:val>
                                                <p:strVal val="#ppt_x"/>
                                              </p:val>
                                            </p:tav>
                                            <p:tav tm="100000">
                                              <p:val>
                                                <p:strVal val="#ppt_x"/>
                                              </p:val>
                                            </p:tav>
                                          </p:tavLst>
                                        </p:anim>
                                        <p:anim calcmode="lin" valueType="num">
                                          <p:cBhvr>
                                            <p:cTn id="26" dur="1000" fill="hold"/>
                                            <p:tgtEl>
                                              <p:spTgt spid="35"/>
                                            </p:tgtEl>
                                            <p:attrNameLst>
                                              <p:attrName>ppt_y</p:attrName>
                                            </p:attrNameLst>
                                          </p:cBhvr>
                                          <p:tavLst>
                                            <p:tav tm="0">
                                              <p:val>
                                                <p:strVal val="#ppt_y+.1"/>
                                              </p:val>
                                            </p:tav>
                                            <p:tav tm="100000">
                                              <p:val>
                                                <p:strVal val="#ppt_y"/>
                                              </p:val>
                                            </p:tav>
                                          </p:tavLst>
                                        </p:anim>
                                      </p:childTnLst>
                                    </p:cTn>
                                  </p:par>
                                </p:childTnLst>
                              </p:cTn>
                            </p:par>
                            <p:par>
                              <p:cTn id="27" fill="hold">
                                <p:stCondLst>
                                  <p:cond delay="2500"/>
                                </p:stCondLst>
                                <p:childTnLst>
                                  <p:par>
                                    <p:cTn id="28" presetID="53" presetClass="entr" presetSubtype="16" fill="hold" grpId="0" nodeType="afterEffect">
                                      <p:stCondLst>
                                        <p:cond delay="0"/>
                                      </p:stCondLst>
                                      <p:childTnLst>
                                        <p:set>
                                          <p:cBhvr>
                                            <p:cTn id="29" dur="1" fill="hold">
                                              <p:stCondLst>
                                                <p:cond delay="0"/>
                                              </p:stCondLst>
                                            </p:cTn>
                                            <p:tgtEl>
                                              <p:spTgt spid="22"/>
                                            </p:tgtEl>
                                            <p:attrNameLst>
                                              <p:attrName>style.visibility</p:attrName>
                                            </p:attrNameLst>
                                          </p:cBhvr>
                                          <p:to>
                                            <p:strVal val="visible"/>
                                          </p:to>
                                        </p:set>
                                        <p:anim calcmode="lin" valueType="num">
                                          <p:cBhvr>
                                            <p:cTn id="30" dur="500" fill="hold"/>
                                            <p:tgtEl>
                                              <p:spTgt spid="22"/>
                                            </p:tgtEl>
                                            <p:attrNameLst>
                                              <p:attrName>ppt_w</p:attrName>
                                            </p:attrNameLst>
                                          </p:cBhvr>
                                          <p:tavLst>
                                            <p:tav tm="0">
                                              <p:val>
                                                <p:fltVal val="0"/>
                                              </p:val>
                                            </p:tav>
                                            <p:tav tm="100000">
                                              <p:val>
                                                <p:strVal val="#ppt_w"/>
                                              </p:val>
                                            </p:tav>
                                          </p:tavLst>
                                        </p:anim>
                                        <p:anim calcmode="lin" valueType="num">
                                          <p:cBhvr>
                                            <p:cTn id="31" dur="500" fill="hold"/>
                                            <p:tgtEl>
                                              <p:spTgt spid="22"/>
                                            </p:tgtEl>
                                            <p:attrNameLst>
                                              <p:attrName>ppt_h</p:attrName>
                                            </p:attrNameLst>
                                          </p:cBhvr>
                                          <p:tavLst>
                                            <p:tav tm="0">
                                              <p:val>
                                                <p:fltVal val="0"/>
                                              </p:val>
                                            </p:tav>
                                            <p:tav tm="100000">
                                              <p:val>
                                                <p:strVal val="#ppt_h"/>
                                              </p:val>
                                            </p:tav>
                                          </p:tavLst>
                                        </p:anim>
                                        <p:animEffect transition="in" filter="fade">
                                          <p:cBhvr>
                                            <p:cTn id="32" dur="500"/>
                                            <p:tgtEl>
                                              <p:spTgt spid="22"/>
                                            </p:tgtEl>
                                          </p:cBhvr>
                                        </p:animEffect>
                                      </p:childTnLst>
                                    </p:cTn>
                                  </p:par>
                                </p:childTnLst>
                              </p:cTn>
                            </p:par>
                            <p:par>
                              <p:cTn id="33" fill="hold">
                                <p:stCondLst>
                                  <p:cond delay="3000"/>
                                </p:stCondLst>
                                <p:childTnLst>
                                  <p:par>
                                    <p:cTn id="34" presetID="2" presetClass="entr" presetSubtype="1" fill="hold" nodeType="afterEffect">
                                      <p:stCondLst>
                                        <p:cond delay="0"/>
                                      </p:stCondLst>
                                      <p:childTnLst>
                                        <p:set>
                                          <p:cBhvr>
                                            <p:cTn id="35" dur="1" fill="hold">
                                              <p:stCondLst>
                                                <p:cond delay="0"/>
                                              </p:stCondLst>
                                            </p:cTn>
                                            <p:tgtEl>
                                              <p:spTgt spid="23"/>
                                            </p:tgtEl>
                                            <p:attrNameLst>
                                              <p:attrName>style.visibility</p:attrName>
                                            </p:attrNameLst>
                                          </p:cBhvr>
                                          <p:to>
                                            <p:strVal val="visible"/>
                                          </p:to>
                                        </p:set>
                                        <p:anim calcmode="lin" valueType="num">
                                          <p:cBhvr additive="base">
                                            <p:cTn id="36" dur="500" fill="hold"/>
                                            <p:tgtEl>
                                              <p:spTgt spid="23"/>
                                            </p:tgtEl>
                                            <p:attrNameLst>
                                              <p:attrName>ppt_x</p:attrName>
                                            </p:attrNameLst>
                                          </p:cBhvr>
                                          <p:tavLst>
                                            <p:tav tm="0">
                                              <p:val>
                                                <p:strVal val="#ppt_x"/>
                                              </p:val>
                                            </p:tav>
                                            <p:tav tm="100000">
                                              <p:val>
                                                <p:strVal val="#ppt_x"/>
                                              </p:val>
                                            </p:tav>
                                          </p:tavLst>
                                        </p:anim>
                                        <p:anim calcmode="lin" valueType="num">
                                          <p:cBhvr additive="base">
                                            <p:cTn id="37" dur="500" fill="hold"/>
                                            <p:tgtEl>
                                              <p:spTgt spid="23"/>
                                            </p:tgtEl>
                                            <p:attrNameLst>
                                              <p:attrName>ppt_y</p:attrName>
                                            </p:attrNameLst>
                                          </p:cBhvr>
                                          <p:tavLst>
                                            <p:tav tm="0">
                                              <p:val>
                                                <p:strVal val="0-#ppt_h/2"/>
                                              </p:val>
                                            </p:tav>
                                            <p:tav tm="100000">
                                              <p:val>
                                                <p:strVal val="#ppt_y"/>
                                              </p:val>
                                            </p:tav>
                                          </p:tavLst>
                                        </p:anim>
                                      </p:childTnLst>
                                    </p:cTn>
                                  </p:par>
                                </p:childTnLst>
                              </p:cTn>
                            </p:par>
                            <p:par>
                              <p:cTn id="38" fill="hold">
                                <p:stCondLst>
                                  <p:cond delay="3500"/>
                                </p:stCondLst>
                                <p:childTnLst>
                                  <p:par>
                                    <p:cTn id="39" presetID="22" presetClass="entr" presetSubtype="8" fill="hold" nodeType="afterEffect">
                                      <p:stCondLst>
                                        <p:cond delay="0"/>
                                      </p:stCondLst>
                                      <p:childTnLst>
                                        <p:set>
                                          <p:cBhvr>
                                            <p:cTn id="40" dur="1" fill="hold">
                                              <p:stCondLst>
                                                <p:cond delay="0"/>
                                              </p:stCondLst>
                                            </p:cTn>
                                            <p:tgtEl>
                                              <p:spTgt spid="18"/>
                                            </p:tgtEl>
                                            <p:attrNameLst>
                                              <p:attrName>style.visibility</p:attrName>
                                            </p:attrNameLst>
                                          </p:cBhvr>
                                          <p:to>
                                            <p:strVal val="visible"/>
                                          </p:to>
                                        </p:set>
                                        <p:animEffect transition="in" filter="wipe(left)">
                                          <p:cBhvr>
                                            <p:cTn id="41" dur="75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9" name="组合 28"/>
          <p:cNvGrpSpPr/>
          <p:nvPr/>
        </p:nvGrpSpPr>
        <p:grpSpPr>
          <a:xfrm>
            <a:off x="3251200" y="373355"/>
            <a:ext cx="5689600" cy="715217"/>
            <a:chOff x="3106057" y="402383"/>
            <a:chExt cx="5689600" cy="715217"/>
          </a:xfrm>
          <a:solidFill>
            <a:srgbClr val="33909B"/>
          </a:solidFill>
        </p:grpSpPr>
        <p:sp>
          <p:nvSpPr>
            <p:cNvPr id="30"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1" name="Copyright Notice"/>
            <p:cNvSpPr>
              <a:spLocks/>
            </p:cNvSpPr>
            <p:nvPr/>
          </p:nvSpPr>
          <p:spPr bwMode="auto">
            <a:xfrm>
              <a:off x="4426857" y="542608"/>
              <a:ext cx="3048000"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电的危害</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32" name="矩形 11">
            <a:extLst>
              <a:ext uri="{FF2B5EF4-FFF2-40B4-BE49-F238E27FC236}">
                <a16:creationId xmlns="" xmlns:a16="http://schemas.microsoft.com/office/drawing/2014/main" id="{7344E908-C042-4CE8-A4B8-BFB570136597}"/>
              </a:ext>
            </a:extLst>
          </p:cNvPr>
          <p:cNvSpPr>
            <a:spLocks noChangeArrowheads="1"/>
          </p:cNvSpPr>
          <p:nvPr/>
        </p:nvSpPr>
        <p:spPr bwMode="auto">
          <a:xfrm>
            <a:off x="1389054" y="2180618"/>
            <a:ext cx="5164364" cy="2527300"/>
          </a:xfrm>
          <a:prstGeom prst="rect">
            <a:avLst/>
          </a:prstGeom>
          <a:blipFill dpi="0" rotWithShape="1">
            <a:blip r:embed="rId3"/>
            <a:srcRect/>
            <a:stretch>
              <a:fillRect/>
            </a:stretch>
          </a:blipFill>
          <a:ln>
            <a:noFill/>
          </a:ln>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grpSp>
        <p:nvGrpSpPr>
          <p:cNvPr id="33" name="组合 28">
            <a:extLst>
              <a:ext uri="{FF2B5EF4-FFF2-40B4-BE49-F238E27FC236}">
                <a16:creationId xmlns="" xmlns:a16="http://schemas.microsoft.com/office/drawing/2014/main" id="{FE0CE825-A572-4153-80D9-5E7A2AD4ABCD}"/>
              </a:ext>
            </a:extLst>
          </p:cNvPr>
          <p:cNvGrpSpPr>
            <a:grpSpLocks/>
          </p:cNvGrpSpPr>
          <p:nvPr/>
        </p:nvGrpSpPr>
        <p:grpSpPr bwMode="auto">
          <a:xfrm>
            <a:off x="1389054" y="4765068"/>
            <a:ext cx="5164364" cy="696912"/>
            <a:chOff x="0" y="0"/>
            <a:chExt cx="4727045" cy="649007"/>
          </a:xfrm>
          <a:solidFill>
            <a:srgbClr val="33909B"/>
          </a:solidFill>
        </p:grpSpPr>
        <p:sp>
          <p:nvSpPr>
            <p:cNvPr id="34" name="矩形 23">
              <a:extLst>
                <a:ext uri="{FF2B5EF4-FFF2-40B4-BE49-F238E27FC236}">
                  <a16:creationId xmlns="" xmlns:a16="http://schemas.microsoft.com/office/drawing/2014/main" id="{740C80C7-4246-4B9F-8F93-A60CA0D2CA21}"/>
                </a:ext>
              </a:extLst>
            </p:cNvPr>
            <p:cNvSpPr>
              <a:spLocks noChangeArrowheads="1"/>
            </p:cNvSpPr>
            <p:nvPr/>
          </p:nvSpPr>
          <p:spPr bwMode="auto">
            <a:xfrm rot="-5400000">
              <a:off x="2281590" y="-2078072"/>
              <a:ext cx="163866" cy="47270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35" name="矩形 24">
              <a:extLst>
                <a:ext uri="{FF2B5EF4-FFF2-40B4-BE49-F238E27FC236}">
                  <a16:creationId xmlns="" xmlns:a16="http://schemas.microsoft.com/office/drawing/2014/main" id="{35B1AD85-136B-4CB3-A6EE-A0021688762F}"/>
                </a:ext>
              </a:extLst>
            </p:cNvPr>
            <p:cNvSpPr>
              <a:spLocks noChangeArrowheads="1"/>
            </p:cNvSpPr>
            <p:nvPr/>
          </p:nvSpPr>
          <p:spPr bwMode="auto">
            <a:xfrm rot="-5400000">
              <a:off x="2322556" y="-2236797"/>
              <a:ext cx="81933" cy="47270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36" name="矩形 25">
              <a:extLst>
                <a:ext uri="{FF2B5EF4-FFF2-40B4-BE49-F238E27FC236}">
                  <a16:creationId xmlns="" xmlns:a16="http://schemas.microsoft.com/office/drawing/2014/main" id="{DC93656F-A787-4CB2-B57B-CC18C393F199}"/>
                </a:ext>
              </a:extLst>
            </p:cNvPr>
            <p:cNvSpPr>
              <a:spLocks noChangeArrowheads="1"/>
            </p:cNvSpPr>
            <p:nvPr/>
          </p:nvSpPr>
          <p:spPr bwMode="auto">
            <a:xfrm rot="-5400000">
              <a:off x="2338943" y="-2338944"/>
              <a:ext cx="49160" cy="47270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sp>
          <p:nvSpPr>
            <p:cNvPr id="37" name="矩形 26">
              <a:extLst>
                <a:ext uri="{FF2B5EF4-FFF2-40B4-BE49-F238E27FC236}">
                  <a16:creationId xmlns="" xmlns:a16="http://schemas.microsoft.com/office/drawing/2014/main" id="{D2BCD02E-3C22-4B38-9FBB-BF2CEE0CFE48}"/>
                </a:ext>
              </a:extLst>
            </p:cNvPr>
            <p:cNvSpPr>
              <a:spLocks noChangeArrowheads="1"/>
            </p:cNvSpPr>
            <p:nvPr/>
          </p:nvSpPr>
          <p:spPr bwMode="auto">
            <a:xfrm rot="-5400000">
              <a:off x="2240623" y="-1837417"/>
              <a:ext cx="245799" cy="4727045"/>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anchor="ctr"/>
            <a:lstStyle/>
            <a:p>
              <a:pPr algn="ctr" eaLnBrk="1" hangingPunct="1">
                <a:buFont typeface="Arial" charset="0"/>
                <a:buNone/>
              </a:pPr>
              <a:endParaRPr lang="zh-CN" altLang="en-US">
                <a:solidFill>
                  <a:srgbClr val="FFFFFF"/>
                </a:solidFill>
                <a:latin typeface="宋体" charset="-122"/>
                <a:sym typeface="宋体" charset="-122"/>
              </a:endParaRPr>
            </a:p>
          </p:txBody>
        </p:sp>
      </p:grpSp>
      <p:sp>
        <p:nvSpPr>
          <p:cNvPr id="38" name="TextBox 5">
            <a:extLst>
              <a:ext uri="{FF2B5EF4-FFF2-40B4-BE49-F238E27FC236}">
                <a16:creationId xmlns="" xmlns:a16="http://schemas.microsoft.com/office/drawing/2014/main" id="{C48681DC-0ECC-46E0-9987-4DE8EFDFFD7D}"/>
              </a:ext>
            </a:extLst>
          </p:cNvPr>
          <p:cNvSpPr txBox="1"/>
          <p:nvPr/>
        </p:nvSpPr>
        <p:spPr>
          <a:xfrm>
            <a:off x="3251200" y="1430089"/>
            <a:ext cx="5749445" cy="400110"/>
          </a:xfrm>
          <a:prstGeom prst="rect">
            <a:avLst/>
          </a:prstGeom>
          <a:noFill/>
        </p:spPr>
        <p:txBody>
          <a:bodyPr wrap="square" rtlCol="0">
            <a:spAutoFit/>
          </a:bodyPr>
          <a:lstStyle/>
          <a:p>
            <a:pPr>
              <a:spcBef>
                <a:spcPct val="20000"/>
              </a:spcBef>
            </a:pPr>
            <a:r>
              <a:rPr lang="zh-CN" altLang="en-US" sz="2000" b="1" dirty="0">
                <a:solidFill>
                  <a:srgbClr val="33909B"/>
                </a:solidFill>
                <a:latin typeface="微软雅黑" panose="020B0503020204020204" pitchFamily="34" charset="-122"/>
                <a:ea typeface="微软雅黑" panose="020B0503020204020204" pitchFamily="34" charset="-122"/>
                <a:cs typeface="+mn-ea"/>
                <a:sym typeface="+mn-lt"/>
              </a:rPr>
              <a:t>电的危害主要分两种</a:t>
            </a:r>
            <a:r>
              <a:rPr lang="en-US" altLang="zh-CN" sz="2000" b="1" dirty="0">
                <a:solidFill>
                  <a:srgbClr val="33909B"/>
                </a:solidFill>
                <a:latin typeface="微软雅黑" panose="020B0503020204020204" pitchFamily="34" charset="-122"/>
                <a:ea typeface="微软雅黑" panose="020B0503020204020204" pitchFamily="34" charset="-122"/>
                <a:cs typeface="+mn-ea"/>
                <a:sym typeface="+mn-lt"/>
              </a:rPr>
              <a:t>: </a:t>
            </a:r>
            <a:r>
              <a:rPr lang="zh-CN" altLang="en-US" sz="2000" b="1" dirty="0">
                <a:solidFill>
                  <a:srgbClr val="33909B"/>
                </a:solidFill>
                <a:latin typeface="微软雅黑" panose="020B0503020204020204" pitchFamily="34" charset="-122"/>
                <a:ea typeface="微软雅黑" panose="020B0503020204020204" pitchFamily="34" charset="-122"/>
                <a:cs typeface="+mn-ea"/>
                <a:sym typeface="+mn-lt"/>
              </a:rPr>
              <a:t>一、电器火灾二、人身触电</a:t>
            </a:r>
            <a:endParaRPr lang="en-US" altLang="zh-CN" sz="2000" b="1" dirty="0">
              <a:solidFill>
                <a:srgbClr val="33909B"/>
              </a:solidFill>
              <a:latin typeface="微软雅黑" panose="020B0503020204020204" pitchFamily="34" charset="-122"/>
              <a:ea typeface="微软雅黑" panose="020B0503020204020204" pitchFamily="34" charset="-122"/>
              <a:cs typeface="+mn-ea"/>
              <a:sym typeface="+mn-lt"/>
            </a:endParaRPr>
          </a:p>
        </p:txBody>
      </p:sp>
      <p:grpSp>
        <p:nvGrpSpPr>
          <p:cNvPr id="39" name="组合 38">
            <a:extLst>
              <a:ext uri="{FF2B5EF4-FFF2-40B4-BE49-F238E27FC236}">
                <a16:creationId xmlns="" xmlns:a16="http://schemas.microsoft.com/office/drawing/2014/main" id="{F3A9F274-FDC3-4AA2-92C4-F982AAD526F7}"/>
              </a:ext>
            </a:extLst>
          </p:cNvPr>
          <p:cNvGrpSpPr/>
          <p:nvPr/>
        </p:nvGrpSpPr>
        <p:grpSpPr>
          <a:xfrm>
            <a:off x="6799157" y="2180618"/>
            <a:ext cx="4730234" cy="1657336"/>
            <a:chOff x="1047751" y="3562350"/>
            <a:chExt cx="2005693" cy="1657336"/>
          </a:xfrm>
        </p:grpSpPr>
        <p:sp>
          <p:nvSpPr>
            <p:cNvPr id="40" name="矩形 39">
              <a:extLst>
                <a:ext uri="{FF2B5EF4-FFF2-40B4-BE49-F238E27FC236}">
                  <a16:creationId xmlns="" xmlns:a16="http://schemas.microsoft.com/office/drawing/2014/main" id="{554D704F-2395-40AC-BB6E-00B86E37B41A}"/>
                </a:ext>
              </a:extLst>
            </p:cNvPr>
            <p:cNvSpPr/>
            <p:nvPr/>
          </p:nvSpPr>
          <p:spPr>
            <a:xfrm>
              <a:off x="1104900" y="3562350"/>
              <a:ext cx="1523533" cy="427298"/>
            </a:xfrm>
            <a:prstGeom prst="rect">
              <a:avLst/>
            </a:prstGeom>
            <a:solidFill>
              <a:srgbClr val="6DC1B5"/>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文本框 40">
              <a:extLst>
                <a:ext uri="{FF2B5EF4-FFF2-40B4-BE49-F238E27FC236}">
                  <a16:creationId xmlns="" xmlns:a16="http://schemas.microsoft.com/office/drawing/2014/main" id="{A0D8DDA4-923D-437C-BC04-BDAAD2711B52}"/>
                </a:ext>
              </a:extLst>
            </p:cNvPr>
            <p:cNvSpPr txBox="1"/>
            <p:nvPr/>
          </p:nvSpPr>
          <p:spPr bwMode="auto">
            <a:xfrm>
              <a:off x="1047751" y="4141890"/>
              <a:ext cx="2005693" cy="1077796"/>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09">
                <a:lnSpc>
                  <a:spcPct val="150000"/>
                </a:lnSpc>
              </a:pPr>
              <a:r>
                <a:rPr lang="zh-CN" altLang="en-US" sz="1100" dirty="0">
                  <a:solidFill>
                    <a:prstClr val="black">
                      <a:lumMod val="75000"/>
                      <a:lumOff val="25000"/>
                    </a:prstClr>
                  </a:solidFill>
                  <a:cs typeface="+mn-ea"/>
                  <a:sym typeface="+mn-lt"/>
                </a:rPr>
                <a:t>一般是指由于电气线路、用电设备、器具以及供配电设备出现故障性释放的热能；如高温、电弧、电火花以及非故障性释放的能量；如电热器具的炽热表面，在具备燃烧条件下引燃本体或其他可燃物而造成的火灾，也包括由雷电和静电引起的火灾</a:t>
              </a:r>
              <a:endParaRPr lang="en-US" altLang="zh-CN" sz="1100" dirty="0">
                <a:solidFill>
                  <a:prstClr val="black">
                    <a:lumMod val="75000"/>
                    <a:lumOff val="25000"/>
                  </a:prstClr>
                </a:solidFill>
                <a:cs typeface="+mn-ea"/>
                <a:sym typeface="+mn-lt"/>
              </a:endParaRPr>
            </a:p>
          </p:txBody>
        </p:sp>
        <p:sp>
          <p:nvSpPr>
            <p:cNvPr id="42" name="文本框 24">
              <a:extLst>
                <a:ext uri="{FF2B5EF4-FFF2-40B4-BE49-F238E27FC236}">
                  <a16:creationId xmlns="" xmlns:a16="http://schemas.microsoft.com/office/drawing/2014/main" id="{0075CD7E-4956-4887-ABFB-A72381879551}"/>
                </a:ext>
              </a:extLst>
            </p:cNvPr>
            <p:cNvSpPr txBox="1">
              <a:spLocks noChangeArrowheads="1"/>
            </p:cNvSpPr>
            <p:nvPr/>
          </p:nvSpPr>
          <p:spPr bwMode="auto">
            <a:xfrm>
              <a:off x="1136544" y="3562350"/>
              <a:ext cx="13056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dirty="0">
                  <a:solidFill>
                    <a:schemeClr val="bg1"/>
                  </a:solidFill>
                  <a:latin typeface="微软雅黑" panose="020B0503020204020204" pitchFamily="34" charset="-122"/>
                  <a:ea typeface="微软雅黑" panose="020B0503020204020204" pitchFamily="34" charset="-122"/>
                  <a:cs typeface="+mn-ea"/>
                  <a:sym typeface="+mn-lt"/>
                </a:rPr>
                <a:t>一、电气火灾</a:t>
              </a:r>
              <a:endParaRPr lang="id-ID" altLang="zh-CN" sz="2000" b="1" spc="300" dirty="0">
                <a:solidFill>
                  <a:schemeClr val="bg1"/>
                </a:solidFill>
                <a:latin typeface="微软雅黑" panose="020B0503020204020204" pitchFamily="34" charset="-122"/>
                <a:ea typeface="微软雅黑" panose="020B0503020204020204" pitchFamily="34" charset="-122"/>
                <a:cs typeface="Lato Regular"/>
              </a:endParaRPr>
            </a:p>
          </p:txBody>
        </p:sp>
      </p:grpSp>
      <p:grpSp>
        <p:nvGrpSpPr>
          <p:cNvPr id="43" name="组合 42">
            <a:extLst>
              <a:ext uri="{FF2B5EF4-FFF2-40B4-BE49-F238E27FC236}">
                <a16:creationId xmlns="" xmlns:a16="http://schemas.microsoft.com/office/drawing/2014/main" id="{229B524F-1595-4C2D-BC7A-491655E7F0E1}"/>
              </a:ext>
            </a:extLst>
          </p:cNvPr>
          <p:cNvGrpSpPr/>
          <p:nvPr/>
        </p:nvGrpSpPr>
        <p:grpSpPr>
          <a:xfrm>
            <a:off x="6799156" y="3922043"/>
            <a:ext cx="4610966" cy="1750100"/>
            <a:chOff x="1047751" y="3562350"/>
            <a:chExt cx="2005694" cy="1750100"/>
          </a:xfrm>
        </p:grpSpPr>
        <p:sp>
          <p:nvSpPr>
            <p:cNvPr id="44" name="矩形 43">
              <a:extLst>
                <a:ext uri="{FF2B5EF4-FFF2-40B4-BE49-F238E27FC236}">
                  <a16:creationId xmlns="" xmlns:a16="http://schemas.microsoft.com/office/drawing/2014/main" id="{84EFDF20-8AC2-4911-98D8-51EC2AC5506F}"/>
                </a:ext>
              </a:extLst>
            </p:cNvPr>
            <p:cNvSpPr/>
            <p:nvPr/>
          </p:nvSpPr>
          <p:spPr>
            <a:xfrm>
              <a:off x="1104900" y="3562350"/>
              <a:ext cx="1523533" cy="427298"/>
            </a:xfrm>
            <a:prstGeom prst="rect">
              <a:avLst/>
            </a:prstGeom>
            <a:solidFill>
              <a:srgbClr val="33909B"/>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5" name="文本框 44">
              <a:extLst>
                <a:ext uri="{FF2B5EF4-FFF2-40B4-BE49-F238E27FC236}">
                  <a16:creationId xmlns="" xmlns:a16="http://schemas.microsoft.com/office/drawing/2014/main" id="{7BB2AA95-A60A-469D-B2BA-3194ECB67426}"/>
                </a:ext>
              </a:extLst>
            </p:cNvPr>
            <p:cNvSpPr txBox="1"/>
            <p:nvPr/>
          </p:nvSpPr>
          <p:spPr bwMode="auto">
            <a:xfrm>
              <a:off x="1047751" y="4234654"/>
              <a:ext cx="2005694" cy="1077796"/>
            </a:xfrm>
            <a:prstGeom prst="rect">
              <a:avLst/>
            </a:prstGeom>
            <a:noFill/>
          </p:spPr>
          <p:txBody>
            <a:bodyPr wrap="square">
              <a:spAutoFit/>
            </a:bodyPr>
            <a:lstStyle>
              <a:defPPr>
                <a:defRPr lang="zh-CN"/>
              </a:defPPr>
              <a:lvl1pPr>
                <a:lnSpc>
                  <a:spcPts val="1200"/>
                </a:lnSpc>
                <a:defRPr sz="900">
                  <a:solidFill>
                    <a:schemeClr val="tx1">
                      <a:lumMod val="85000"/>
                      <a:lumOff val="15000"/>
                    </a:schemeClr>
                  </a:solidFill>
                  <a:latin typeface="Arial" panose="020B0604020202020204" pitchFamily="34" charset="0"/>
                  <a:ea typeface="微软雅黑" panose="020B0503020204020204" pitchFamily="34" charset="-122"/>
                  <a:cs typeface="Arial" panose="020B0604020202020204" pitchFamily="34" charset="0"/>
                </a:defRPr>
              </a:lvl1pPr>
            </a:lstStyle>
            <a:p>
              <a:pPr defTabSz="914309">
                <a:lnSpc>
                  <a:spcPct val="150000"/>
                </a:lnSpc>
              </a:pPr>
              <a:r>
                <a:rPr lang="zh-CN" altLang="en-US" sz="1100" dirty="0"/>
                <a:t>触电是电击伤的俗称，通常是指人体直接触及电源或高压电经过空气或其他导电介质传递电流通过人体时引起的组织损伤和功能障碍，重者发生心跳和呼吸骤停。超过</a:t>
              </a:r>
              <a:r>
                <a:rPr lang="en-US" altLang="zh-CN" sz="1100" dirty="0"/>
                <a:t>1000V</a:t>
              </a:r>
              <a:r>
                <a:rPr lang="zh-CN" altLang="en-US" sz="1100" dirty="0"/>
                <a:t>（伏）的高压电还可引起灼伤。闪电损伤（雷击）属于高压电损伤范畴。</a:t>
              </a:r>
              <a:endParaRPr lang="zh-CN" altLang="en-US" sz="1100" dirty="0">
                <a:solidFill>
                  <a:prstClr val="black">
                    <a:lumMod val="75000"/>
                    <a:lumOff val="25000"/>
                  </a:prstClr>
                </a:solidFill>
                <a:cs typeface="+mn-ea"/>
                <a:sym typeface="+mn-lt"/>
              </a:endParaRPr>
            </a:p>
          </p:txBody>
        </p:sp>
        <p:sp>
          <p:nvSpPr>
            <p:cNvPr id="46" name="文本框 24">
              <a:extLst>
                <a:ext uri="{FF2B5EF4-FFF2-40B4-BE49-F238E27FC236}">
                  <a16:creationId xmlns="" xmlns:a16="http://schemas.microsoft.com/office/drawing/2014/main" id="{877331EE-C6C2-4FFF-AD70-15E5C6A0BACC}"/>
                </a:ext>
              </a:extLst>
            </p:cNvPr>
            <p:cNvSpPr txBox="1">
              <a:spLocks noChangeArrowheads="1"/>
            </p:cNvSpPr>
            <p:nvPr/>
          </p:nvSpPr>
          <p:spPr bwMode="auto">
            <a:xfrm>
              <a:off x="1136545" y="3562350"/>
              <a:ext cx="1374081"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Calibri" panose="020F0502020204030204" pitchFamily="34" charset="0"/>
                  <a:ea typeface="宋体" panose="02010600030101010101" pitchFamily="2" charset="-122"/>
                </a:defRPr>
              </a:lvl1pPr>
              <a:lvl2pPr marL="742950" indent="-285750">
                <a:defRPr>
                  <a:solidFill>
                    <a:schemeClr val="tx1"/>
                  </a:solidFill>
                  <a:latin typeface="Calibri" panose="020F0502020204030204" pitchFamily="34" charset="0"/>
                  <a:ea typeface="宋体" panose="02010600030101010101" pitchFamily="2" charset="-122"/>
                </a:defRPr>
              </a:lvl2pPr>
              <a:lvl3pPr marL="1143000" indent="-228600">
                <a:defRPr>
                  <a:solidFill>
                    <a:schemeClr val="tx1"/>
                  </a:solidFill>
                  <a:latin typeface="Calibri" panose="020F0502020204030204" pitchFamily="34" charset="0"/>
                  <a:ea typeface="宋体" panose="02010600030101010101" pitchFamily="2" charset="-122"/>
                </a:defRPr>
              </a:lvl3pPr>
              <a:lvl4pPr marL="1600200" indent="-228600">
                <a:defRPr>
                  <a:solidFill>
                    <a:schemeClr val="tx1"/>
                  </a:solidFill>
                  <a:latin typeface="Calibri" panose="020F0502020204030204" pitchFamily="34" charset="0"/>
                  <a:ea typeface="宋体" panose="02010600030101010101" pitchFamily="2" charset="-122"/>
                </a:defRPr>
              </a:lvl4pPr>
              <a:lvl5pPr marL="2057400" indent="-228600">
                <a:defRPr>
                  <a:solidFill>
                    <a:schemeClr val="tx1"/>
                  </a:solidFill>
                  <a:latin typeface="Calibri" panose="020F0502020204030204" pitchFamily="34" charset="0"/>
                  <a:ea typeface="宋体" panose="02010600030101010101" pitchFamily="2" charset="-122"/>
                </a:defRPr>
              </a:lvl5pPr>
              <a:lvl6pPr marL="25146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r>
                <a:rPr lang="zh-CN" altLang="en-US" sz="2000" b="1" spc="300" dirty="0">
                  <a:solidFill>
                    <a:schemeClr val="bg1"/>
                  </a:solidFill>
                  <a:latin typeface="微软雅黑" panose="020B0503020204020204" pitchFamily="34" charset="-122"/>
                  <a:ea typeface="微软雅黑" panose="020B0503020204020204" pitchFamily="34" charset="-122"/>
                  <a:cs typeface="Lato Regular"/>
                </a:rPr>
                <a:t>二、人身触电</a:t>
              </a:r>
              <a:endParaRPr lang="id-ID" altLang="zh-CN" sz="2000" b="1" spc="300" dirty="0">
                <a:solidFill>
                  <a:schemeClr val="bg1"/>
                </a:solidFill>
                <a:latin typeface="微软雅黑" panose="020B0503020204020204" pitchFamily="34" charset="-122"/>
                <a:ea typeface="微软雅黑" panose="020B0503020204020204" pitchFamily="34" charset="-122"/>
                <a:cs typeface="Lato Regular"/>
              </a:endParaRPr>
            </a:p>
          </p:txBody>
        </p:sp>
      </p:grpSp>
    </p:spTree>
    <p:extLst>
      <p:ext uri="{BB962C8B-B14F-4D97-AF65-F5344CB8AC3E}">
        <p14:creationId xmlns:p14="http://schemas.microsoft.com/office/powerpoint/2010/main" val="24373084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14:bounceEnd="50000">
                                          <p:cBhvr additive="base">
                                            <p:cTn id="7" dur="800" fill="hold"/>
                                            <p:tgtEl>
                                              <p:spTgt spid="29"/>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42" presetClass="entr" presetSubtype="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1800"/>
                                </p:stCondLst>
                                <p:childTnLst>
                                  <p:par>
                                    <p:cTn id="16" presetID="42"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250"/>
                                            <p:tgtEl>
                                              <p:spTgt spid="32"/>
                                            </p:tgtEl>
                                          </p:cBhvr>
                                        </p:animEffect>
                                        <p:anim calcmode="lin" valueType="num">
                                          <p:cBhvr>
                                            <p:cTn id="19" dur="250" fill="hold"/>
                                            <p:tgtEl>
                                              <p:spTgt spid="32"/>
                                            </p:tgtEl>
                                            <p:attrNameLst>
                                              <p:attrName>ppt_x</p:attrName>
                                            </p:attrNameLst>
                                          </p:cBhvr>
                                          <p:tavLst>
                                            <p:tav tm="0">
                                              <p:val>
                                                <p:strVal val="#ppt_x"/>
                                              </p:val>
                                            </p:tav>
                                            <p:tav tm="100000">
                                              <p:val>
                                                <p:strVal val="#ppt_x"/>
                                              </p:val>
                                            </p:tav>
                                          </p:tavLst>
                                        </p:anim>
                                        <p:anim calcmode="lin" valueType="num">
                                          <p:cBhvr>
                                            <p:cTn id="20" dur="250" fill="hold"/>
                                            <p:tgtEl>
                                              <p:spTgt spid="32"/>
                                            </p:tgtEl>
                                            <p:attrNameLst>
                                              <p:attrName>ppt_y</p:attrName>
                                            </p:attrNameLst>
                                          </p:cBhvr>
                                          <p:tavLst>
                                            <p:tav tm="0">
                                              <p:val>
                                                <p:strVal val="#ppt_y+.1"/>
                                              </p:val>
                                            </p:tav>
                                            <p:tav tm="100000">
                                              <p:val>
                                                <p:strVal val="#ppt_y"/>
                                              </p:val>
                                            </p:tav>
                                          </p:tavLst>
                                        </p:anim>
                                      </p:childTnLst>
                                    </p:cTn>
                                  </p:par>
                                </p:childTnLst>
                              </p:cTn>
                            </p:par>
                            <p:par>
                              <p:cTn id="21" fill="hold">
                                <p:stCondLst>
                                  <p:cond delay="2050"/>
                                </p:stCondLst>
                                <p:childTnLst>
                                  <p:par>
                                    <p:cTn id="22" presetID="42" presetClass="entr" presetSubtype="0"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50"/>
                                            <p:tgtEl>
                                              <p:spTgt spid="33"/>
                                            </p:tgtEl>
                                          </p:cBhvr>
                                        </p:animEffect>
                                        <p:anim calcmode="lin" valueType="num">
                                          <p:cBhvr>
                                            <p:cTn id="25" dur="250" fill="hold"/>
                                            <p:tgtEl>
                                              <p:spTgt spid="33"/>
                                            </p:tgtEl>
                                            <p:attrNameLst>
                                              <p:attrName>ppt_x</p:attrName>
                                            </p:attrNameLst>
                                          </p:cBhvr>
                                          <p:tavLst>
                                            <p:tav tm="0">
                                              <p:val>
                                                <p:strVal val="#ppt_x"/>
                                              </p:val>
                                            </p:tav>
                                            <p:tav tm="100000">
                                              <p:val>
                                                <p:strVal val="#ppt_x"/>
                                              </p:val>
                                            </p:tav>
                                          </p:tavLst>
                                        </p:anim>
                                        <p:anim calcmode="lin" valueType="num">
                                          <p:cBhvr>
                                            <p:cTn id="26" dur="25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00"/>
                                </p:stCondLst>
                                <p:childTnLst>
                                  <p:par>
                                    <p:cTn id="28" presetID="22" presetClass="entr" presetSubtype="1"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500"/>
                                            <p:tgtEl>
                                              <p:spTgt spid="39"/>
                                            </p:tgtEl>
                                          </p:cBhvr>
                                        </p:animEffect>
                                      </p:childTnLst>
                                    </p:cTn>
                                  </p:par>
                                </p:childTnLst>
                              </p:cTn>
                            </p:par>
                            <p:par>
                              <p:cTn id="31" fill="hold">
                                <p:stCondLst>
                                  <p:cond delay="2800"/>
                                </p:stCondLst>
                                <p:childTnLst>
                                  <p:par>
                                    <p:cTn id="32" presetID="22" presetClass="entr" presetSubtype="1"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up)">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additive="base">
                                            <p:cTn id="7" dur="800" fill="hold"/>
                                            <p:tgtEl>
                                              <p:spTgt spid="29"/>
                                            </p:tgtEl>
                                            <p:attrNameLst>
                                              <p:attrName>ppt_x</p:attrName>
                                            </p:attrNameLst>
                                          </p:cBhvr>
                                          <p:tavLst>
                                            <p:tav tm="0">
                                              <p:val>
                                                <p:strVal val="#ppt_x"/>
                                              </p:val>
                                            </p:tav>
                                            <p:tav tm="100000">
                                              <p:val>
                                                <p:strVal val="#ppt_x"/>
                                              </p:val>
                                            </p:tav>
                                          </p:tavLst>
                                        </p:anim>
                                        <p:anim calcmode="lin" valueType="num">
                                          <p:cBhvr additive="base">
                                            <p:cTn id="8" dur="800" fill="hold"/>
                                            <p:tgtEl>
                                              <p:spTgt spid="29"/>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42" presetClass="entr" presetSubtype="0" fill="hold" grpId="0" nodeType="afterEffect">
                                      <p:stCondLst>
                                        <p:cond delay="0"/>
                                      </p:stCondLst>
                                      <p:childTnLst>
                                        <p:set>
                                          <p:cBhvr>
                                            <p:cTn id="11" dur="1" fill="hold">
                                              <p:stCondLst>
                                                <p:cond delay="0"/>
                                              </p:stCondLst>
                                            </p:cTn>
                                            <p:tgtEl>
                                              <p:spTgt spid="38"/>
                                            </p:tgtEl>
                                            <p:attrNameLst>
                                              <p:attrName>style.visibility</p:attrName>
                                            </p:attrNameLst>
                                          </p:cBhvr>
                                          <p:to>
                                            <p:strVal val="visible"/>
                                          </p:to>
                                        </p:set>
                                        <p:animEffect transition="in" filter="fade">
                                          <p:cBhvr>
                                            <p:cTn id="12" dur="1000"/>
                                            <p:tgtEl>
                                              <p:spTgt spid="38"/>
                                            </p:tgtEl>
                                          </p:cBhvr>
                                        </p:animEffect>
                                        <p:anim calcmode="lin" valueType="num">
                                          <p:cBhvr>
                                            <p:cTn id="13" dur="1000" fill="hold"/>
                                            <p:tgtEl>
                                              <p:spTgt spid="38"/>
                                            </p:tgtEl>
                                            <p:attrNameLst>
                                              <p:attrName>ppt_x</p:attrName>
                                            </p:attrNameLst>
                                          </p:cBhvr>
                                          <p:tavLst>
                                            <p:tav tm="0">
                                              <p:val>
                                                <p:strVal val="#ppt_x"/>
                                              </p:val>
                                            </p:tav>
                                            <p:tav tm="100000">
                                              <p:val>
                                                <p:strVal val="#ppt_x"/>
                                              </p:val>
                                            </p:tav>
                                          </p:tavLst>
                                        </p:anim>
                                        <p:anim calcmode="lin" valueType="num">
                                          <p:cBhvr>
                                            <p:cTn id="14" dur="1000" fill="hold"/>
                                            <p:tgtEl>
                                              <p:spTgt spid="38"/>
                                            </p:tgtEl>
                                            <p:attrNameLst>
                                              <p:attrName>ppt_y</p:attrName>
                                            </p:attrNameLst>
                                          </p:cBhvr>
                                          <p:tavLst>
                                            <p:tav tm="0">
                                              <p:val>
                                                <p:strVal val="#ppt_y+.1"/>
                                              </p:val>
                                            </p:tav>
                                            <p:tav tm="100000">
                                              <p:val>
                                                <p:strVal val="#ppt_y"/>
                                              </p:val>
                                            </p:tav>
                                          </p:tavLst>
                                        </p:anim>
                                      </p:childTnLst>
                                    </p:cTn>
                                  </p:par>
                                </p:childTnLst>
                              </p:cTn>
                            </p:par>
                            <p:par>
                              <p:cTn id="15" fill="hold">
                                <p:stCondLst>
                                  <p:cond delay="1800"/>
                                </p:stCondLst>
                                <p:childTnLst>
                                  <p:par>
                                    <p:cTn id="16" presetID="42" presetClass="entr" presetSubtype="0" fill="hold" grpId="0" nodeType="after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fade">
                                          <p:cBhvr>
                                            <p:cTn id="18" dur="250"/>
                                            <p:tgtEl>
                                              <p:spTgt spid="32"/>
                                            </p:tgtEl>
                                          </p:cBhvr>
                                        </p:animEffect>
                                        <p:anim calcmode="lin" valueType="num">
                                          <p:cBhvr>
                                            <p:cTn id="19" dur="250" fill="hold"/>
                                            <p:tgtEl>
                                              <p:spTgt spid="32"/>
                                            </p:tgtEl>
                                            <p:attrNameLst>
                                              <p:attrName>ppt_x</p:attrName>
                                            </p:attrNameLst>
                                          </p:cBhvr>
                                          <p:tavLst>
                                            <p:tav tm="0">
                                              <p:val>
                                                <p:strVal val="#ppt_x"/>
                                              </p:val>
                                            </p:tav>
                                            <p:tav tm="100000">
                                              <p:val>
                                                <p:strVal val="#ppt_x"/>
                                              </p:val>
                                            </p:tav>
                                          </p:tavLst>
                                        </p:anim>
                                        <p:anim calcmode="lin" valueType="num">
                                          <p:cBhvr>
                                            <p:cTn id="20" dur="250" fill="hold"/>
                                            <p:tgtEl>
                                              <p:spTgt spid="32"/>
                                            </p:tgtEl>
                                            <p:attrNameLst>
                                              <p:attrName>ppt_y</p:attrName>
                                            </p:attrNameLst>
                                          </p:cBhvr>
                                          <p:tavLst>
                                            <p:tav tm="0">
                                              <p:val>
                                                <p:strVal val="#ppt_y+.1"/>
                                              </p:val>
                                            </p:tav>
                                            <p:tav tm="100000">
                                              <p:val>
                                                <p:strVal val="#ppt_y"/>
                                              </p:val>
                                            </p:tav>
                                          </p:tavLst>
                                        </p:anim>
                                      </p:childTnLst>
                                    </p:cTn>
                                  </p:par>
                                </p:childTnLst>
                              </p:cTn>
                            </p:par>
                            <p:par>
                              <p:cTn id="21" fill="hold">
                                <p:stCondLst>
                                  <p:cond delay="2050"/>
                                </p:stCondLst>
                                <p:childTnLst>
                                  <p:par>
                                    <p:cTn id="22" presetID="42" presetClass="entr" presetSubtype="0"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250"/>
                                            <p:tgtEl>
                                              <p:spTgt spid="33"/>
                                            </p:tgtEl>
                                          </p:cBhvr>
                                        </p:animEffect>
                                        <p:anim calcmode="lin" valueType="num">
                                          <p:cBhvr>
                                            <p:cTn id="25" dur="250" fill="hold"/>
                                            <p:tgtEl>
                                              <p:spTgt spid="33"/>
                                            </p:tgtEl>
                                            <p:attrNameLst>
                                              <p:attrName>ppt_x</p:attrName>
                                            </p:attrNameLst>
                                          </p:cBhvr>
                                          <p:tavLst>
                                            <p:tav tm="0">
                                              <p:val>
                                                <p:strVal val="#ppt_x"/>
                                              </p:val>
                                            </p:tav>
                                            <p:tav tm="100000">
                                              <p:val>
                                                <p:strVal val="#ppt_x"/>
                                              </p:val>
                                            </p:tav>
                                          </p:tavLst>
                                        </p:anim>
                                        <p:anim calcmode="lin" valueType="num">
                                          <p:cBhvr>
                                            <p:cTn id="26" dur="25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00"/>
                                </p:stCondLst>
                                <p:childTnLst>
                                  <p:par>
                                    <p:cTn id="28" presetID="22" presetClass="entr" presetSubtype="1" fill="hold" nodeType="afterEffect">
                                      <p:stCondLst>
                                        <p:cond delay="0"/>
                                      </p:stCondLst>
                                      <p:childTnLst>
                                        <p:set>
                                          <p:cBhvr>
                                            <p:cTn id="29" dur="1" fill="hold">
                                              <p:stCondLst>
                                                <p:cond delay="0"/>
                                              </p:stCondLst>
                                            </p:cTn>
                                            <p:tgtEl>
                                              <p:spTgt spid="39"/>
                                            </p:tgtEl>
                                            <p:attrNameLst>
                                              <p:attrName>style.visibility</p:attrName>
                                            </p:attrNameLst>
                                          </p:cBhvr>
                                          <p:to>
                                            <p:strVal val="visible"/>
                                          </p:to>
                                        </p:set>
                                        <p:animEffect transition="in" filter="wipe(up)">
                                          <p:cBhvr>
                                            <p:cTn id="30" dur="500"/>
                                            <p:tgtEl>
                                              <p:spTgt spid="39"/>
                                            </p:tgtEl>
                                          </p:cBhvr>
                                        </p:animEffect>
                                      </p:childTnLst>
                                    </p:cTn>
                                  </p:par>
                                </p:childTnLst>
                              </p:cTn>
                            </p:par>
                            <p:par>
                              <p:cTn id="31" fill="hold">
                                <p:stCondLst>
                                  <p:cond delay="2800"/>
                                </p:stCondLst>
                                <p:childTnLst>
                                  <p:par>
                                    <p:cTn id="32" presetID="22" presetClass="entr" presetSubtype="1" fill="hold" nodeType="afterEffect">
                                      <p:stCondLst>
                                        <p:cond delay="0"/>
                                      </p:stCondLst>
                                      <p:childTnLst>
                                        <p:set>
                                          <p:cBhvr>
                                            <p:cTn id="33" dur="1" fill="hold">
                                              <p:stCondLst>
                                                <p:cond delay="0"/>
                                              </p:stCondLst>
                                            </p:cTn>
                                            <p:tgtEl>
                                              <p:spTgt spid="43"/>
                                            </p:tgtEl>
                                            <p:attrNameLst>
                                              <p:attrName>style.visibility</p:attrName>
                                            </p:attrNameLst>
                                          </p:cBhvr>
                                          <p:to>
                                            <p:strVal val="visible"/>
                                          </p:to>
                                        </p:set>
                                        <p:animEffect transition="in" filter="wipe(up)">
                                          <p:cBhvr>
                                            <p:cTn id="34" dur="500"/>
                                            <p:tgtEl>
                                              <p:spTgt spid="4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8" grpId="0"/>
        </p:bldLst>
      </p:timing>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8" name="组合 27"/>
          <p:cNvGrpSpPr/>
          <p:nvPr/>
        </p:nvGrpSpPr>
        <p:grpSpPr>
          <a:xfrm>
            <a:off x="3251200" y="373355"/>
            <a:ext cx="5689600" cy="715217"/>
            <a:chOff x="3106057" y="402383"/>
            <a:chExt cx="5689600" cy="715217"/>
          </a:xfrm>
          <a:solidFill>
            <a:srgbClr val="33909B"/>
          </a:solidFill>
        </p:grpSpPr>
        <p:sp>
          <p:nvSpPr>
            <p:cNvPr id="29"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Copyright Notice"/>
            <p:cNvSpPr>
              <a:spLocks/>
            </p:cNvSpPr>
            <p:nvPr/>
          </p:nvSpPr>
          <p:spPr bwMode="auto">
            <a:xfrm>
              <a:off x="4360595" y="542608"/>
              <a:ext cx="3193774"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电器火灾安全扑救方式</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sp>
        <p:nvSpPr>
          <p:cNvPr id="31" name="TextBox 43">
            <a:extLst>
              <a:ext uri="{FF2B5EF4-FFF2-40B4-BE49-F238E27FC236}">
                <a16:creationId xmlns="" xmlns:a16="http://schemas.microsoft.com/office/drawing/2014/main" id="{6A805F9C-1329-4026-BB8D-616977B4525A}"/>
              </a:ext>
            </a:extLst>
          </p:cNvPr>
          <p:cNvSpPr txBox="1"/>
          <p:nvPr/>
        </p:nvSpPr>
        <p:spPr>
          <a:xfrm>
            <a:off x="6724589" y="2222935"/>
            <a:ext cx="4724612" cy="424732"/>
          </a:xfrm>
          <a:prstGeom prst="rect">
            <a:avLst/>
          </a:prstGeom>
          <a:noFill/>
        </p:spPr>
        <p:txBody>
          <a:bodyPr wrap="square" rtlCol="0">
            <a:spAutoFit/>
          </a:bodyPr>
          <a:lstStyle/>
          <a:p>
            <a:pPr>
              <a:lnSpc>
                <a:spcPct val="120000"/>
              </a:lnSpc>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电器老化停止使用</a:t>
            </a:r>
            <a:endParaRPr lang="zh-CN" altLang="en-US"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2" name="TextBox 44">
            <a:extLst>
              <a:ext uri="{FF2B5EF4-FFF2-40B4-BE49-F238E27FC236}">
                <a16:creationId xmlns="" xmlns:a16="http://schemas.microsoft.com/office/drawing/2014/main" id="{164F6AAA-CA0C-46EA-99A2-EB4889C69905}"/>
              </a:ext>
            </a:extLst>
          </p:cNvPr>
          <p:cNvSpPr txBox="1"/>
          <p:nvPr/>
        </p:nvSpPr>
        <p:spPr>
          <a:xfrm>
            <a:off x="6724589" y="3061706"/>
            <a:ext cx="4724612" cy="361637"/>
          </a:xfrm>
          <a:prstGeom prst="rect">
            <a:avLst/>
          </a:prstGeom>
          <a:noFill/>
        </p:spPr>
        <p:txBody>
          <a:bodyPr wrap="square" rtlCol="0">
            <a:spAutoFit/>
          </a:bodyPr>
          <a:lstStyle/>
          <a:p>
            <a:pPr algn="just" defTabSz="1562411" fontAlgn="base">
              <a:lnSpc>
                <a:spcPts val="2051"/>
              </a:lnSpc>
              <a:spcBef>
                <a:spcPct val="0"/>
              </a:spcBef>
              <a:spcAft>
                <a:spcPct val="0"/>
              </a:spcAft>
              <a:defRPr/>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电器附件不可堆放可燃物</a:t>
            </a:r>
            <a:endParaRPr lang="en-US" altLang="zh-CN" kern="0" dirty="0">
              <a:solidFill>
                <a:schemeClr val="tx1">
                  <a:lumMod val="50000"/>
                  <a:lumOff val="50000"/>
                </a:schemeClr>
              </a:solidFill>
              <a:latin typeface="微软雅黑" panose="020B0503020204020204" pitchFamily="34" charset="-122"/>
              <a:ea typeface="微软雅黑" panose="020B0503020204020204" pitchFamily="34" charset="-122"/>
              <a:cs typeface="+mn-ea"/>
              <a:sym typeface="+mn-lt"/>
            </a:endParaRPr>
          </a:p>
        </p:txBody>
      </p:sp>
      <p:sp>
        <p:nvSpPr>
          <p:cNvPr id="33" name="TextBox 45">
            <a:extLst>
              <a:ext uri="{FF2B5EF4-FFF2-40B4-BE49-F238E27FC236}">
                <a16:creationId xmlns="" xmlns:a16="http://schemas.microsoft.com/office/drawing/2014/main" id="{3D3578BD-748F-4330-86EA-B610364CBB29}"/>
              </a:ext>
            </a:extLst>
          </p:cNvPr>
          <p:cNvSpPr txBox="1"/>
          <p:nvPr/>
        </p:nvSpPr>
        <p:spPr>
          <a:xfrm>
            <a:off x="6724589" y="3598587"/>
            <a:ext cx="4724612" cy="923330"/>
          </a:xfrm>
          <a:prstGeom prst="rect">
            <a:avLst/>
          </a:prstGeom>
          <a:noFill/>
        </p:spPr>
        <p:txBody>
          <a:bodyPr wrap="square" rtlCol="0">
            <a:spAutoFit/>
          </a:bodyPr>
          <a:lstStyle/>
          <a:p>
            <a:pPr>
              <a:lnSpc>
                <a:spcPct val="150000"/>
              </a:lnSpc>
              <a:spcBef>
                <a:spcPct val="0"/>
              </a:spcBef>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当闻到烧胶皮、烧塑料的难闻气味时，应立即停电并检查电器是否故障 。</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sp>
        <p:nvSpPr>
          <p:cNvPr id="34" name="TextBox 48">
            <a:extLst>
              <a:ext uri="{FF2B5EF4-FFF2-40B4-BE49-F238E27FC236}">
                <a16:creationId xmlns="" xmlns:a16="http://schemas.microsoft.com/office/drawing/2014/main" id="{0C7DAC63-3054-40A6-85FF-EF40075D2F61}"/>
              </a:ext>
            </a:extLst>
          </p:cNvPr>
          <p:cNvSpPr txBox="1"/>
          <p:nvPr/>
        </p:nvSpPr>
        <p:spPr>
          <a:xfrm>
            <a:off x="6724589" y="4701763"/>
            <a:ext cx="4724612" cy="507831"/>
          </a:xfrm>
          <a:prstGeom prst="rect">
            <a:avLst/>
          </a:prstGeom>
          <a:noFill/>
        </p:spPr>
        <p:txBody>
          <a:bodyPr wrap="square" rtlCol="0">
            <a:spAutoFit/>
          </a:bodyPr>
          <a:lstStyle/>
          <a:p>
            <a:pPr>
              <a:lnSpc>
                <a:spcPct val="150000"/>
              </a:lnSpc>
              <a:spcBef>
                <a:spcPct val="0"/>
              </a:spcBef>
            </a:pPr>
            <a:r>
              <a:rPr lang="zh-CN" altLang="en-US" dirty="0">
                <a:solidFill>
                  <a:schemeClr val="tx1">
                    <a:lumMod val="50000"/>
                    <a:lumOff val="50000"/>
                  </a:schemeClr>
                </a:solidFill>
                <a:latin typeface="微软雅黑" panose="020B0503020204020204" pitchFamily="34" charset="-122"/>
                <a:ea typeface="微软雅黑" panose="020B0503020204020204" pitchFamily="34" charset="-122"/>
              </a:rPr>
              <a:t>电器接线要牢固，插头不能松动 </a:t>
            </a:r>
            <a:endParaRPr lang="en-US" altLang="zh-CN" dirty="0">
              <a:solidFill>
                <a:schemeClr val="tx1">
                  <a:lumMod val="50000"/>
                  <a:lumOff val="50000"/>
                </a:schemeClr>
              </a:solidFill>
              <a:latin typeface="微软雅黑" panose="020B0503020204020204" pitchFamily="34" charset="-122"/>
              <a:ea typeface="微软雅黑" panose="020B0503020204020204" pitchFamily="34" charset="-122"/>
            </a:endParaRPr>
          </a:p>
        </p:txBody>
      </p:sp>
      <p:grpSp>
        <p:nvGrpSpPr>
          <p:cNvPr id="35" name="Группа 1">
            <a:extLst>
              <a:ext uri="{FF2B5EF4-FFF2-40B4-BE49-F238E27FC236}">
                <a16:creationId xmlns="" xmlns:a16="http://schemas.microsoft.com/office/drawing/2014/main" id="{41606DF8-BCB2-45D2-B459-B58958F17A44}"/>
              </a:ext>
            </a:extLst>
          </p:cNvPr>
          <p:cNvGrpSpPr/>
          <p:nvPr/>
        </p:nvGrpSpPr>
        <p:grpSpPr>
          <a:xfrm>
            <a:off x="6237875" y="2195748"/>
            <a:ext cx="460559" cy="497558"/>
            <a:chOff x="985792" y="1835321"/>
            <a:chExt cx="364673" cy="393969"/>
          </a:xfrm>
          <a:solidFill>
            <a:srgbClr val="01654B"/>
          </a:solidFill>
        </p:grpSpPr>
        <p:sp>
          <p:nvSpPr>
            <p:cNvPr id="36" name="Oval 93">
              <a:extLst>
                <a:ext uri="{FF2B5EF4-FFF2-40B4-BE49-F238E27FC236}">
                  <a16:creationId xmlns="" xmlns:a16="http://schemas.microsoft.com/office/drawing/2014/main" id="{D3EF6880-B43A-4184-AF87-1BDB52532FC1}"/>
                </a:ext>
              </a:extLst>
            </p:cNvPr>
            <p:cNvSpPr/>
            <p:nvPr/>
          </p:nvSpPr>
          <p:spPr>
            <a:xfrm>
              <a:off x="985792" y="1835321"/>
              <a:ext cx="364673" cy="364672"/>
            </a:xfrm>
            <a:prstGeom prst="ellipse">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37" name="TextBox 51">
              <a:extLst>
                <a:ext uri="{FF2B5EF4-FFF2-40B4-BE49-F238E27FC236}">
                  <a16:creationId xmlns="" xmlns:a16="http://schemas.microsoft.com/office/drawing/2014/main" id="{34B258DF-7221-4372-AD29-213EA4914102}"/>
                </a:ext>
              </a:extLst>
            </p:cNvPr>
            <p:cNvSpPr txBox="1"/>
            <p:nvPr/>
          </p:nvSpPr>
          <p:spPr>
            <a:xfrm>
              <a:off x="1023699" y="1890736"/>
              <a:ext cx="288862" cy="338554"/>
            </a:xfrm>
            <a:prstGeom prst="rect">
              <a:avLst/>
            </a:prstGeom>
            <a:noFill/>
          </p:spPr>
          <p:txBody>
            <a:bodyPr wrap="none" rtlCol="0">
              <a:spAutoFit/>
            </a:bodyPr>
            <a:lstStyle/>
            <a:p>
              <a:pPr algn="ctr"/>
              <a:r>
                <a:rPr lang="id-ID" sz="1600" b="1" dirty="0">
                  <a:solidFill>
                    <a:schemeClr val="bg1"/>
                  </a:solidFill>
                </a:rPr>
                <a:t>1</a:t>
              </a:r>
            </a:p>
          </p:txBody>
        </p:sp>
      </p:grpSp>
      <p:grpSp>
        <p:nvGrpSpPr>
          <p:cNvPr id="38" name="Группа 3">
            <a:extLst>
              <a:ext uri="{FF2B5EF4-FFF2-40B4-BE49-F238E27FC236}">
                <a16:creationId xmlns="" xmlns:a16="http://schemas.microsoft.com/office/drawing/2014/main" id="{0A863EB9-CAA5-4CB2-B1EB-BA0B209BA7BB}"/>
              </a:ext>
            </a:extLst>
          </p:cNvPr>
          <p:cNvGrpSpPr/>
          <p:nvPr/>
        </p:nvGrpSpPr>
        <p:grpSpPr>
          <a:xfrm>
            <a:off x="6237875" y="3001428"/>
            <a:ext cx="460559" cy="497560"/>
            <a:chOff x="985791" y="2389318"/>
            <a:chExt cx="364673" cy="393970"/>
          </a:xfrm>
          <a:solidFill>
            <a:srgbClr val="F5A124"/>
          </a:solidFill>
        </p:grpSpPr>
        <p:sp>
          <p:nvSpPr>
            <p:cNvPr id="39" name="Oval 53">
              <a:extLst>
                <a:ext uri="{FF2B5EF4-FFF2-40B4-BE49-F238E27FC236}">
                  <a16:creationId xmlns="" xmlns:a16="http://schemas.microsoft.com/office/drawing/2014/main" id="{DFFE1E53-8E2B-4B43-95ED-D58E1C7846E1}"/>
                </a:ext>
              </a:extLst>
            </p:cNvPr>
            <p:cNvSpPr/>
            <p:nvPr/>
          </p:nvSpPr>
          <p:spPr>
            <a:xfrm>
              <a:off x="985791" y="2389318"/>
              <a:ext cx="364673" cy="364672"/>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0" name="TextBox 53">
              <a:extLst>
                <a:ext uri="{FF2B5EF4-FFF2-40B4-BE49-F238E27FC236}">
                  <a16:creationId xmlns="" xmlns:a16="http://schemas.microsoft.com/office/drawing/2014/main" id="{99F0A8A7-B231-403B-9E81-0FC1A711C692}"/>
                </a:ext>
              </a:extLst>
            </p:cNvPr>
            <p:cNvSpPr txBox="1"/>
            <p:nvPr/>
          </p:nvSpPr>
          <p:spPr>
            <a:xfrm>
              <a:off x="1023698" y="2444734"/>
              <a:ext cx="288862" cy="338554"/>
            </a:xfrm>
            <a:prstGeom prst="rect">
              <a:avLst/>
            </a:prstGeom>
            <a:noFill/>
          </p:spPr>
          <p:txBody>
            <a:bodyPr wrap="none" rtlCol="0">
              <a:spAutoFit/>
            </a:bodyPr>
            <a:lstStyle/>
            <a:p>
              <a:pPr algn="ctr"/>
              <a:r>
                <a:rPr lang="id-ID" sz="1600" b="1" dirty="0">
                  <a:solidFill>
                    <a:schemeClr val="bg1"/>
                  </a:solidFill>
                </a:rPr>
                <a:t>2</a:t>
              </a:r>
            </a:p>
          </p:txBody>
        </p:sp>
      </p:grpSp>
      <p:grpSp>
        <p:nvGrpSpPr>
          <p:cNvPr id="41" name="Группа 4">
            <a:extLst>
              <a:ext uri="{FF2B5EF4-FFF2-40B4-BE49-F238E27FC236}">
                <a16:creationId xmlns="" xmlns:a16="http://schemas.microsoft.com/office/drawing/2014/main" id="{CAC59014-3C95-4229-B677-A414A55EE11C}"/>
              </a:ext>
            </a:extLst>
          </p:cNvPr>
          <p:cNvGrpSpPr/>
          <p:nvPr/>
        </p:nvGrpSpPr>
        <p:grpSpPr>
          <a:xfrm>
            <a:off x="6237875" y="3803349"/>
            <a:ext cx="460559" cy="497560"/>
            <a:chOff x="979276" y="2940339"/>
            <a:chExt cx="364673" cy="393970"/>
          </a:xfrm>
          <a:solidFill>
            <a:srgbClr val="01654B"/>
          </a:solidFill>
        </p:grpSpPr>
        <p:sp>
          <p:nvSpPr>
            <p:cNvPr id="42" name="Oval 106">
              <a:extLst>
                <a:ext uri="{FF2B5EF4-FFF2-40B4-BE49-F238E27FC236}">
                  <a16:creationId xmlns="" xmlns:a16="http://schemas.microsoft.com/office/drawing/2014/main" id="{EF372051-20E3-4DD8-9507-5B2D0AFAC474}"/>
                </a:ext>
              </a:extLst>
            </p:cNvPr>
            <p:cNvSpPr/>
            <p:nvPr/>
          </p:nvSpPr>
          <p:spPr>
            <a:xfrm>
              <a:off x="979276" y="2940339"/>
              <a:ext cx="364673" cy="364672"/>
            </a:xfrm>
            <a:prstGeom prst="ellipse">
              <a:avLst/>
            </a:prstGeom>
            <a:solidFill>
              <a:srgbClr val="33909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3" name="TextBox 55">
              <a:extLst>
                <a:ext uri="{FF2B5EF4-FFF2-40B4-BE49-F238E27FC236}">
                  <a16:creationId xmlns="" xmlns:a16="http://schemas.microsoft.com/office/drawing/2014/main" id="{E96325C3-6E5C-4F4D-A1B7-A960FB417523}"/>
                </a:ext>
              </a:extLst>
            </p:cNvPr>
            <p:cNvSpPr txBox="1"/>
            <p:nvPr/>
          </p:nvSpPr>
          <p:spPr>
            <a:xfrm>
              <a:off x="1037573" y="2995755"/>
              <a:ext cx="288862" cy="338554"/>
            </a:xfrm>
            <a:prstGeom prst="rect">
              <a:avLst/>
            </a:prstGeom>
            <a:noFill/>
          </p:spPr>
          <p:txBody>
            <a:bodyPr wrap="none" rtlCol="0">
              <a:spAutoFit/>
            </a:bodyPr>
            <a:lstStyle/>
            <a:p>
              <a:pPr algn="ctr"/>
              <a:r>
                <a:rPr lang="id-ID" sz="1600" b="1" dirty="0">
                  <a:solidFill>
                    <a:schemeClr val="bg1"/>
                  </a:solidFill>
                </a:rPr>
                <a:t>3</a:t>
              </a:r>
            </a:p>
          </p:txBody>
        </p:sp>
      </p:grpSp>
      <p:grpSp>
        <p:nvGrpSpPr>
          <p:cNvPr id="44" name="Группа 5">
            <a:extLst>
              <a:ext uri="{FF2B5EF4-FFF2-40B4-BE49-F238E27FC236}">
                <a16:creationId xmlns="" xmlns:a16="http://schemas.microsoft.com/office/drawing/2014/main" id="{F39EEDB7-FA26-4C1B-8B5C-8A74A82A1BA2}"/>
              </a:ext>
            </a:extLst>
          </p:cNvPr>
          <p:cNvGrpSpPr/>
          <p:nvPr/>
        </p:nvGrpSpPr>
        <p:grpSpPr>
          <a:xfrm>
            <a:off x="6237875" y="4741909"/>
            <a:ext cx="460559" cy="497560"/>
            <a:chOff x="979275" y="3463141"/>
            <a:chExt cx="364673" cy="393970"/>
          </a:xfrm>
          <a:solidFill>
            <a:srgbClr val="F5A124"/>
          </a:solidFill>
        </p:grpSpPr>
        <p:sp>
          <p:nvSpPr>
            <p:cNvPr id="45" name="Oval 124">
              <a:extLst>
                <a:ext uri="{FF2B5EF4-FFF2-40B4-BE49-F238E27FC236}">
                  <a16:creationId xmlns="" xmlns:a16="http://schemas.microsoft.com/office/drawing/2014/main" id="{8952F9B1-24A7-451D-9659-BFBD4CBD37BE}"/>
                </a:ext>
              </a:extLst>
            </p:cNvPr>
            <p:cNvSpPr/>
            <p:nvPr/>
          </p:nvSpPr>
          <p:spPr>
            <a:xfrm>
              <a:off x="979275" y="3463141"/>
              <a:ext cx="364673" cy="364672"/>
            </a:xfrm>
            <a:prstGeom prst="ellipse">
              <a:avLst/>
            </a:prstGeom>
            <a:solidFill>
              <a:srgbClr val="6DC1B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d-ID"/>
            </a:p>
          </p:txBody>
        </p:sp>
        <p:sp>
          <p:nvSpPr>
            <p:cNvPr id="46" name="TextBox 57">
              <a:extLst>
                <a:ext uri="{FF2B5EF4-FFF2-40B4-BE49-F238E27FC236}">
                  <a16:creationId xmlns="" xmlns:a16="http://schemas.microsoft.com/office/drawing/2014/main" id="{9461F573-ADF0-4782-AF81-A8B98EB12753}"/>
                </a:ext>
              </a:extLst>
            </p:cNvPr>
            <p:cNvSpPr txBox="1"/>
            <p:nvPr/>
          </p:nvSpPr>
          <p:spPr>
            <a:xfrm>
              <a:off x="1017179" y="3518557"/>
              <a:ext cx="288862" cy="338554"/>
            </a:xfrm>
            <a:prstGeom prst="rect">
              <a:avLst/>
            </a:prstGeom>
            <a:noFill/>
          </p:spPr>
          <p:txBody>
            <a:bodyPr wrap="none" rtlCol="0">
              <a:spAutoFit/>
            </a:bodyPr>
            <a:lstStyle/>
            <a:p>
              <a:pPr algn="ctr"/>
              <a:r>
                <a:rPr lang="id-ID" sz="1600" b="1" dirty="0">
                  <a:solidFill>
                    <a:schemeClr val="bg1"/>
                  </a:solidFill>
                </a:rPr>
                <a:t>4</a:t>
              </a:r>
            </a:p>
          </p:txBody>
        </p:sp>
      </p:grpSp>
      <p:grpSp>
        <p:nvGrpSpPr>
          <p:cNvPr id="47" name="组合 46">
            <a:extLst>
              <a:ext uri="{FF2B5EF4-FFF2-40B4-BE49-F238E27FC236}">
                <a16:creationId xmlns="" xmlns:a16="http://schemas.microsoft.com/office/drawing/2014/main" id="{E24BAE67-A895-4BEF-9A8F-E7D6219AEEBD}"/>
              </a:ext>
            </a:extLst>
          </p:cNvPr>
          <p:cNvGrpSpPr/>
          <p:nvPr/>
        </p:nvGrpSpPr>
        <p:grpSpPr>
          <a:xfrm>
            <a:off x="1909332" y="2484281"/>
            <a:ext cx="3757794" cy="3385176"/>
            <a:chOff x="3211191" y="2064296"/>
            <a:chExt cx="2641600" cy="2379662"/>
          </a:xfrm>
          <a:solidFill>
            <a:srgbClr val="33909B"/>
          </a:solidFill>
        </p:grpSpPr>
        <p:sp>
          <p:nvSpPr>
            <p:cNvPr id="48" name="Freeform 8">
              <a:extLst>
                <a:ext uri="{FF2B5EF4-FFF2-40B4-BE49-F238E27FC236}">
                  <a16:creationId xmlns="" xmlns:a16="http://schemas.microsoft.com/office/drawing/2014/main" id="{D0C4D0E7-66B8-4084-A004-20364C12C992}"/>
                </a:ext>
              </a:extLst>
            </p:cNvPr>
            <p:cNvSpPr>
              <a:spLocks/>
            </p:cNvSpPr>
            <p:nvPr/>
          </p:nvSpPr>
          <p:spPr bwMode="auto">
            <a:xfrm>
              <a:off x="3211191" y="2064296"/>
              <a:ext cx="1158875" cy="1128712"/>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solidFill>
              <a:srgbClr val="6DC1B5"/>
            </a:solid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200" b="0" i="0" u="none" strike="noStrike" kern="0" cap="none" spc="0" normalizeH="0" baseline="0" noProof="0" dirty="0">
                  <a:ln>
                    <a:noFill/>
                  </a:ln>
                  <a:solidFill>
                    <a:srgbClr val="FFFFFF"/>
                  </a:solidFill>
                  <a:effectLst/>
                  <a:uLnTx/>
                  <a:uFillTx/>
                  <a:latin typeface="Roboto Bold" charset="0"/>
                </a:rPr>
                <a:t>04</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a:ln>
                  <a:noFill/>
                </a:ln>
                <a:solidFill>
                  <a:srgbClr val="FFFFFF"/>
                </a:solidFill>
                <a:effectLst/>
                <a:uLnTx/>
                <a:uFillTx/>
                <a:latin typeface="Roboto Bold" charset="0"/>
              </a:endParaRPr>
            </a:p>
          </p:txBody>
        </p:sp>
        <p:sp>
          <p:nvSpPr>
            <p:cNvPr id="49" name="Freeform 9">
              <a:extLst>
                <a:ext uri="{FF2B5EF4-FFF2-40B4-BE49-F238E27FC236}">
                  <a16:creationId xmlns="" xmlns:a16="http://schemas.microsoft.com/office/drawing/2014/main" id="{548EF400-53B5-4653-BD69-63243C300589}"/>
                </a:ext>
              </a:extLst>
            </p:cNvPr>
            <p:cNvSpPr>
              <a:spLocks/>
            </p:cNvSpPr>
            <p:nvPr/>
          </p:nvSpPr>
          <p:spPr bwMode="auto">
            <a:xfrm>
              <a:off x="3211191" y="3021558"/>
              <a:ext cx="1158875" cy="1128713"/>
            </a:xfrm>
            <a:custGeom>
              <a:avLst/>
              <a:gdLst>
                <a:gd name="T0" fmla="*/ 275 w 913"/>
                <a:gd name="T1" fmla="*/ 0 h 735"/>
                <a:gd name="T2" fmla="*/ 636 w 913"/>
                <a:gd name="T3" fmla="*/ 0 h 735"/>
                <a:gd name="T4" fmla="*/ 637 w 913"/>
                <a:gd name="T5" fmla="*/ 0 h 735"/>
                <a:gd name="T6" fmla="*/ 638 w 913"/>
                <a:gd name="T7" fmla="*/ 0 h 735"/>
                <a:gd name="T8" fmla="*/ 911 w 913"/>
                <a:gd name="T9" fmla="*/ 273 h 735"/>
                <a:gd name="T10" fmla="*/ 913 w 913"/>
                <a:gd name="T11" fmla="*/ 735 h 735"/>
                <a:gd name="T12" fmla="*/ 677 w 913"/>
                <a:gd name="T13" fmla="*/ 557 h 735"/>
                <a:gd name="T14" fmla="*/ 275 w 913"/>
                <a:gd name="T15" fmla="*/ 550 h 735"/>
                <a:gd name="T16" fmla="*/ 0 w 913"/>
                <a:gd name="T17" fmla="*/ 275 h 735"/>
                <a:gd name="T18" fmla="*/ 275 w 913"/>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3" h="735">
                  <a:moveTo>
                    <a:pt x="275" y="0"/>
                  </a:moveTo>
                  <a:cubicBezTo>
                    <a:pt x="636" y="0"/>
                    <a:pt x="636" y="0"/>
                    <a:pt x="636" y="0"/>
                  </a:cubicBezTo>
                  <a:cubicBezTo>
                    <a:pt x="636" y="0"/>
                    <a:pt x="637" y="0"/>
                    <a:pt x="637" y="0"/>
                  </a:cubicBezTo>
                  <a:cubicBezTo>
                    <a:pt x="637" y="0"/>
                    <a:pt x="638" y="0"/>
                    <a:pt x="638" y="0"/>
                  </a:cubicBezTo>
                  <a:cubicBezTo>
                    <a:pt x="789" y="0"/>
                    <a:pt x="911" y="122"/>
                    <a:pt x="911" y="273"/>
                  </a:cubicBezTo>
                  <a:cubicBezTo>
                    <a:pt x="911" y="424"/>
                    <a:pt x="913" y="735"/>
                    <a:pt x="913" y="735"/>
                  </a:cubicBezTo>
                  <a:cubicBezTo>
                    <a:pt x="913" y="735"/>
                    <a:pt x="844" y="582"/>
                    <a:pt x="677" y="557"/>
                  </a:cubicBezTo>
                  <a:cubicBezTo>
                    <a:pt x="656" y="554"/>
                    <a:pt x="275" y="550"/>
                    <a:pt x="275" y="550"/>
                  </a:cubicBezTo>
                  <a:cubicBezTo>
                    <a:pt x="123" y="550"/>
                    <a:pt x="0" y="427"/>
                    <a:pt x="0" y="275"/>
                  </a:cubicBezTo>
                  <a:cubicBezTo>
                    <a:pt x="0" y="123"/>
                    <a:pt x="123" y="0"/>
                    <a:pt x="275" y="0"/>
                  </a:cubicBezTo>
                </a:path>
              </a:pathLst>
            </a:custGeom>
            <a:grp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600" b="0" i="0" u="none" strike="noStrike" kern="0" cap="none" spc="0" normalizeH="0" baseline="0" noProof="0" dirty="0">
                  <a:ln>
                    <a:noFill/>
                  </a:ln>
                  <a:solidFill>
                    <a:srgbClr val="FFFFFF"/>
                  </a:solidFill>
                  <a:effectLst/>
                  <a:uLnTx/>
                  <a:uFillTx/>
                  <a:latin typeface="Roboto Bold" charset="0"/>
                </a:rPr>
                <a:t>01</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600" b="0" i="0" u="none" strike="noStrike" kern="0" cap="none" spc="0" normalizeH="0" baseline="0" noProof="0" dirty="0">
                <a:ln>
                  <a:noFill/>
                </a:ln>
                <a:solidFill>
                  <a:srgbClr val="FFFFFF"/>
                </a:solidFill>
                <a:effectLst/>
                <a:uLnTx/>
                <a:uFillTx/>
                <a:latin typeface="Roboto Bold" charset="0"/>
              </a:endParaRPr>
            </a:p>
          </p:txBody>
        </p:sp>
        <p:sp>
          <p:nvSpPr>
            <p:cNvPr id="50" name="Freeform 10">
              <a:extLst>
                <a:ext uri="{FF2B5EF4-FFF2-40B4-BE49-F238E27FC236}">
                  <a16:creationId xmlns="" xmlns:a16="http://schemas.microsoft.com/office/drawing/2014/main" id="{BF175F7D-1BBC-4F29-8AF6-A00B941F3034}"/>
                </a:ext>
              </a:extLst>
            </p:cNvPr>
            <p:cNvSpPr>
              <a:spLocks/>
            </p:cNvSpPr>
            <p:nvPr/>
          </p:nvSpPr>
          <p:spPr bwMode="auto">
            <a:xfrm>
              <a:off x="4392291" y="3023146"/>
              <a:ext cx="1460500" cy="1420812"/>
            </a:xfrm>
            <a:custGeom>
              <a:avLst/>
              <a:gdLst>
                <a:gd name="T0" fmla="*/ 1020384 w 1151"/>
                <a:gd name="T1" fmla="*/ 0 h 926"/>
                <a:gd name="T2" fmla="*/ 442928 w 1151"/>
                <a:gd name="T3" fmla="*/ 0 h 926"/>
                <a:gd name="T4" fmla="*/ 441659 w 1151"/>
                <a:gd name="T5" fmla="*/ 0 h 926"/>
                <a:gd name="T6" fmla="*/ 440390 w 1151"/>
                <a:gd name="T7" fmla="*/ 0 h 926"/>
                <a:gd name="T8" fmla="*/ 3807 w 1151"/>
                <a:gd name="T9" fmla="*/ 529890 h 926"/>
                <a:gd name="T10" fmla="*/ 0 w 1151"/>
                <a:gd name="T11" fmla="*/ 1422256 h 926"/>
                <a:gd name="T12" fmla="*/ 378202 w 1151"/>
                <a:gd name="T13" fmla="*/ 1079747 h 926"/>
                <a:gd name="T14" fmla="*/ 1020384 w 1151"/>
                <a:gd name="T15" fmla="*/ 1064388 h 926"/>
                <a:gd name="T16" fmla="*/ 1460774 w 1151"/>
                <a:gd name="T17" fmla="*/ 532962 h 926"/>
                <a:gd name="T18" fmla="*/ 1020384 w 1151"/>
                <a:gd name="T19" fmla="*/ 0 h 92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1151"/>
                <a:gd name="T31" fmla="*/ 0 h 926"/>
                <a:gd name="T32" fmla="*/ 1151 w 1151"/>
                <a:gd name="T33" fmla="*/ 926 h 92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1151" h="926">
                  <a:moveTo>
                    <a:pt x="804" y="0"/>
                  </a:moveTo>
                  <a:cubicBezTo>
                    <a:pt x="349" y="0"/>
                    <a:pt x="349" y="0"/>
                    <a:pt x="349" y="0"/>
                  </a:cubicBezTo>
                  <a:cubicBezTo>
                    <a:pt x="349" y="0"/>
                    <a:pt x="348" y="0"/>
                    <a:pt x="348" y="0"/>
                  </a:cubicBezTo>
                  <a:cubicBezTo>
                    <a:pt x="348" y="0"/>
                    <a:pt x="347" y="0"/>
                    <a:pt x="347" y="0"/>
                  </a:cubicBezTo>
                  <a:cubicBezTo>
                    <a:pt x="157" y="0"/>
                    <a:pt x="3" y="154"/>
                    <a:pt x="3" y="345"/>
                  </a:cubicBezTo>
                  <a:cubicBezTo>
                    <a:pt x="3" y="535"/>
                    <a:pt x="0" y="926"/>
                    <a:pt x="0" y="926"/>
                  </a:cubicBezTo>
                  <a:cubicBezTo>
                    <a:pt x="0" y="926"/>
                    <a:pt x="88" y="734"/>
                    <a:pt x="298" y="703"/>
                  </a:cubicBezTo>
                  <a:cubicBezTo>
                    <a:pt x="325" y="699"/>
                    <a:pt x="804" y="693"/>
                    <a:pt x="804" y="693"/>
                  </a:cubicBezTo>
                  <a:cubicBezTo>
                    <a:pt x="996" y="693"/>
                    <a:pt x="1151" y="538"/>
                    <a:pt x="1151" y="347"/>
                  </a:cubicBezTo>
                  <a:cubicBezTo>
                    <a:pt x="1151" y="155"/>
                    <a:pt x="996" y="0"/>
                    <a:pt x="804" y="0"/>
                  </a:cubicBezTo>
                </a:path>
              </a:pathLst>
            </a:custGeom>
            <a:solidFill>
              <a:srgbClr val="6DC1B5"/>
            </a:solidFill>
            <a:ln>
              <a:noFill/>
            </a:ln>
            <a:effectLst/>
            <a:ex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3000" b="0" i="0" u="none" strike="noStrike" kern="0" cap="none" spc="0" normalizeH="0" baseline="0" noProof="0">
                  <a:ln>
                    <a:noFill/>
                  </a:ln>
                  <a:solidFill>
                    <a:srgbClr val="FFFFFF"/>
                  </a:solidFill>
                  <a:effectLst/>
                  <a:uLnTx/>
                  <a:uFillTx/>
                  <a:latin typeface="Roboto Bold" charset="0"/>
                </a:rPr>
                <a:t>02</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3000" b="0" i="0" u="none" strike="noStrike" kern="0" cap="none" spc="0" normalizeH="0" baseline="0" noProof="0">
                <a:ln>
                  <a:noFill/>
                </a:ln>
                <a:solidFill>
                  <a:srgbClr val="FFFFFF"/>
                </a:solidFill>
                <a:effectLst/>
                <a:uLnTx/>
                <a:uFillTx/>
                <a:latin typeface="Roboto Bold" charset="0"/>
              </a:endParaRPr>
            </a:p>
          </p:txBody>
        </p:sp>
        <p:sp>
          <p:nvSpPr>
            <p:cNvPr id="51" name="Freeform 5">
              <a:extLst>
                <a:ext uri="{FF2B5EF4-FFF2-40B4-BE49-F238E27FC236}">
                  <a16:creationId xmlns="" xmlns:a16="http://schemas.microsoft.com/office/drawing/2014/main" id="{896ABAF6-F1FF-4BC1-8945-5C89DC0E5A39}"/>
                </a:ext>
              </a:extLst>
            </p:cNvPr>
            <p:cNvSpPr>
              <a:spLocks/>
            </p:cNvSpPr>
            <p:nvPr/>
          </p:nvSpPr>
          <p:spPr bwMode="auto">
            <a:xfrm>
              <a:off x="4392291" y="2064296"/>
              <a:ext cx="1160462" cy="1128712"/>
            </a:xfrm>
            <a:custGeom>
              <a:avLst/>
              <a:gdLst>
                <a:gd name="T0" fmla="*/ 639 w 914"/>
                <a:gd name="T1" fmla="*/ 0 h 735"/>
                <a:gd name="T2" fmla="*/ 277 w 914"/>
                <a:gd name="T3" fmla="*/ 0 h 735"/>
                <a:gd name="T4" fmla="*/ 276 w 914"/>
                <a:gd name="T5" fmla="*/ 0 h 735"/>
                <a:gd name="T6" fmla="*/ 275 w 914"/>
                <a:gd name="T7" fmla="*/ 0 h 735"/>
                <a:gd name="T8" fmla="*/ 2 w 914"/>
                <a:gd name="T9" fmla="*/ 273 h 735"/>
                <a:gd name="T10" fmla="*/ 0 w 914"/>
                <a:gd name="T11" fmla="*/ 735 h 735"/>
                <a:gd name="T12" fmla="*/ 237 w 914"/>
                <a:gd name="T13" fmla="*/ 557 h 735"/>
                <a:gd name="T14" fmla="*/ 639 w 914"/>
                <a:gd name="T15" fmla="*/ 550 h 735"/>
                <a:gd name="T16" fmla="*/ 914 w 914"/>
                <a:gd name="T17" fmla="*/ 275 h 735"/>
                <a:gd name="T18" fmla="*/ 639 w 914"/>
                <a:gd name="T19" fmla="*/ 0 h 7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914" h="735">
                  <a:moveTo>
                    <a:pt x="639" y="0"/>
                  </a:moveTo>
                  <a:cubicBezTo>
                    <a:pt x="277" y="0"/>
                    <a:pt x="277" y="0"/>
                    <a:pt x="277" y="0"/>
                  </a:cubicBezTo>
                  <a:cubicBezTo>
                    <a:pt x="277" y="0"/>
                    <a:pt x="277" y="0"/>
                    <a:pt x="276" y="0"/>
                  </a:cubicBezTo>
                  <a:cubicBezTo>
                    <a:pt x="276" y="0"/>
                    <a:pt x="276" y="0"/>
                    <a:pt x="275" y="0"/>
                  </a:cubicBezTo>
                  <a:cubicBezTo>
                    <a:pt x="125" y="0"/>
                    <a:pt x="2" y="122"/>
                    <a:pt x="2" y="273"/>
                  </a:cubicBezTo>
                  <a:cubicBezTo>
                    <a:pt x="2" y="424"/>
                    <a:pt x="0" y="735"/>
                    <a:pt x="0" y="735"/>
                  </a:cubicBezTo>
                  <a:cubicBezTo>
                    <a:pt x="0" y="735"/>
                    <a:pt x="70" y="582"/>
                    <a:pt x="237" y="557"/>
                  </a:cubicBezTo>
                  <a:cubicBezTo>
                    <a:pt x="258" y="554"/>
                    <a:pt x="639" y="550"/>
                    <a:pt x="639" y="550"/>
                  </a:cubicBezTo>
                  <a:cubicBezTo>
                    <a:pt x="790" y="550"/>
                    <a:pt x="914" y="427"/>
                    <a:pt x="914" y="275"/>
                  </a:cubicBezTo>
                  <a:cubicBezTo>
                    <a:pt x="914" y="123"/>
                    <a:pt x="790" y="0"/>
                    <a:pt x="639" y="0"/>
                  </a:cubicBezTo>
                </a:path>
              </a:pathLst>
            </a:custGeom>
            <a:grpFill/>
            <a:ln>
              <a:noFill/>
            </a:ln>
            <a:effectLst/>
          </p:spPr>
          <p:txBody>
            <a:bodyPr lIns="68580" tIns="34290" rIns="68580" bIns="3429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AU" sz="2200" b="0" i="0" u="none" strike="noStrike" kern="0" cap="none" spc="0" normalizeH="0" baseline="0" noProof="0" dirty="0">
                  <a:ln>
                    <a:noFill/>
                  </a:ln>
                  <a:solidFill>
                    <a:srgbClr val="FFFFFF"/>
                  </a:solidFill>
                  <a:effectLst/>
                  <a:uLnTx/>
                  <a:uFillTx/>
                  <a:latin typeface="Roboto Bold" charset="0"/>
                </a:rPr>
                <a:t>03</a:t>
              </a:r>
            </a:p>
            <a:p>
              <a:pPr marL="0" marR="0" lvl="0" indent="0" algn="ctr" defTabSz="914400" eaLnBrk="1" fontAlgn="auto" latinLnBrk="0" hangingPunct="1">
                <a:lnSpc>
                  <a:spcPct val="100000"/>
                </a:lnSpc>
                <a:spcBef>
                  <a:spcPts val="0"/>
                </a:spcBef>
                <a:spcAft>
                  <a:spcPts val="0"/>
                </a:spcAft>
                <a:buClrTx/>
                <a:buSzTx/>
                <a:buFontTx/>
                <a:buNone/>
                <a:tabLst/>
                <a:defRPr/>
              </a:pPr>
              <a:endParaRPr kumimoji="0" lang="en-AU" sz="2200" b="0" i="0" u="none" strike="noStrike" kern="0" cap="none" spc="0" normalizeH="0" baseline="0" noProof="0" dirty="0">
                <a:ln>
                  <a:noFill/>
                </a:ln>
                <a:solidFill>
                  <a:srgbClr val="FFFFFF"/>
                </a:solidFill>
                <a:effectLst/>
                <a:uLnTx/>
                <a:uFillTx/>
                <a:latin typeface="Roboto Bold" charset="0"/>
              </a:endParaRPr>
            </a:p>
          </p:txBody>
        </p:sp>
      </p:grpSp>
    </p:spTree>
    <p:extLst>
      <p:ext uri="{BB962C8B-B14F-4D97-AF65-F5344CB8AC3E}">
        <p14:creationId xmlns:p14="http://schemas.microsoft.com/office/powerpoint/2010/main" val="17980755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14:bounceEnd="50000">
                                          <p:cBhvr additive="base">
                                            <p:cTn id="7" dur="800" fill="hold"/>
                                            <p:tgtEl>
                                              <p:spTgt spid="28"/>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2" fill="hold" nodeType="afterEffect" p14:presetBounceEnd="50000">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14:bounceEnd="50000">
                                          <p:cBhvr additive="base">
                                            <p:cTn id="17" dur="800" fill="hold"/>
                                            <p:tgtEl>
                                              <p:spTgt spid="35"/>
                                            </p:tgtEl>
                                            <p:attrNameLst>
                                              <p:attrName>ppt_x</p:attrName>
                                            </p:attrNameLst>
                                          </p:cBhvr>
                                          <p:tavLst>
                                            <p:tav tm="0">
                                              <p:val>
                                                <p:strVal val="1+#ppt_w/2"/>
                                              </p:val>
                                            </p:tav>
                                            <p:tav tm="100000">
                                              <p:val>
                                                <p:strVal val="#ppt_x"/>
                                              </p:val>
                                            </p:tav>
                                          </p:tavLst>
                                        </p:anim>
                                        <p:anim calcmode="lin" valueType="num" p14:bounceEnd="50000">
                                          <p:cBhvr additive="base">
                                            <p:cTn id="18" dur="8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14:presetBounceEnd="50000">
                                      <p:stCondLst>
                                        <p:cond delay="200"/>
                                      </p:stCondLst>
                                      <p:childTnLst>
                                        <p:set>
                                          <p:cBhvr>
                                            <p:cTn id="20" dur="1" fill="hold">
                                              <p:stCondLst>
                                                <p:cond delay="0"/>
                                              </p:stCondLst>
                                            </p:cTn>
                                            <p:tgtEl>
                                              <p:spTgt spid="31"/>
                                            </p:tgtEl>
                                            <p:attrNameLst>
                                              <p:attrName>style.visibility</p:attrName>
                                            </p:attrNameLst>
                                          </p:cBhvr>
                                          <p:to>
                                            <p:strVal val="visible"/>
                                          </p:to>
                                        </p:set>
                                        <p:anim calcmode="lin" valueType="num" p14:bounceEnd="50000">
                                          <p:cBhvr additive="base">
                                            <p:cTn id="21" dur="800" fill="hold"/>
                                            <p:tgtEl>
                                              <p:spTgt spid="31"/>
                                            </p:tgtEl>
                                            <p:attrNameLst>
                                              <p:attrName>ppt_x</p:attrName>
                                            </p:attrNameLst>
                                          </p:cBhvr>
                                          <p:tavLst>
                                            <p:tav tm="0">
                                              <p:val>
                                                <p:strVal val="1+#ppt_w/2"/>
                                              </p:val>
                                            </p:tav>
                                            <p:tav tm="100000">
                                              <p:val>
                                                <p:strVal val="#ppt_x"/>
                                              </p:val>
                                            </p:tav>
                                          </p:tavLst>
                                        </p:anim>
                                        <p:anim calcmode="lin" valueType="num" p14:bounceEnd="50000">
                                          <p:cBhvr additive="base">
                                            <p:cTn id="22" dur="800" fill="hold"/>
                                            <p:tgtEl>
                                              <p:spTgt spid="3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14:presetBounceEnd="50000">
                                      <p:stCondLst>
                                        <p:cond delay="400"/>
                                      </p:stCondLst>
                                      <p:childTnLst>
                                        <p:set>
                                          <p:cBhvr>
                                            <p:cTn id="24" dur="1" fill="hold">
                                              <p:stCondLst>
                                                <p:cond delay="0"/>
                                              </p:stCondLst>
                                            </p:cTn>
                                            <p:tgtEl>
                                              <p:spTgt spid="38"/>
                                            </p:tgtEl>
                                            <p:attrNameLst>
                                              <p:attrName>style.visibility</p:attrName>
                                            </p:attrNameLst>
                                          </p:cBhvr>
                                          <p:to>
                                            <p:strVal val="visible"/>
                                          </p:to>
                                        </p:set>
                                        <p:anim calcmode="lin" valueType="num" p14:bounceEnd="50000">
                                          <p:cBhvr additive="base">
                                            <p:cTn id="25" dur="800" fill="hold"/>
                                            <p:tgtEl>
                                              <p:spTgt spid="38"/>
                                            </p:tgtEl>
                                            <p:attrNameLst>
                                              <p:attrName>ppt_x</p:attrName>
                                            </p:attrNameLst>
                                          </p:cBhvr>
                                          <p:tavLst>
                                            <p:tav tm="0">
                                              <p:val>
                                                <p:strVal val="1+#ppt_w/2"/>
                                              </p:val>
                                            </p:tav>
                                            <p:tav tm="100000">
                                              <p:val>
                                                <p:strVal val="#ppt_x"/>
                                              </p:val>
                                            </p:tav>
                                          </p:tavLst>
                                        </p:anim>
                                        <p:anim calcmode="lin" valueType="num" p14:bounceEnd="50000">
                                          <p:cBhvr additive="base">
                                            <p:cTn id="26" dur="8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14:presetBounceEnd="50000">
                                      <p:stCondLst>
                                        <p:cond delay="600"/>
                                      </p:stCondLst>
                                      <p:childTnLst>
                                        <p:set>
                                          <p:cBhvr>
                                            <p:cTn id="28" dur="1" fill="hold">
                                              <p:stCondLst>
                                                <p:cond delay="0"/>
                                              </p:stCondLst>
                                            </p:cTn>
                                            <p:tgtEl>
                                              <p:spTgt spid="32"/>
                                            </p:tgtEl>
                                            <p:attrNameLst>
                                              <p:attrName>style.visibility</p:attrName>
                                            </p:attrNameLst>
                                          </p:cBhvr>
                                          <p:to>
                                            <p:strVal val="visible"/>
                                          </p:to>
                                        </p:set>
                                        <p:anim calcmode="lin" valueType="num" p14:bounceEnd="50000">
                                          <p:cBhvr additive="base">
                                            <p:cTn id="29" dur="800" fill="hold"/>
                                            <p:tgtEl>
                                              <p:spTgt spid="32"/>
                                            </p:tgtEl>
                                            <p:attrNameLst>
                                              <p:attrName>ppt_x</p:attrName>
                                            </p:attrNameLst>
                                          </p:cBhvr>
                                          <p:tavLst>
                                            <p:tav tm="0">
                                              <p:val>
                                                <p:strVal val="1+#ppt_w/2"/>
                                              </p:val>
                                            </p:tav>
                                            <p:tav tm="100000">
                                              <p:val>
                                                <p:strVal val="#ppt_x"/>
                                              </p:val>
                                            </p:tav>
                                          </p:tavLst>
                                        </p:anim>
                                        <p:anim calcmode="lin" valueType="num" p14:bounceEnd="50000">
                                          <p:cBhvr additive="base">
                                            <p:cTn id="30" dur="800" fill="hold"/>
                                            <p:tgtEl>
                                              <p:spTgt spid="3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14:presetBounceEnd="50000">
                                      <p:stCondLst>
                                        <p:cond delay="800"/>
                                      </p:stCondLst>
                                      <p:childTnLst>
                                        <p:set>
                                          <p:cBhvr>
                                            <p:cTn id="32" dur="1" fill="hold">
                                              <p:stCondLst>
                                                <p:cond delay="0"/>
                                              </p:stCondLst>
                                            </p:cTn>
                                            <p:tgtEl>
                                              <p:spTgt spid="41"/>
                                            </p:tgtEl>
                                            <p:attrNameLst>
                                              <p:attrName>style.visibility</p:attrName>
                                            </p:attrNameLst>
                                          </p:cBhvr>
                                          <p:to>
                                            <p:strVal val="visible"/>
                                          </p:to>
                                        </p:set>
                                        <p:anim calcmode="lin" valueType="num" p14:bounceEnd="50000">
                                          <p:cBhvr additive="base">
                                            <p:cTn id="33" dur="800" fill="hold"/>
                                            <p:tgtEl>
                                              <p:spTgt spid="41"/>
                                            </p:tgtEl>
                                            <p:attrNameLst>
                                              <p:attrName>ppt_x</p:attrName>
                                            </p:attrNameLst>
                                          </p:cBhvr>
                                          <p:tavLst>
                                            <p:tav tm="0">
                                              <p:val>
                                                <p:strVal val="1+#ppt_w/2"/>
                                              </p:val>
                                            </p:tav>
                                            <p:tav tm="100000">
                                              <p:val>
                                                <p:strVal val="#ppt_x"/>
                                              </p:val>
                                            </p:tav>
                                          </p:tavLst>
                                        </p:anim>
                                        <p:anim calcmode="lin" valueType="num" p14:bounceEnd="50000">
                                          <p:cBhvr additive="base">
                                            <p:cTn id="34" dur="8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14:presetBounceEnd="50000">
                                      <p:stCondLst>
                                        <p:cond delay="1000"/>
                                      </p:stCondLst>
                                      <p:childTnLst>
                                        <p:set>
                                          <p:cBhvr>
                                            <p:cTn id="36" dur="1" fill="hold">
                                              <p:stCondLst>
                                                <p:cond delay="0"/>
                                              </p:stCondLst>
                                            </p:cTn>
                                            <p:tgtEl>
                                              <p:spTgt spid="33"/>
                                            </p:tgtEl>
                                            <p:attrNameLst>
                                              <p:attrName>style.visibility</p:attrName>
                                            </p:attrNameLst>
                                          </p:cBhvr>
                                          <p:to>
                                            <p:strVal val="visible"/>
                                          </p:to>
                                        </p:set>
                                        <p:anim calcmode="lin" valueType="num" p14:bounceEnd="50000">
                                          <p:cBhvr additive="base">
                                            <p:cTn id="37" dur="800" fill="hold"/>
                                            <p:tgtEl>
                                              <p:spTgt spid="33"/>
                                            </p:tgtEl>
                                            <p:attrNameLst>
                                              <p:attrName>ppt_x</p:attrName>
                                            </p:attrNameLst>
                                          </p:cBhvr>
                                          <p:tavLst>
                                            <p:tav tm="0">
                                              <p:val>
                                                <p:strVal val="1+#ppt_w/2"/>
                                              </p:val>
                                            </p:tav>
                                            <p:tav tm="100000">
                                              <p:val>
                                                <p:strVal val="#ppt_x"/>
                                              </p:val>
                                            </p:tav>
                                          </p:tavLst>
                                        </p:anim>
                                        <p:anim calcmode="lin" valueType="num" p14:bounceEnd="50000">
                                          <p:cBhvr additive="base">
                                            <p:cTn id="38" dur="800" fill="hold"/>
                                            <p:tgtEl>
                                              <p:spTgt spid="33"/>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14:presetBounceEnd="50000">
                                      <p:stCondLst>
                                        <p:cond delay="1200"/>
                                      </p:stCondLst>
                                      <p:childTnLst>
                                        <p:set>
                                          <p:cBhvr>
                                            <p:cTn id="40" dur="1" fill="hold">
                                              <p:stCondLst>
                                                <p:cond delay="0"/>
                                              </p:stCondLst>
                                            </p:cTn>
                                            <p:tgtEl>
                                              <p:spTgt spid="44"/>
                                            </p:tgtEl>
                                            <p:attrNameLst>
                                              <p:attrName>style.visibility</p:attrName>
                                            </p:attrNameLst>
                                          </p:cBhvr>
                                          <p:to>
                                            <p:strVal val="visible"/>
                                          </p:to>
                                        </p:set>
                                        <p:anim calcmode="lin" valueType="num" p14:bounceEnd="50000">
                                          <p:cBhvr additive="base">
                                            <p:cTn id="41" dur="800" fill="hold"/>
                                            <p:tgtEl>
                                              <p:spTgt spid="44"/>
                                            </p:tgtEl>
                                            <p:attrNameLst>
                                              <p:attrName>ppt_x</p:attrName>
                                            </p:attrNameLst>
                                          </p:cBhvr>
                                          <p:tavLst>
                                            <p:tav tm="0">
                                              <p:val>
                                                <p:strVal val="1+#ppt_w/2"/>
                                              </p:val>
                                            </p:tav>
                                            <p:tav tm="100000">
                                              <p:val>
                                                <p:strVal val="#ppt_x"/>
                                              </p:val>
                                            </p:tav>
                                          </p:tavLst>
                                        </p:anim>
                                        <p:anim calcmode="lin" valueType="num" p14:bounceEnd="50000">
                                          <p:cBhvr additive="base">
                                            <p:cTn id="42" dur="8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14:presetBounceEnd="50000">
                                      <p:stCondLst>
                                        <p:cond delay="1400"/>
                                      </p:stCondLst>
                                      <p:childTnLst>
                                        <p:set>
                                          <p:cBhvr>
                                            <p:cTn id="44" dur="1" fill="hold">
                                              <p:stCondLst>
                                                <p:cond delay="0"/>
                                              </p:stCondLst>
                                            </p:cTn>
                                            <p:tgtEl>
                                              <p:spTgt spid="34"/>
                                            </p:tgtEl>
                                            <p:attrNameLst>
                                              <p:attrName>style.visibility</p:attrName>
                                            </p:attrNameLst>
                                          </p:cBhvr>
                                          <p:to>
                                            <p:strVal val="visible"/>
                                          </p:to>
                                        </p:set>
                                        <p:anim calcmode="lin" valueType="num" p14:bounceEnd="50000">
                                          <p:cBhvr additive="base">
                                            <p:cTn id="45" dur="800" fill="hold"/>
                                            <p:tgtEl>
                                              <p:spTgt spid="34"/>
                                            </p:tgtEl>
                                            <p:attrNameLst>
                                              <p:attrName>ppt_x</p:attrName>
                                            </p:attrNameLst>
                                          </p:cBhvr>
                                          <p:tavLst>
                                            <p:tav tm="0">
                                              <p:val>
                                                <p:strVal val="1+#ppt_w/2"/>
                                              </p:val>
                                            </p:tav>
                                            <p:tav tm="100000">
                                              <p:val>
                                                <p:strVal val="#ppt_x"/>
                                              </p:val>
                                            </p:tav>
                                          </p:tavLst>
                                        </p:anim>
                                        <p:anim calcmode="lin" valueType="num" p14:bounceEnd="50000">
                                          <p:cBhvr additive="base">
                                            <p:cTn id="46" dur="8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8"/>
                                            </p:tgtEl>
                                            <p:attrNameLst>
                                              <p:attrName>style.visibility</p:attrName>
                                            </p:attrNameLst>
                                          </p:cBhvr>
                                          <p:to>
                                            <p:strVal val="visible"/>
                                          </p:to>
                                        </p:set>
                                        <p:anim calcmode="lin" valueType="num">
                                          <p:cBhvr additive="base">
                                            <p:cTn id="7" dur="800" fill="hold"/>
                                            <p:tgtEl>
                                              <p:spTgt spid="28"/>
                                            </p:tgtEl>
                                            <p:attrNameLst>
                                              <p:attrName>ppt_x</p:attrName>
                                            </p:attrNameLst>
                                          </p:cBhvr>
                                          <p:tavLst>
                                            <p:tav tm="0">
                                              <p:val>
                                                <p:strVal val="#ppt_x"/>
                                              </p:val>
                                            </p:tav>
                                            <p:tav tm="100000">
                                              <p:val>
                                                <p:strVal val="#ppt_x"/>
                                              </p:val>
                                            </p:tav>
                                          </p:tavLst>
                                        </p:anim>
                                        <p:anim calcmode="lin" valueType="num">
                                          <p:cBhvr additive="base">
                                            <p:cTn id="8" dur="800" fill="hold"/>
                                            <p:tgtEl>
                                              <p:spTgt spid="28"/>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2" presetClass="entr" presetSubtype="8" fill="hold"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fill="hold"/>
                                            <p:tgtEl>
                                              <p:spTgt spid="47"/>
                                            </p:tgtEl>
                                            <p:attrNameLst>
                                              <p:attrName>ppt_x</p:attrName>
                                            </p:attrNameLst>
                                          </p:cBhvr>
                                          <p:tavLst>
                                            <p:tav tm="0">
                                              <p:val>
                                                <p:strVal val="0-#ppt_w/2"/>
                                              </p:val>
                                            </p:tav>
                                            <p:tav tm="100000">
                                              <p:val>
                                                <p:strVal val="#ppt_x"/>
                                              </p:val>
                                            </p:tav>
                                          </p:tavLst>
                                        </p:anim>
                                        <p:anim calcmode="lin" valueType="num">
                                          <p:cBhvr additive="base">
                                            <p:cTn id="13" dur="500" fill="hold"/>
                                            <p:tgtEl>
                                              <p:spTgt spid="47"/>
                                            </p:tgtEl>
                                            <p:attrNameLst>
                                              <p:attrName>ppt_y</p:attrName>
                                            </p:attrNameLst>
                                          </p:cBhvr>
                                          <p:tavLst>
                                            <p:tav tm="0">
                                              <p:val>
                                                <p:strVal val="#ppt_y"/>
                                              </p:val>
                                            </p:tav>
                                            <p:tav tm="100000">
                                              <p:val>
                                                <p:strVal val="#ppt_y"/>
                                              </p:val>
                                            </p:tav>
                                          </p:tavLst>
                                        </p:anim>
                                      </p:childTnLst>
                                    </p:cTn>
                                  </p:par>
                                </p:childTnLst>
                              </p:cTn>
                            </p:par>
                            <p:par>
                              <p:cTn id="14" fill="hold">
                                <p:stCondLst>
                                  <p:cond delay="1300"/>
                                </p:stCondLst>
                                <p:childTnLst>
                                  <p:par>
                                    <p:cTn id="15" presetID="2" presetClass="entr" presetSubtype="2" fill="hold" nodeType="afterEffect">
                                      <p:stCondLst>
                                        <p:cond delay="0"/>
                                      </p:stCondLst>
                                      <p:childTnLst>
                                        <p:set>
                                          <p:cBhvr>
                                            <p:cTn id="16" dur="1" fill="hold">
                                              <p:stCondLst>
                                                <p:cond delay="0"/>
                                              </p:stCondLst>
                                            </p:cTn>
                                            <p:tgtEl>
                                              <p:spTgt spid="35"/>
                                            </p:tgtEl>
                                            <p:attrNameLst>
                                              <p:attrName>style.visibility</p:attrName>
                                            </p:attrNameLst>
                                          </p:cBhvr>
                                          <p:to>
                                            <p:strVal val="visible"/>
                                          </p:to>
                                        </p:set>
                                        <p:anim calcmode="lin" valueType="num">
                                          <p:cBhvr additive="base">
                                            <p:cTn id="17" dur="800" fill="hold"/>
                                            <p:tgtEl>
                                              <p:spTgt spid="35"/>
                                            </p:tgtEl>
                                            <p:attrNameLst>
                                              <p:attrName>ppt_x</p:attrName>
                                            </p:attrNameLst>
                                          </p:cBhvr>
                                          <p:tavLst>
                                            <p:tav tm="0">
                                              <p:val>
                                                <p:strVal val="1+#ppt_w/2"/>
                                              </p:val>
                                            </p:tav>
                                            <p:tav tm="100000">
                                              <p:val>
                                                <p:strVal val="#ppt_x"/>
                                              </p:val>
                                            </p:tav>
                                          </p:tavLst>
                                        </p:anim>
                                        <p:anim calcmode="lin" valueType="num">
                                          <p:cBhvr additive="base">
                                            <p:cTn id="18" dur="800" fill="hold"/>
                                            <p:tgtEl>
                                              <p:spTgt spid="3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200"/>
                                      </p:stCondLst>
                                      <p:childTnLst>
                                        <p:set>
                                          <p:cBhvr>
                                            <p:cTn id="20" dur="1" fill="hold">
                                              <p:stCondLst>
                                                <p:cond delay="0"/>
                                              </p:stCondLst>
                                            </p:cTn>
                                            <p:tgtEl>
                                              <p:spTgt spid="31"/>
                                            </p:tgtEl>
                                            <p:attrNameLst>
                                              <p:attrName>style.visibility</p:attrName>
                                            </p:attrNameLst>
                                          </p:cBhvr>
                                          <p:to>
                                            <p:strVal val="visible"/>
                                          </p:to>
                                        </p:set>
                                        <p:anim calcmode="lin" valueType="num">
                                          <p:cBhvr additive="base">
                                            <p:cTn id="21" dur="800" fill="hold"/>
                                            <p:tgtEl>
                                              <p:spTgt spid="31"/>
                                            </p:tgtEl>
                                            <p:attrNameLst>
                                              <p:attrName>ppt_x</p:attrName>
                                            </p:attrNameLst>
                                          </p:cBhvr>
                                          <p:tavLst>
                                            <p:tav tm="0">
                                              <p:val>
                                                <p:strVal val="1+#ppt_w/2"/>
                                              </p:val>
                                            </p:tav>
                                            <p:tav tm="100000">
                                              <p:val>
                                                <p:strVal val="#ppt_x"/>
                                              </p:val>
                                            </p:tav>
                                          </p:tavLst>
                                        </p:anim>
                                        <p:anim calcmode="lin" valueType="num">
                                          <p:cBhvr additive="base">
                                            <p:cTn id="22" dur="800" fill="hold"/>
                                            <p:tgtEl>
                                              <p:spTgt spid="31"/>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400"/>
                                      </p:stCondLst>
                                      <p:childTnLst>
                                        <p:set>
                                          <p:cBhvr>
                                            <p:cTn id="24" dur="1" fill="hold">
                                              <p:stCondLst>
                                                <p:cond delay="0"/>
                                              </p:stCondLst>
                                            </p:cTn>
                                            <p:tgtEl>
                                              <p:spTgt spid="38"/>
                                            </p:tgtEl>
                                            <p:attrNameLst>
                                              <p:attrName>style.visibility</p:attrName>
                                            </p:attrNameLst>
                                          </p:cBhvr>
                                          <p:to>
                                            <p:strVal val="visible"/>
                                          </p:to>
                                        </p:set>
                                        <p:anim calcmode="lin" valueType="num">
                                          <p:cBhvr additive="base">
                                            <p:cTn id="25" dur="800" fill="hold"/>
                                            <p:tgtEl>
                                              <p:spTgt spid="38"/>
                                            </p:tgtEl>
                                            <p:attrNameLst>
                                              <p:attrName>ppt_x</p:attrName>
                                            </p:attrNameLst>
                                          </p:cBhvr>
                                          <p:tavLst>
                                            <p:tav tm="0">
                                              <p:val>
                                                <p:strVal val="1+#ppt_w/2"/>
                                              </p:val>
                                            </p:tav>
                                            <p:tav tm="100000">
                                              <p:val>
                                                <p:strVal val="#ppt_x"/>
                                              </p:val>
                                            </p:tav>
                                          </p:tavLst>
                                        </p:anim>
                                        <p:anim calcmode="lin" valueType="num">
                                          <p:cBhvr additive="base">
                                            <p:cTn id="26" dur="800" fill="hold"/>
                                            <p:tgtEl>
                                              <p:spTgt spid="38"/>
                                            </p:tgtEl>
                                            <p:attrNameLst>
                                              <p:attrName>ppt_y</p:attrName>
                                            </p:attrNameLst>
                                          </p:cBhvr>
                                          <p:tavLst>
                                            <p:tav tm="0">
                                              <p:val>
                                                <p:strVal val="#ppt_y"/>
                                              </p:val>
                                            </p:tav>
                                            <p:tav tm="100000">
                                              <p:val>
                                                <p:strVal val="#ppt_y"/>
                                              </p:val>
                                            </p:tav>
                                          </p:tavLst>
                                        </p:anim>
                                      </p:childTnLst>
                                    </p:cTn>
                                  </p:par>
                                  <p:par>
                                    <p:cTn id="27" presetID="2" presetClass="entr" presetSubtype="2" fill="hold" grpId="0" nodeType="withEffect">
                                      <p:stCondLst>
                                        <p:cond delay="600"/>
                                      </p:stCondLst>
                                      <p:childTnLst>
                                        <p:set>
                                          <p:cBhvr>
                                            <p:cTn id="28" dur="1" fill="hold">
                                              <p:stCondLst>
                                                <p:cond delay="0"/>
                                              </p:stCondLst>
                                            </p:cTn>
                                            <p:tgtEl>
                                              <p:spTgt spid="32"/>
                                            </p:tgtEl>
                                            <p:attrNameLst>
                                              <p:attrName>style.visibility</p:attrName>
                                            </p:attrNameLst>
                                          </p:cBhvr>
                                          <p:to>
                                            <p:strVal val="visible"/>
                                          </p:to>
                                        </p:set>
                                        <p:anim calcmode="lin" valueType="num">
                                          <p:cBhvr additive="base">
                                            <p:cTn id="29" dur="800" fill="hold"/>
                                            <p:tgtEl>
                                              <p:spTgt spid="32"/>
                                            </p:tgtEl>
                                            <p:attrNameLst>
                                              <p:attrName>ppt_x</p:attrName>
                                            </p:attrNameLst>
                                          </p:cBhvr>
                                          <p:tavLst>
                                            <p:tav tm="0">
                                              <p:val>
                                                <p:strVal val="1+#ppt_w/2"/>
                                              </p:val>
                                            </p:tav>
                                            <p:tav tm="100000">
                                              <p:val>
                                                <p:strVal val="#ppt_x"/>
                                              </p:val>
                                            </p:tav>
                                          </p:tavLst>
                                        </p:anim>
                                        <p:anim calcmode="lin" valueType="num">
                                          <p:cBhvr additive="base">
                                            <p:cTn id="30" dur="800" fill="hold"/>
                                            <p:tgtEl>
                                              <p:spTgt spid="32"/>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80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800" fill="hold"/>
                                            <p:tgtEl>
                                              <p:spTgt spid="41"/>
                                            </p:tgtEl>
                                            <p:attrNameLst>
                                              <p:attrName>ppt_x</p:attrName>
                                            </p:attrNameLst>
                                          </p:cBhvr>
                                          <p:tavLst>
                                            <p:tav tm="0">
                                              <p:val>
                                                <p:strVal val="1+#ppt_w/2"/>
                                              </p:val>
                                            </p:tav>
                                            <p:tav tm="100000">
                                              <p:val>
                                                <p:strVal val="#ppt_x"/>
                                              </p:val>
                                            </p:tav>
                                          </p:tavLst>
                                        </p:anim>
                                        <p:anim calcmode="lin" valueType="num">
                                          <p:cBhvr additive="base">
                                            <p:cTn id="34" dur="800" fill="hold"/>
                                            <p:tgtEl>
                                              <p:spTgt spid="41"/>
                                            </p:tgtEl>
                                            <p:attrNameLst>
                                              <p:attrName>ppt_y</p:attrName>
                                            </p:attrNameLst>
                                          </p:cBhvr>
                                          <p:tavLst>
                                            <p:tav tm="0">
                                              <p:val>
                                                <p:strVal val="#ppt_y"/>
                                              </p:val>
                                            </p:tav>
                                            <p:tav tm="100000">
                                              <p:val>
                                                <p:strVal val="#ppt_y"/>
                                              </p:val>
                                            </p:tav>
                                          </p:tavLst>
                                        </p:anim>
                                      </p:childTnLst>
                                    </p:cTn>
                                  </p:par>
                                  <p:par>
                                    <p:cTn id="35" presetID="2" presetClass="entr" presetSubtype="2" fill="hold" grpId="0" nodeType="withEffect">
                                      <p:stCondLst>
                                        <p:cond delay="1000"/>
                                      </p:stCondLst>
                                      <p:childTnLst>
                                        <p:set>
                                          <p:cBhvr>
                                            <p:cTn id="36" dur="1" fill="hold">
                                              <p:stCondLst>
                                                <p:cond delay="0"/>
                                              </p:stCondLst>
                                            </p:cTn>
                                            <p:tgtEl>
                                              <p:spTgt spid="33"/>
                                            </p:tgtEl>
                                            <p:attrNameLst>
                                              <p:attrName>style.visibility</p:attrName>
                                            </p:attrNameLst>
                                          </p:cBhvr>
                                          <p:to>
                                            <p:strVal val="visible"/>
                                          </p:to>
                                        </p:set>
                                        <p:anim calcmode="lin" valueType="num">
                                          <p:cBhvr additive="base">
                                            <p:cTn id="37" dur="800" fill="hold"/>
                                            <p:tgtEl>
                                              <p:spTgt spid="33"/>
                                            </p:tgtEl>
                                            <p:attrNameLst>
                                              <p:attrName>ppt_x</p:attrName>
                                            </p:attrNameLst>
                                          </p:cBhvr>
                                          <p:tavLst>
                                            <p:tav tm="0">
                                              <p:val>
                                                <p:strVal val="1+#ppt_w/2"/>
                                              </p:val>
                                            </p:tav>
                                            <p:tav tm="100000">
                                              <p:val>
                                                <p:strVal val="#ppt_x"/>
                                              </p:val>
                                            </p:tav>
                                          </p:tavLst>
                                        </p:anim>
                                        <p:anim calcmode="lin" valueType="num">
                                          <p:cBhvr additive="base">
                                            <p:cTn id="38" dur="800" fill="hold"/>
                                            <p:tgtEl>
                                              <p:spTgt spid="33"/>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1200"/>
                                      </p:stCondLst>
                                      <p:childTnLst>
                                        <p:set>
                                          <p:cBhvr>
                                            <p:cTn id="40" dur="1" fill="hold">
                                              <p:stCondLst>
                                                <p:cond delay="0"/>
                                              </p:stCondLst>
                                            </p:cTn>
                                            <p:tgtEl>
                                              <p:spTgt spid="44"/>
                                            </p:tgtEl>
                                            <p:attrNameLst>
                                              <p:attrName>style.visibility</p:attrName>
                                            </p:attrNameLst>
                                          </p:cBhvr>
                                          <p:to>
                                            <p:strVal val="visible"/>
                                          </p:to>
                                        </p:set>
                                        <p:anim calcmode="lin" valueType="num">
                                          <p:cBhvr additive="base">
                                            <p:cTn id="41" dur="800" fill="hold"/>
                                            <p:tgtEl>
                                              <p:spTgt spid="44"/>
                                            </p:tgtEl>
                                            <p:attrNameLst>
                                              <p:attrName>ppt_x</p:attrName>
                                            </p:attrNameLst>
                                          </p:cBhvr>
                                          <p:tavLst>
                                            <p:tav tm="0">
                                              <p:val>
                                                <p:strVal val="1+#ppt_w/2"/>
                                              </p:val>
                                            </p:tav>
                                            <p:tav tm="100000">
                                              <p:val>
                                                <p:strVal val="#ppt_x"/>
                                              </p:val>
                                            </p:tav>
                                          </p:tavLst>
                                        </p:anim>
                                        <p:anim calcmode="lin" valueType="num">
                                          <p:cBhvr additive="base">
                                            <p:cTn id="42" dur="800" fill="hold"/>
                                            <p:tgtEl>
                                              <p:spTgt spid="44"/>
                                            </p:tgtEl>
                                            <p:attrNameLst>
                                              <p:attrName>ppt_y</p:attrName>
                                            </p:attrNameLst>
                                          </p:cBhvr>
                                          <p:tavLst>
                                            <p:tav tm="0">
                                              <p:val>
                                                <p:strVal val="#ppt_y"/>
                                              </p:val>
                                            </p:tav>
                                            <p:tav tm="100000">
                                              <p:val>
                                                <p:strVal val="#ppt_y"/>
                                              </p:val>
                                            </p:tav>
                                          </p:tavLst>
                                        </p:anim>
                                      </p:childTnLst>
                                    </p:cTn>
                                  </p:par>
                                  <p:par>
                                    <p:cTn id="43" presetID="2" presetClass="entr" presetSubtype="2" fill="hold" grpId="0" nodeType="withEffect">
                                      <p:stCondLst>
                                        <p:cond delay="1400"/>
                                      </p:stCondLst>
                                      <p:childTnLst>
                                        <p:set>
                                          <p:cBhvr>
                                            <p:cTn id="44" dur="1" fill="hold">
                                              <p:stCondLst>
                                                <p:cond delay="0"/>
                                              </p:stCondLst>
                                            </p:cTn>
                                            <p:tgtEl>
                                              <p:spTgt spid="34"/>
                                            </p:tgtEl>
                                            <p:attrNameLst>
                                              <p:attrName>style.visibility</p:attrName>
                                            </p:attrNameLst>
                                          </p:cBhvr>
                                          <p:to>
                                            <p:strVal val="visible"/>
                                          </p:to>
                                        </p:set>
                                        <p:anim calcmode="lin" valueType="num">
                                          <p:cBhvr additive="base">
                                            <p:cTn id="45" dur="800" fill="hold"/>
                                            <p:tgtEl>
                                              <p:spTgt spid="34"/>
                                            </p:tgtEl>
                                            <p:attrNameLst>
                                              <p:attrName>ppt_x</p:attrName>
                                            </p:attrNameLst>
                                          </p:cBhvr>
                                          <p:tavLst>
                                            <p:tav tm="0">
                                              <p:val>
                                                <p:strVal val="1+#ppt_w/2"/>
                                              </p:val>
                                            </p:tav>
                                            <p:tav tm="100000">
                                              <p:val>
                                                <p:strVal val="#ppt_x"/>
                                              </p:val>
                                            </p:tav>
                                          </p:tavLst>
                                        </p:anim>
                                        <p:anim calcmode="lin" valueType="num">
                                          <p:cBhvr additive="base">
                                            <p:cTn id="46" dur="800" fill="hold"/>
                                            <p:tgtEl>
                                              <p:spTgt spid="3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P spid="33" grpId="0"/>
          <p:bldP spid="34" grpId="0"/>
        </p:bldLst>
      </p:timing>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0" name="组合 19"/>
          <p:cNvGrpSpPr/>
          <p:nvPr/>
        </p:nvGrpSpPr>
        <p:grpSpPr>
          <a:xfrm>
            <a:off x="3251200" y="373355"/>
            <a:ext cx="5689600" cy="715217"/>
            <a:chOff x="3106057" y="402383"/>
            <a:chExt cx="5689600" cy="715217"/>
          </a:xfrm>
          <a:solidFill>
            <a:srgbClr val="33909B"/>
          </a:solidFill>
        </p:grpSpPr>
        <p:sp>
          <p:nvSpPr>
            <p:cNvPr id="21" name="矩形: 圆角 1"/>
            <p:cNvSpPr/>
            <p:nvPr/>
          </p:nvSpPr>
          <p:spPr>
            <a:xfrm>
              <a:off x="3106057" y="402383"/>
              <a:ext cx="5689600" cy="715217"/>
            </a:xfrm>
            <a:prstGeom prst="roundRect">
              <a:avLst>
                <a:gd name="adj" fmla="val 50000"/>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Copyright Notice"/>
            <p:cNvSpPr>
              <a:spLocks/>
            </p:cNvSpPr>
            <p:nvPr/>
          </p:nvSpPr>
          <p:spPr bwMode="auto">
            <a:xfrm>
              <a:off x="4307114" y="572731"/>
              <a:ext cx="3287486" cy="434765"/>
            </a:xfrm>
            <a:prstGeom prst="rect">
              <a:avLst/>
            </a:prstGeom>
            <a:grpFill/>
            <a:ln w="6350" cap="flat" cmpd="sng" algn="ctr">
              <a:noFill/>
              <a:prstDash val="solid"/>
            </a:ln>
            <a:effectLst/>
            <a:extLs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defPPr>
                <a:defRPr lang="zh-CN"/>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zh-CN" altLang="en-US" sz="2400" cap="small" dirty="0">
                  <a:solidFill>
                    <a:schemeClr val="bg1"/>
                  </a:solidFill>
                  <a:latin typeface="微软雅黑" panose="020B0503020204020204" pitchFamily="34" charset="-122"/>
                  <a:ea typeface="微软雅黑" panose="020B0503020204020204" pitchFamily="34" charset="-122"/>
                </a:rPr>
                <a:t>电器火灾安全扑救方式</a:t>
              </a:r>
              <a:endParaRPr lang="en-US" sz="2400" cap="small" dirty="0">
                <a:solidFill>
                  <a:schemeClr val="bg1"/>
                </a:solidFill>
                <a:latin typeface="微软雅黑" panose="020B0503020204020204" pitchFamily="34" charset="-122"/>
                <a:ea typeface="微软雅黑" panose="020B0503020204020204" pitchFamily="34" charset="-122"/>
              </a:endParaRPr>
            </a:p>
          </p:txBody>
        </p:sp>
      </p:grpSp>
      <p:grpSp>
        <p:nvGrpSpPr>
          <p:cNvPr id="23" name="组合 22">
            <a:extLst>
              <a:ext uri="{FF2B5EF4-FFF2-40B4-BE49-F238E27FC236}">
                <a16:creationId xmlns="" xmlns:a16="http://schemas.microsoft.com/office/drawing/2014/main" id="{837E631A-3536-4A00-8F13-AA21326F9A20}"/>
              </a:ext>
            </a:extLst>
          </p:cNvPr>
          <p:cNvGrpSpPr/>
          <p:nvPr/>
        </p:nvGrpSpPr>
        <p:grpSpPr>
          <a:xfrm>
            <a:off x="1349291" y="1482691"/>
            <a:ext cx="4960726" cy="4516724"/>
            <a:chOff x="802445" y="-1951388"/>
            <a:chExt cx="5482009" cy="5776801"/>
          </a:xfrm>
        </p:grpSpPr>
        <p:sp>
          <p:nvSpPr>
            <p:cNvPr id="24" name="矩形 23">
              <a:extLst>
                <a:ext uri="{FF2B5EF4-FFF2-40B4-BE49-F238E27FC236}">
                  <a16:creationId xmlns="" xmlns:a16="http://schemas.microsoft.com/office/drawing/2014/main" id="{84D747D3-6C56-4113-92A2-0B3145F3ACDF}"/>
                </a:ext>
              </a:extLst>
            </p:cNvPr>
            <p:cNvSpPr/>
            <p:nvPr/>
          </p:nvSpPr>
          <p:spPr>
            <a:xfrm>
              <a:off x="802445" y="-1951388"/>
              <a:ext cx="5482009" cy="4923181"/>
            </a:xfrm>
            <a:prstGeom prst="rect">
              <a:avLst/>
            </a:prstGeom>
            <a:blipFill dpi="0" rotWithShape="1">
              <a:blip r:embed="rId3"/>
              <a:srcRect/>
              <a:stretch>
                <a:fillRect/>
              </a:stretch>
            </a:blipFill>
            <a:ln>
              <a:noFill/>
            </a:ln>
            <a:effectLst/>
          </p:spPr>
          <p:style>
            <a:lnRef idx="1">
              <a:schemeClr val="accent1"/>
            </a:lnRef>
            <a:fillRef idx="3">
              <a:schemeClr val="accent1"/>
            </a:fillRef>
            <a:effectRef idx="2">
              <a:schemeClr val="accent1"/>
            </a:effectRef>
            <a:fontRef idx="minor">
              <a:schemeClr val="lt1"/>
            </a:fontRef>
          </p:style>
          <p:txBody>
            <a:bodyPr lIns="91438" tIns="45719" rIns="91438" bIns="45719" rtlCol="0" anchor="ctr"/>
            <a:lstStyle/>
            <a:p>
              <a:pPr algn="ctr"/>
              <a:endParaRPr kumimoji="1" lang="zh-CN" altLang="en-US" sz="1100">
                <a:solidFill>
                  <a:prstClr val="white"/>
                </a:solidFill>
                <a:latin typeface="Calibri"/>
                <a:ea typeface="宋体"/>
              </a:endParaRPr>
            </a:p>
          </p:txBody>
        </p:sp>
        <p:sp>
          <p:nvSpPr>
            <p:cNvPr id="25" name="矩形 24">
              <a:extLst>
                <a:ext uri="{FF2B5EF4-FFF2-40B4-BE49-F238E27FC236}">
                  <a16:creationId xmlns="" xmlns:a16="http://schemas.microsoft.com/office/drawing/2014/main" id="{32C9067B-2C00-476D-B16D-0A698CD724F3}"/>
                </a:ext>
              </a:extLst>
            </p:cNvPr>
            <p:cNvSpPr/>
            <p:nvPr/>
          </p:nvSpPr>
          <p:spPr>
            <a:xfrm>
              <a:off x="802445" y="2971794"/>
              <a:ext cx="5471208" cy="853619"/>
            </a:xfrm>
            <a:prstGeom prst="rect">
              <a:avLst/>
            </a:prstGeom>
            <a:solidFill>
              <a:srgbClr val="33909B"/>
            </a:solidFill>
            <a:ln w="9525" cap="flat" cmpd="sng" algn="ctr">
              <a:noFill/>
              <a:prstDash val="solid"/>
            </a:ln>
            <a:effectLst/>
          </p:spPr>
          <p:txBody>
            <a:bodyPr lIns="91438" tIns="45719" rIns="91438" bIns="45719" rtlCol="0" anchor="ctr"/>
            <a:lstStyle/>
            <a:p>
              <a:pPr marL="0" marR="0" lvl="0" indent="0" algn="ctr" defTabSz="457189" eaLnBrk="1" fontAlgn="auto" latinLnBrk="0" hangingPunct="1">
                <a:lnSpc>
                  <a:spcPct val="100000"/>
                </a:lnSpc>
                <a:spcBef>
                  <a:spcPts val="0"/>
                </a:spcBef>
                <a:spcAft>
                  <a:spcPts val="0"/>
                </a:spcAft>
                <a:buClrTx/>
                <a:buSzTx/>
                <a:buFontTx/>
                <a:buNone/>
                <a:tabLst/>
                <a:defRPr/>
              </a:pPr>
              <a:endParaRPr kumimoji="1" lang="zh-CN" altLang="en-US" sz="1100" b="0" i="0" u="none" strike="noStrike" kern="0" cap="none" spc="0" normalizeH="0" baseline="0" noProof="0">
                <a:ln>
                  <a:noFill/>
                </a:ln>
                <a:solidFill>
                  <a:srgbClr val="FFFFFF"/>
                </a:solidFill>
                <a:effectLst/>
                <a:uLnTx/>
                <a:uFillTx/>
                <a:latin typeface="Century Gothic"/>
                <a:ea typeface="微软雅黑" panose="020B0503020204020204" pitchFamily="34" charset="-122"/>
              </a:endParaRPr>
            </a:p>
          </p:txBody>
        </p:sp>
        <p:sp>
          <p:nvSpPr>
            <p:cNvPr id="27" name="文本框 26">
              <a:extLst>
                <a:ext uri="{FF2B5EF4-FFF2-40B4-BE49-F238E27FC236}">
                  <a16:creationId xmlns="" xmlns:a16="http://schemas.microsoft.com/office/drawing/2014/main" id="{8A283992-CA7F-435A-941F-CAA8AA1CB487}"/>
                </a:ext>
              </a:extLst>
            </p:cNvPr>
            <p:cNvSpPr txBox="1"/>
            <p:nvPr/>
          </p:nvSpPr>
          <p:spPr>
            <a:xfrm>
              <a:off x="882211" y="3127076"/>
              <a:ext cx="5275326" cy="629821"/>
            </a:xfrm>
            <a:prstGeom prst="rect">
              <a:avLst/>
            </a:prstGeom>
            <a:noFill/>
          </p:spPr>
          <p:txBody>
            <a:bodyPr wrap="square" lIns="91438" tIns="45719" rIns="91438" bIns="45719" rtlCol="0">
              <a:spAutoFit/>
            </a:bodyPr>
            <a:lstStyle/>
            <a:p>
              <a:pPr algn="ctr" defTabSz="457189">
                <a:lnSpc>
                  <a:spcPct val="130000"/>
                </a:lnSpc>
              </a:pPr>
              <a:r>
                <a:rPr lang="zh-CN" altLang="en-US" sz="2000" b="1" dirty="0">
                  <a:solidFill>
                    <a:srgbClr val="FFFFFF"/>
                  </a:solidFill>
                  <a:latin typeface="Century Gothic"/>
                  <a:ea typeface="微软雅黑" panose="020B0503020204020204" pitchFamily="34" charset="-122"/>
                </a:rPr>
                <a:t>不管任何情况下，首先要切断电源</a:t>
              </a:r>
            </a:p>
          </p:txBody>
        </p:sp>
      </p:grpSp>
      <p:sp>
        <p:nvSpPr>
          <p:cNvPr id="37" name="TextBox 44">
            <a:extLst>
              <a:ext uri="{FF2B5EF4-FFF2-40B4-BE49-F238E27FC236}">
                <a16:creationId xmlns="" xmlns:a16="http://schemas.microsoft.com/office/drawing/2014/main" id="{9BE9864A-4FD5-401D-B38F-A6C04B327C27}"/>
              </a:ext>
            </a:extLst>
          </p:cNvPr>
          <p:cNvSpPr txBox="1"/>
          <p:nvPr/>
        </p:nvSpPr>
        <p:spPr>
          <a:xfrm>
            <a:off x="6856618" y="1534018"/>
            <a:ext cx="712734" cy="1169551"/>
          </a:xfrm>
          <a:prstGeom prst="rect">
            <a:avLst/>
          </a:prstGeom>
          <a:noFill/>
        </p:spPr>
        <p:txBody>
          <a:bodyPr wrap="square" rtlCol="0">
            <a:spAutoFit/>
          </a:bodyPr>
          <a:lstStyle/>
          <a:p>
            <a:pPr algn="ctr"/>
            <a:r>
              <a:rPr lang="en-US" sz="7000" dirty="0">
                <a:solidFill>
                  <a:srgbClr val="6DC1B5"/>
                </a:solidFill>
                <a:latin typeface="Source Sans Pro" charset="0"/>
                <a:ea typeface="Source Sans Pro" charset="0"/>
                <a:cs typeface="Source Sans Pro" charset="0"/>
              </a:rPr>
              <a:t>1</a:t>
            </a:r>
          </a:p>
        </p:txBody>
      </p:sp>
      <p:sp>
        <p:nvSpPr>
          <p:cNvPr id="38" name="Subtitle 2">
            <a:extLst>
              <a:ext uri="{FF2B5EF4-FFF2-40B4-BE49-F238E27FC236}">
                <a16:creationId xmlns="" xmlns:a16="http://schemas.microsoft.com/office/drawing/2014/main" id="{AE6DD1C6-204B-46AA-AE0A-FB0211FD7F06}"/>
              </a:ext>
            </a:extLst>
          </p:cNvPr>
          <p:cNvSpPr txBox="1">
            <a:spLocks/>
          </p:cNvSpPr>
          <p:nvPr/>
        </p:nvSpPr>
        <p:spPr>
          <a:xfrm>
            <a:off x="7569352" y="1874075"/>
            <a:ext cx="3601304" cy="435666"/>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spcBef>
                <a:spcPct val="0"/>
              </a:spcBef>
            </a:pPr>
            <a:r>
              <a:rPr lang="zh-CN" altLang="en-US" sz="1600" dirty="0">
                <a:latin typeface="微软雅黑" panose="020B0503020204020204" pitchFamily="34" charset="-122"/>
                <a:ea typeface="微软雅黑" panose="020B0503020204020204" pitchFamily="34" charset="-122"/>
              </a:rPr>
              <a:t>首先切断着火点电源； </a:t>
            </a:r>
            <a:endParaRPr lang="en-US" altLang="zh-CN" sz="1600" dirty="0">
              <a:latin typeface="微软雅黑" panose="020B0503020204020204" pitchFamily="34" charset="-122"/>
              <a:ea typeface="微软雅黑" panose="020B0503020204020204" pitchFamily="34" charset="-122"/>
            </a:endParaRPr>
          </a:p>
        </p:txBody>
      </p:sp>
      <p:sp>
        <p:nvSpPr>
          <p:cNvPr id="40" name="TextBox 42">
            <a:extLst>
              <a:ext uri="{FF2B5EF4-FFF2-40B4-BE49-F238E27FC236}">
                <a16:creationId xmlns="" xmlns:a16="http://schemas.microsoft.com/office/drawing/2014/main" id="{B7556F09-BC6A-499B-980B-E29404B3A23E}"/>
              </a:ext>
            </a:extLst>
          </p:cNvPr>
          <p:cNvSpPr txBox="1"/>
          <p:nvPr/>
        </p:nvSpPr>
        <p:spPr>
          <a:xfrm>
            <a:off x="6917347" y="2911731"/>
            <a:ext cx="712734" cy="1169551"/>
          </a:xfrm>
          <a:prstGeom prst="rect">
            <a:avLst/>
          </a:prstGeom>
          <a:noFill/>
        </p:spPr>
        <p:txBody>
          <a:bodyPr wrap="square" rtlCol="0">
            <a:spAutoFit/>
          </a:bodyPr>
          <a:lstStyle/>
          <a:p>
            <a:pPr algn="ctr"/>
            <a:r>
              <a:rPr lang="en-US" sz="7000" dirty="0">
                <a:solidFill>
                  <a:srgbClr val="6DC1B5"/>
                </a:solidFill>
                <a:latin typeface="Source Sans Pro" charset="0"/>
                <a:ea typeface="Source Sans Pro" charset="0"/>
                <a:cs typeface="Source Sans Pro" charset="0"/>
              </a:rPr>
              <a:t>2</a:t>
            </a:r>
          </a:p>
        </p:txBody>
      </p:sp>
      <p:sp>
        <p:nvSpPr>
          <p:cNvPr id="41" name="Subtitle 2">
            <a:extLst>
              <a:ext uri="{FF2B5EF4-FFF2-40B4-BE49-F238E27FC236}">
                <a16:creationId xmlns="" xmlns:a16="http://schemas.microsoft.com/office/drawing/2014/main" id="{A580A8A8-5304-46D9-AC0F-BD8C01A9D155}"/>
              </a:ext>
            </a:extLst>
          </p:cNvPr>
          <p:cNvSpPr txBox="1">
            <a:spLocks/>
          </p:cNvSpPr>
          <p:nvPr/>
        </p:nvSpPr>
        <p:spPr>
          <a:xfrm>
            <a:off x="7669037" y="2701305"/>
            <a:ext cx="3858933" cy="1587135"/>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spcBef>
                <a:spcPct val="0"/>
              </a:spcBef>
            </a:pPr>
            <a:r>
              <a:rPr lang="zh-CN" altLang="en-US" sz="1600" dirty="0">
                <a:latin typeface="微软雅黑" panose="020B0503020204020204" pitchFamily="34" charset="-122"/>
                <a:ea typeface="微软雅黑" panose="020B0503020204020204" pitchFamily="34" charset="-122"/>
              </a:rPr>
              <a:t>求助大人灭火（通常情况下，用干燥的沙子或专用的干粉灭火器灭火，千万不能用水灭火，也不能用泡沫灭火器灭火，因为水导电，容易触电伤人）； </a:t>
            </a:r>
            <a:endParaRPr lang="en-US" altLang="zh-CN" sz="1600" dirty="0">
              <a:latin typeface="微软雅黑" panose="020B0503020204020204" pitchFamily="34" charset="-122"/>
              <a:ea typeface="微软雅黑" panose="020B0503020204020204" pitchFamily="34" charset="-122"/>
            </a:endParaRPr>
          </a:p>
        </p:txBody>
      </p:sp>
      <p:sp>
        <p:nvSpPr>
          <p:cNvPr id="42" name="TextBox 43">
            <a:extLst>
              <a:ext uri="{FF2B5EF4-FFF2-40B4-BE49-F238E27FC236}">
                <a16:creationId xmlns="" xmlns:a16="http://schemas.microsoft.com/office/drawing/2014/main" id="{FFF5CA05-4EEC-4457-A16E-19C4933E7F7F}"/>
              </a:ext>
            </a:extLst>
          </p:cNvPr>
          <p:cNvSpPr txBox="1"/>
          <p:nvPr/>
        </p:nvSpPr>
        <p:spPr>
          <a:xfrm>
            <a:off x="6917347" y="4479926"/>
            <a:ext cx="712734" cy="1169551"/>
          </a:xfrm>
          <a:prstGeom prst="rect">
            <a:avLst/>
          </a:prstGeom>
          <a:noFill/>
        </p:spPr>
        <p:txBody>
          <a:bodyPr wrap="square" rtlCol="0">
            <a:spAutoFit/>
          </a:bodyPr>
          <a:lstStyle/>
          <a:p>
            <a:pPr algn="ctr"/>
            <a:r>
              <a:rPr lang="en-US" sz="7000" dirty="0">
                <a:solidFill>
                  <a:srgbClr val="6DC1B5"/>
                </a:solidFill>
                <a:latin typeface="Source Sans Pro" charset="0"/>
                <a:ea typeface="Source Sans Pro" charset="0"/>
                <a:cs typeface="Source Sans Pro" charset="0"/>
              </a:rPr>
              <a:t>3</a:t>
            </a:r>
          </a:p>
        </p:txBody>
      </p:sp>
      <p:sp>
        <p:nvSpPr>
          <p:cNvPr id="43" name="Subtitle 2">
            <a:extLst>
              <a:ext uri="{FF2B5EF4-FFF2-40B4-BE49-F238E27FC236}">
                <a16:creationId xmlns="" xmlns:a16="http://schemas.microsoft.com/office/drawing/2014/main" id="{3B2225CD-BED7-45A9-903A-855C273E6F9C}"/>
              </a:ext>
            </a:extLst>
          </p:cNvPr>
          <p:cNvSpPr txBox="1">
            <a:spLocks/>
          </p:cNvSpPr>
          <p:nvPr/>
        </p:nvSpPr>
        <p:spPr>
          <a:xfrm>
            <a:off x="7669037" y="4558627"/>
            <a:ext cx="3601304" cy="1217804"/>
          </a:xfrm>
          <a:prstGeom prst="rect">
            <a:avLst/>
          </a:prstGeom>
        </p:spPr>
        <p:txBody>
          <a:bodyPr vert="horz" wrap="square" lIns="108745" tIns="54373" rIns="108745" bIns="54373" rtlCol="0">
            <a:spAutoFit/>
          </a:bodyPr>
          <a:lstStyle>
            <a:lvl1pPr marL="0" indent="0" algn="ctr" defTabSz="1087636" rtl="0" eaLnBrk="1" latinLnBrk="0" hangingPunct="1">
              <a:lnSpc>
                <a:spcPct val="120000"/>
              </a:lnSpc>
              <a:spcBef>
                <a:spcPct val="20000"/>
              </a:spcBef>
              <a:buFont typeface="Arial"/>
              <a:buNone/>
              <a:defRPr sz="2400" kern="1200">
                <a:solidFill>
                  <a:schemeClr val="tx2"/>
                </a:solidFill>
                <a:latin typeface="Open Sans Light"/>
                <a:ea typeface="+mn-ea"/>
                <a:cs typeface="Open Sans Light"/>
              </a:defRPr>
            </a:lvl1pPr>
            <a:lvl2pPr marL="108763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2pPr>
            <a:lvl3pPr marL="2175271"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3pPr>
            <a:lvl4pPr marL="3262912"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4pPr>
            <a:lvl5pPr marL="4350546" indent="0" algn="ctr" defTabSz="1087636" rtl="0" eaLnBrk="1" latinLnBrk="0" hangingPunct="1">
              <a:lnSpc>
                <a:spcPct val="130000"/>
              </a:lnSpc>
              <a:spcBef>
                <a:spcPct val="20000"/>
              </a:spcBef>
              <a:buFont typeface="Arial"/>
              <a:buNone/>
              <a:defRPr sz="3200" kern="1200">
                <a:solidFill>
                  <a:schemeClr val="tx1">
                    <a:tint val="75000"/>
                  </a:schemeClr>
                </a:solidFill>
                <a:latin typeface="Open Sans"/>
                <a:ea typeface="+mn-ea"/>
                <a:cs typeface="Open Sans"/>
              </a:defRPr>
            </a:lvl5pPr>
            <a:lvl6pPr marL="5438184"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6pPr>
            <a:lvl7pPr marL="6525820"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7pPr>
            <a:lvl8pPr marL="7613455"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8pPr>
            <a:lvl9pPr marL="8701091" indent="0" algn="ctr" defTabSz="1087636" rtl="0" eaLnBrk="1" latinLnBrk="0" hangingPunct="1">
              <a:spcBef>
                <a:spcPct val="20000"/>
              </a:spcBef>
              <a:buFont typeface="Arial"/>
              <a:buNone/>
              <a:defRPr sz="4800" kern="1200">
                <a:solidFill>
                  <a:schemeClr val="tx1">
                    <a:tint val="75000"/>
                  </a:schemeClr>
                </a:solidFill>
                <a:latin typeface="+mn-lt"/>
                <a:ea typeface="+mn-ea"/>
                <a:cs typeface="+mn-cs"/>
              </a:defRPr>
            </a:lvl9pPr>
          </a:lstStyle>
          <a:p>
            <a:pPr algn="l">
              <a:lnSpc>
                <a:spcPct val="150000"/>
              </a:lnSpc>
              <a:spcBef>
                <a:spcPct val="0"/>
              </a:spcBef>
            </a:pPr>
            <a:r>
              <a:rPr lang="zh-CN" altLang="en-US" sz="1600" dirty="0">
                <a:latin typeface="微软雅黑" panose="020B0503020204020204" pitchFamily="34" charset="-122"/>
                <a:ea typeface="微软雅黑" panose="020B0503020204020204" pitchFamily="34" charset="-122"/>
              </a:rPr>
              <a:t>较大火灾要迅速逃离火场并拨打“</a:t>
            </a:r>
            <a:r>
              <a:rPr lang="en-US" altLang="zh-CN" sz="1600" dirty="0">
                <a:latin typeface="微软雅黑" panose="020B0503020204020204" pitchFamily="34" charset="-122"/>
                <a:ea typeface="微软雅黑" panose="020B0503020204020204" pitchFamily="34" charset="-122"/>
              </a:rPr>
              <a:t>119</a:t>
            </a:r>
            <a:r>
              <a:rPr lang="zh-CN" altLang="en-US" sz="1600" dirty="0">
                <a:latin typeface="微软雅黑" panose="020B0503020204020204" pitchFamily="34" charset="-122"/>
                <a:ea typeface="微软雅黑" panose="020B0503020204020204" pitchFamily="34" charset="-122"/>
              </a:rPr>
              <a:t>火警电话（一定要告诉消防人员准确的地址） 。</a:t>
            </a:r>
            <a:endParaRPr lang="en-US" altLang="zh-CN" sz="16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186470045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14:presetBounceEnd="50000">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14:bounceEnd="50000">
                                          <p:cBhvr additive="base">
                                            <p:cTn id="7" dur="8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8" dur="8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800"/>
                                </p:stCondLst>
                                <p:childTnLst>
                                  <p:par>
                                    <p:cTn id="16" presetID="2" presetClass="entr" presetSubtype="4"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ppt_x"/>
                                              </p:val>
                                            </p:tav>
                                            <p:tav tm="100000">
                                              <p:val>
                                                <p:strVal val="#ppt_x"/>
                                              </p:val>
                                            </p:tav>
                                          </p:tavLst>
                                        </p:anim>
                                        <p:anim calcmode="lin" valueType="num">
                                          <p:cBhvr additive="base">
                                            <p:cTn id="19" dur="500" fill="hold"/>
                                            <p:tgtEl>
                                              <p:spTgt spid="37"/>
                                            </p:tgtEl>
                                            <p:attrNameLst>
                                              <p:attrName>ppt_y</p:attrName>
                                            </p:attrNameLst>
                                          </p:cBhvr>
                                          <p:tavLst>
                                            <p:tav tm="0">
                                              <p:val>
                                                <p:strVal val="1+#ppt_h/2"/>
                                              </p:val>
                                            </p:tav>
                                            <p:tav tm="100000">
                                              <p:val>
                                                <p:strVal val="#ppt_y"/>
                                              </p:val>
                                            </p:tav>
                                          </p:tavLst>
                                        </p:anim>
                                      </p:childTnLst>
                                    </p:cTn>
                                  </p:par>
                                </p:childTnLst>
                              </p:cTn>
                            </p:par>
                            <p:par>
                              <p:cTn id="20" fill="hold">
                                <p:stCondLst>
                                  <p:cond delay="2300"/>
                                </p:stCondLst>
                                <p:childTnLst>
                                  <p:par>
                                    <p:cTn id="21" presetID="2" presetClass="entr" presetSubtype="4"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childTnLst>
                              </p:cTn>
                            </p:par>
                            <p:par>
                              <p:cTn id="25" fill="hold">
                                <p:stCondLst>
                                  <p:cond delay="2800"/>
                                </p:stCondLst>
                                <p:childTnLst>
                                  <p:par>
                                    <p:cTn id="26" presetID="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3300"/>
                                </p:stCondLst>
                                <p:childTnLst>
                                  <p:par>
                                    <p:cTn id="31" presetID="2" presetClass="entr" presetSubtype="4"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3800"/>
                                </p:stCondLst>
                                <p:childTnLst>
                                  <p:par>
                                    <p:cTn id="36" presetID="2" presetClass="entr" presetSubtype="4"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childTnLst>
                              </p:cTn>
                            </p:par>
                            <p:par>
                              <p:cTn id="40" fill="hold">
                                <p:stCondLst>
                                  <p:cond delay="4300"/>
                                </p:stCondLst>
                                <p:childTnLst>
                                  <p:par>
                                    <p:cTn id="41" presetID="2" presetClass="entr" presetSubtype="4"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ppt_x"/>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0" grpId="0"/>
          <p:bldP spid="41" grpId="0"/>
          <p:bldP spid="42" grpId="0"/>
          <p:bldP spid="43"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after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800" fill="hold"/>
                                            <p:tgtEl>
                                              <p:spTgt spid="20"/>
                                            </p:tgtEl>
                                            <p:attrNameLst>
                                              <p:attrName>ppt_x</p:attrName>
                                            </p:attrNameLst>
                                          </p:cBhvr>
                                          <p:tavLst>
                                            <p:tav tm="0">
                                              <p:val>
                                                <p:strVal val="#ppt_x"/>
                                              </p:val>
                                            </p:tav>
                                            <p:tav tm="100000">
                                              <p:val>
                                                <p:strVal val="#ppt_x"/>
                                              </p:val>
                                            </p:tav>
                                          </p:tavLst>
                                        </p:anim>
                                        <p:anim calcmode="lin" valueType="num">
                                          <p:cBhvr additive="base">
                                            <p:cTn id="8" dur="800" fill="hold"/>
                                            <p:tgtEl>
                                              <p:spTgt spid="20"/>
                                            </p:tgtEl>
                                            <p:attrNameLst>
                                              <p:attrName>ppt_y</p:attrName>
                                            </p:attrNameLst>
                                          </p:cBhvr>
                                          <p:tavLst>
                                            <p:tav tm="0">
                                              <p:val>
                                                <p:strVal val="0-#ppt_h/2"/>
                                              </p:val>
                                            </p:tav>
                                            <p:tav tm="100000">
                                              <p:val>
                                                <p:strVal val="#ppt_y"/>
                                              </p:val>
                                            </p:tav>
                                          </p:tavLst>
                                        </p:anim>
                                      </p:childTnLst>
                                    </p:cTn>
                                  </p:par>
                                </p:childTnLst>
                              </p:cTn>
                            </p:par>
                            <p:par>
                              <p:cTn id="9" fill="hold">
                                <p:stCondLst>
                                  <p:cond delay="800"/>
                                </p:stCondLst>
                                <p:childTnLst>
                                  <p:par>
                                    <p:cTn id="10" presetID="42" presetClass="entr" presetSubtype="0" fill="hold" nodeType="afterEffect">
                                      <p:stCondLst>
                                        <p:cond delay="0"/>
                                      </p:stCondLst>
                                      <p:childTnLst>
                                        <p:set>
                                          <p:cBhvr>
                                            <p:cTn id="11" dur="1" fill="hold">
                                              <p:stCondLst>
                                                <p:cond delay="0"/>
                                              </p:stCondLst>
                                            </p:cTn>
                                            <p:tgtEl>
                                              <p:spTgt spid="23"/>
                                            </p:tgtEl>
                                            <p:attrNameLst>
                                              <p:attrName>style.visibility</p:attrName>
                                            </p:attrNameLst>
                                          </p:cBhvr>
                                          <p:to>
                                            <p:strVal val="visible"/>
                                          </p:to>
                                        </p:set>
                                        <p:animEffect transition="in" filter="fade">
                                          <p:cBhvr>
                                            <p:cTn id="12" dur="1000"/>
                                            <p:tgtEl>
                                              <p:spTgt spid="23"/>
                                            </p:tgtEl>
                                          </p:cBhvr>
                                        </p:animEffect>
                                        <p:anim calcmode="lin" valueType="num">
                                          <p:cBhvr>
                                            <p:cTn id="13" dur="1000" fill="hold"/>
                                            <p:tgtEl>
                                              <p:spTgt spid="23"/>
                                            </p:tgtEl>
                                            <p:attrNameLst>
                                              <p:attrName>ppt_x</p:attrName>
                                            </p:attrNameLst>
                                          </p:cBhvr>
                                          <p:tavLst>
                                            <p:tav tm="0">
                                              <p:val>
                                                <p:strVal val="#ppt_x"/>
                                              </p:val>
                                            </p:tav>
                                            <p:tav tm="100000">
                                              <p:val>
                                                <p:strVal val="#ppt_x"/>
                                              </p:val>
                                            </p:tav>
                                          </p:tavLst>
                                        </p:anim>
                                        <p:anim calcmode="lin" valueType="num">
                                          <p:cBhvr>
                                            <p:cTn id="14" dur="1000" fill="hold"/>
                                            <p:tgtEl>
                                              <p:spTgt spid="23"/>
                                            </p:tgtEl>
                                            <p:attrNameLst>
                                              <p:attrName>ppt_y</p:attrName>
                                            </p:attrNameLst>
                                          </p:cBhvr>
                                          <p:tavLst>
                                            <p:tav tm="0">
                                              <p:val>
                                                <p:strVal val="#ppt_y+.1"/>
                                              </p:val>
                                            </p:tav>
                                            <p:tav tm="100000">
                                              <p:val>
                                                <p:strVal val="#ppt_y"/>
                                              </p:val>
                                            </p:tav>
                                          </p:tavLst>
                                        </p:anim>
                                      </p:childTnLst>
                                    </p:cTn>
                                  </p:par>
                                </p:childTnLst>
                              </p:cTn>
                            </p:par>
                            <p:par>
                              <p:cTn id="15" fill="hold">
                                <p:stCondLst>
                                  <p:cond delay="1800"/>
                                </p:stCondLst>
                                <p:childTnLst>
                                  <p:par>
                                    <p:cTn id="16" presetID="2" presetClass="entr" presetSubtype="4" fill="hold" grpId="0" nodeType="afterEffect">
                                      <p:stCondLst>
                                        <p:cond delay="0"/>
                                      </p:stCondLst>
                                      <p:childTnLst>
                                        <p:set>
                                          <p:cBhvr>
                                            <p:cTn id="17" dur="1" fill="hold">
                                              <p:stCondLst>
                                                <p:cond delay="0"/>
                                              </p:stCondLst>
                                            </p:cTn>
                                            <p:tgtEl>
                                              <p:spTgt spid="37"/>
                                            </p:tgtEl>
                                            <p:attrNameLst>
                                              <p:attrName>style.visibility</p:attrName>
                                            </p:attrNameLst>
                                          </p:cBhvr>
                                          <p:to>
                                            <p:strVal val="visible"/>
                                          </p:to>
                                        </p:set>
                                        <p:anim calcmode="lin" valueType="num">
                                          <p:cBhvr additive="base">
                                            <p:cTn id="18" dur="500" fill="hold"/>
                                            <p:tgtEl>
                                              <p:spTgt spid="37"/>
                                            </p:tgtEl>
                                            <p:attrNameLst>
                                              <p:attrName>ppt_x</p:attrName>
                                            </p:attrNameLst>
                                          </p:cBhvr>
                                          <p:tavLst>
                                            <p:tav tm="0">
                                              <p:val>
                                                <p:strVal val="#ppt_x"/>
                                              </p:val>
                                            </p:tav>
                                            <p:tav tm="100000">
                                              <p:val>
                                                <p:strVal val="#ppt_x"/>
                                              </p:val>
                                            </p:tav>
                                          </p:tavLst>
                                        </p:anim>
                                        <p:anim calcmode="lin" valueType="num">
                                          <p:cBhvr additive="base">
                                            <p:cTn id="19" dur="500" fill="hold"/>
                                            <p:tgtEl>
                                              <p:spTgt spid="37"/>
                                            </p:tgtEl>
                                            <p:attrNameLst>
                                              <p:attrName>ppt_y</p:attrName>
                                            </p:attrNameLst>
                                          </p:cBhvr>
                                          <p:tavLst>
                                            <p:tav tm="0">
                                              <p:val>
                                                <p:strVal val="1+#ppt_h/2"/>
                                              </p:val>
                                            </p:tav>
                                            <p:tav tm="100000">
                                              <p:val>
                                                <p:strVal val="#ppt_y"/>
                                              </p:val>
                                            </p:tav>
                                          </p:tavLst>
                                        </p:anim>
                                      </p:childTnLst>
                                    </p:cTn>
                                  </p:par>
                                </p:childTnLst>
                              </p:cTn>
                            </p:par>
                            <p:par>
                              <p:cTn id="20" fill="hold">
                                <p:stCondLst>
                                  <p:cond delay="2300"/>
                                </p:stCondLst>
                                <p:childTnLst>
                                  <p:par>
                                    <p:cTn id="21" presetID="2" presetClass="entr" presetSubtype="4" fill="hold" grpId="0" nodeType="afterEffect">
                                      <p:stCondLst>
                                        <p:cond delay="0"/>
                                      </p:stCondLst>
                                      <p:childTnLst>
                                        <p:set>
                                          <p:cBhvr>
                                            <p:cTn id="22" dur="1" fill="hold">
                                              <p:stCondLst>
                                                <p:cond delay="0"/>
                                              </p:stCondLst>
                                            </p:cTn>
                                            <p:tgtEl>
                                              <p:spTgt spid="38"/>
                                            </p:tgtEl>
                                            <p:attrNameLst>
                                              <p:attrName>style.visibility</p:attrName>
                                            </p:attrNameLst>
                                          </p:cBhvr>
                                          <p:to>
                                            <p:strVal val="visible"/>
                                          </p:to>
                                        </p:set>
                                        <p:anim calcmode="lin" valueType="num">
                                          <p:cBhvr additive="base">
                                            <p:cTn id="23" dur="500" fill="hold"/>
                                            <p:tgtEl>
                                              <p:spTgt spid="38"/>
                                            </p:tgtEl>
                                            <p:attrNameLst>
                                              <p:attrName>ppt_x</p:attrName>
                                            </p:attrNameLst>
                                          </p:cBhvr>
                                          <p:tavLst>
                                            <p:tav tm="0">
                                              <p:val>
                                                <p:strVal val="#ppt_x"/>
                                              </p:val>
                                            </p:tav>
                                            <p:tav tm="100000">
                                              <p:val>
                                                <p:strVal val="#ppt_x"/>
                                              </p:val>
                                            </p:tav>
                                          </p:tavLst>
                                        </p:anim>
                                        <p:anim calcmode="lin" valueType="num">
                                          <p:cBhvr additive="base">
                                            <p:cTn id="24" dur="500" fill="hold"/>
                                            <p:tgtEl>
                                              <p:spTgt spid="38"/>
                                            </p:tgtEl>
                                            <p:attrNameLst>
                                              <p:attrName>ppt_y</p:attrName>
                                            </p:attrNameLst>
                                          </p:cBhvr>
                                          <p:tavLst>
                                            <p:tav tm="0">
                                              <p:val>
                                                <p:strVal val="1+#ppt_h/2"/>
                                              </p:val>
                                            </p:tav>
                                            <p:tav tm="100000">
                                              <p:val>
                                                <p:strVal val="#ppt_y"/>
                                              </p:val>
                                            </p:tav>
                                          </p:tavLst>
                                        </p:anim>
                                      </p:childTnLst>
                                    </p:cTn>
                                  </p:par>
                                </p:childTnLst>
                              </p:cTn>
                            </p:par>
                            <p:par>
                              <p:cTn id="25" fill="hold">
                                <p:stCondLst>
                                  <p:cond delay="2800"/>
                                </p:stCondLst>
                                <p:childTnLst>
                                  <p:par>
                                    <p:cTn id="26" presetID="2" presetClass="entr" presetSubtype="4" fill="hold" grpId="0" nodeType="afterEffect">
                                      <p:stCondLst>
                                        <p:cond delay="0"/>
                                      </p:stCondLst>
                                      <p:childTnLst>
                                        <p:set>
                                          <p:cBhvr>
                                            <p:cTn id="27" dur="1" fill="hold">
                                              <p:stCondLst>
                                                <p:cond delay="0"/>
                                              </p:stCondLst>
                                            </p:cTn>
                                            <p:tgtEl>
                                              <p:spTgt spid="40"/>
                                            </p:tgtEl>
                                            <p:attrNameLst>
                                              <p:attrName>style.visibility</p:attrName>
                                            </p:attrNameLst>
                                          </p:cBhvr>
                                          <p:to>
                                            <p:strVal val="visible"/>
                                          </p:to>
                                        </p:set>
                                        <p:anim calcmode="lin" valueType="num">
                                          <p:cBhvr additive="base">
                                            <p:cTn id="28" dur="500" fill="hold"/>
                                            <p:tgtEl>
                                              <p:spTgt spid="40"/>
                                            </p:tgtEl>
                                            <p:attrNameLst>
                                              <p:attrName>ppt_x</p:attrName>
                                            </p:attrNameLst>
                                          </p:cBhvr>
                                          <p:tavLst>
                                            <p:tav tm="0">
                                              <p:val>
                                                <p:strVal val="#ppt_x"/>
                                              </p:val>
                                            </p:tav>
                                            <p:tav tm="100000">
                                              <p:val>
                                                <p:strVal val="#ppt_x"/>
                                              </p:val>
                                            </p:tav>
                                          </p:tavLst>
                                        </p:anim>
                                        <p:anim calcmode="lin" valueType="num">
                                          <p:cBhvr additive="base">
                                            <p:cTn id="29" dur="500" fill="hold"/>
                                            <p:tgtEl>
                                              <p:spTgt spid="40"/>
                                            </p:tgtEl>
                                            <p:attrNameLst>
                                              <p:attrName>ppt_y</p:attrName>
                                            </p:attrNameLst>
                                          </p:cBhvr>
                                          <p:tavLst>
                                            <p:tav tm="0">
                                              <p:val>
                                                <p:strVal val="1+#ppt_h/2"/>
                                              </p:val>
                                            </p:tav>
                                            <p:tav tm="100000">
                                              <p:val>
                                                <p:strVal val="#ppt_y"/>
                                              </p:val>
                                            </p:tav>
                                          </p:tavLst>
                                        </p:anim>
                                      </p:childTnLst>
                                    </p:cTn>
                                  </p:par>
                                </p:childTnLst>
                              </p:cTn>
                            </p:par>
                            <p:par>
                              <p:cTn id="30" fill="hold">
                                <p:stCondLst>
                                  <p:cond delay="3300"/>
                                </p:stCondLst>
                                <p:childTnLst>
                                  <p:par>
                                    <p:cTn id="31" presetID="2" presetClass="entr" presetSubtype="4" fill="hold" grpId="0" nodeType="afterEffect">
                                      <p:stCondLst>
                                        <p:cond delay="0"/>
                                      </p:stCondLst>
                                      <p:childTnLst>
                                        <p:set>
                                          <p:cBhvr>
                                            <p:cTn id="32" dur="1" fill="hold">
                                              <p:stCondLst>
                                                <p:cond delay="0"/>
                                              </p:stCondLst>
                                            </p:cTn>
                                            <p:tgtEl>
                                              <p:spTgt spid="41"/>
                                            </p:tgtEl>
                                            <p:attrNameLst>
                                              <p:attrName>style.visibility</p:attrName>
                                            </p:attrNameLst>
                                          </p:cBhvr>
                                          <p:to>
                                            <p:strVal val="visible"/>
                                          </p:to>
                                        </p:set>
                                        <p:anim calcmode="lin" valueType="num">
                                          <p:cBhvr additive="base">
                                            <p:cTn id="33" dur="500" fill="hold"/>
                                            <p:tgtEl>
                                              <p:spTgt spid="41"/>
                                            </p:tgtEl>
                                            <p:attrNameLst>
                                              <p:attrName>ppt_x</p:attrName>
                                            </p:attrNameLst>
                                          </p:cBhvr>
                                          <p:tavLst>
                                            <p:tav tm="0">
                                              <p:val>
                                                <p:strVal val="#ppt_x"/>
                                              </p:val>
                                            </p:tav>
                                            <p:tav tm="100000">
                                              <p:val>
                                                <p:strVal val="#ppt_x"/>
                                              </p:val>
                                            </p:tav>
                                          </p:tavLst>
                                        </p:anim>
                                        <p:anim calcmode="lin" valueType="num">
                                          <p:cBhvr additive="base">
                                            <p:cTn id="34" dur="500" fill="hold"/>
                                            <p:tgtEl>
                                              <p:spTgt spid="41"/>
                                            </p:tgtEl>
                                            <p:attrNameLst>
                                              <p:attrName>ppt_y</p:attrName>
                                            </p:attrNameLst>
                                          </p:cBhvr>
                                          <p:tavLst>
                                            <p:tav tm="0">
                                              <p:val>
                                                <p:strVal val="1+#ppt_h/2"/>
                                              </p:val>
                                            </p:tav>
                                            <p:tav tm="100000">
                                              <p:val>
                                                <p:strVal val="#ppt_y"/>
                                              </p:val>
                                            </p:tav>
                                          </p:tavLst>
                                        </p:anim>
                                      </p:childTnLst>
                                    </p:cTn>
                                  </p:par>
                                </p:childTnLst>
                              </p:cTn>
                            </p:par>
                            <p:par>
                              <p:cTn id="35" fill="hold">
                                <p:stCondLst>
                                  <p:cond delay="3800"/>
                                </p:stCondLst>
                                <p:childTnLst>
                                  <p:par>
                                    <p:cTn id="36" presetID="2" presetClass="entr" presetSubtype="4" fill="hold" grpId="0" nodeType="afterEffect">
                                      <p:stCondLst>
                                        <p:cond delay="0"/>
                                      </p:stCondLst>
                                      <p:childTnLst>
                                        <p:set>
                                          <p:cBhvr>
                                            <p:cTn id="37" dur="1" fill="hold">
                                              <p:stCondLst>
                                                <p:cond delay="0"/>
                                              </p:stCondLst>
                                            </p:cTn>
                                            <p:tgtEl>
                                              <p:spTgt spid="42"/>
                                            </p:tgtEl>
                                            <p:attrNameLst>
                                              <p:attrName>style.visibility</p:attrName>
                                            </p:attrNameLst>
                                          </p:cBhvr>
                                          <p:to>
                                            <p:strVal val="visible"/>
                                          </p:to>
                                        </p:set>
                                        <p:anim calcmode="lin" valueType="num">
                                          <p:cBhvr additive="base">
                                            <p:cTn id="38" dur="500" fill="hold"/>
                                            <p:tgtEl>
                                              <p:spTgt spid="42"/>
                                            </p:tgtEl>
                                            <p:attrNameLst>
                                              <p:attrName>ppt_x</p:attrName>
                                            </p:attrNameLst>
                                          </p:cBhvr>
                                          <p:tavLst>
                                            <p:tav tm="0">
                                              <p:val>
                                                <p:strVal val="#ppt_x"/>
                                              </p:val>
                                            </p:tav>
                                            <p:tav tm="100000">
                                              <p:val>
                                                <p:strVal val="#ppt_x"/>
                                              </p:val>
                                            </p:tav>
                                          </p:tavLst>
                                        </p:anim>
                                        <p:anim calcmode="lin" valueType="num">
                                          <p:cBhvr additive="base">
                                            <p:cTn id="39" dur="500" fill="hold"/>
                                            <p:tgtEl>
                                              <p:spTgt spid="42"/>
                                            </p:tgtEl>
                                            <p:attrNameLst>
                                              <p:attrName>ppt_y</p:attrName>
                                            </p:attrNameLst>
                                          </p:cBhvr>
                                          <p:tavLst>
                                            <p:tav tm="0">
                                              <p:val>
                                                <p:strVal val="1+#ppt_h/2"/>
                                              </p:val>
                                            </p:tav>
                                            <p:tav tm="100000">
                                              <p:val>
                                                <p:strVal val="#ppt_y"/>
                                              </p:val>
                                            </p:tav>
                                          </p:tavLst>
                                        </p:anim>
                                      </p:childTnLst>
                                    </p:cTn>
                                  </p:par>
                                </p:childTnLst>
                              </p:cTn>
                            </p:par>
                            <p:par>
                              <p:cTn id="40" fill="hold">
                                <p:stCondLst>
                                  <p:cond delay="4300"/>
                                </p:stCondLst>
                                <p:childTnLst>
                                  <p:par>
                                    <p:cTn id="41" presetID="2" presetClass="entr" presetSubtype="4" fill="hold" grpId="0" nodeType="afterEffect">
                                      <p:stCondLst>
                                        <p:cond delay="0"/>
                                      </p:stCondLst>
                                      <p:childTnLst>
                                        <p:set>
                                          <p:cBhvr>
                                            <p:cTn id="42" dur="1" fill="hold">
                                              <p:stCondLst>
                                                <p:cond delay="0"/>
                                              </p:stCondLst>
                                            </p:cTn>
                                            <p:tgtEl>
                                              <p:spTgt spid="43"/>
                                            </p:tgtEl>
                                            <p:attrNameLst>
                                              <p:attrName>style.visibility</p:attrName>
                                            </p:attrNameLst>
                                          </p:cBhvr>
                                          <p:to>
                                            <p:strVal val="visible"/>
                                          </p:to>
                                        </p:set>
                                        <p:anim calcmode="lin" valueType="num">
                                          <p:cBhvr additive="base">
                                            <p:cTn id="43" dur="500" fill="hold"/>
                                            <p:tgtEl>
                                              <p:spTgt spid="43"/>
                                            </p:tgtEl>
                                            <p:attrNameLst>
                                              <p:attrName>ppt_x</p:attrName>
                                            </p:attrNameLst>
                                          </p:cBhvr>
                                          <p:tavLst>
                                            <p:tav tm="0">
                                              <p:val>
                                                <p:strVal val="#ppt_x"/>
                                              </p:val>
                                            </p:tav>
                                            <p:tav tm="100000">
                                              <p:val>
                                                <p:strVal val="#ppt_x"/>
                                              </p:val>
                                            </p:tav>
                                          </p:tavLst>
                                        </p:anim>
                                        <p:anim calcmode="lin" valueType="num">
                                          <p:cBhvr additive="base">
                                            <p:cTn id="4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P spid="40" grpId="0"/>
          <p:bldP spid="41" grpId="0"/>
          <p:bldP spid="42" grpId="0"/>
          <p:bldP spid="43" grpId="0"/>
        </p:bldLst>
      </p:timing>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ULTRA_SCORM_TRACKING_SLIDES" val="1"/>
  <p:tag name="GENSWF_OUTPUT_FILE_NAME" val="33"/>
  <p:tag name="ISPRING_PRESENTATION_TITLE" val="蓝色卡通安全用电教育主题班会PPT模板"/>
</p:tagLst>
</file>

<file path=ppt/tags/tag10.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3"/>
</p:tagLst>
</file>

<file path=ppt/tags/tag11.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12.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4"/>
</p:tagLst>
</file>

<file path=ppt/tags/tag1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1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2.xml><?xml version="1.0" encoding="utf-8"?>
<p:tagLst xmlns:a="http://schemas.openxmlformats.org/drawingml/2006/main" xmlns:r="http://schemas.openxmlformats.org/officeDocument/2006/relationships" xmlns:p="http://schemas.openxmlformats.org/presentationml/2006/main">
  <p:tag name="PA" val="v3.0.0"/>
</p:tagLst>
</file>

<file path=ppt/tags/tag20.xml><?xml version="1.0" encoding="utf-8"?>
<p:tagLst xmlns:a="http://schemas.openxmlformats.org/drawingml/2006/main" xmlns:r="http://schemas.openxmlformats.org/officeDocument/2006/relationships" xmlns:p="http://schemas.openxmlformats.org/presentationml/2006/main">
  <p:tag name="PA" val="v3.0.0"/>
</p:tagLst>
</file>

<file path=ppt/tags/tag21.xml><?xml version="1.0" encoding="utf-8"?>
<p:tagLst xmlns:a="http://schemas.openxmlformats.org/drawingml/2006/main" xmlns:r="http://schemas.openxmlformats.org/officeDocument/2006/relationships" xmlns:p="http://schemas.openxmlformats.org/presentationml/2006/main">
  <p:tag name="PA" val="v3.0.0"/>
</p:tagLst>
</file>

<file path=ppt/tags/tag3.xml><?xml version="1.0" encoding="utf-8"?>
<p:tagLst xmlns:a="http://schemas.openxmlformats.org/drawingml/2006/main" xmlns:r="http://schemas.openxmlformats.org/officeDocument/2006/relationships" xmlns:p="http://schemas.openxmlformats.org/presentationml/2006/main">
  <p:tag name="PA" val="v3.0.0"/>
</p:tagLst>
</file>

<file path=ppt/tags/tag4.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5.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1"/>
</p:tagLst>
</file>

<file path=ppt/tags/tag6.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ENTRY"/>
  <p:tag name="ID" val="553512"/>
  <p:tag name="MH_ORDER" val="2"/>
</p:tagLst>
</file>

<file path=ppt/tags/tag9.xml><?xml version="1.0" encoding="utf-8"?>
<p:tagLst xmlns:a="http://schemas.openxmlformats.org/drawingml/2006/main" xmlns:r="http://schemas.openxmlformats.org/officeDocument/2006/relationships" xmlns:p="http://schemas.openxmlformats.org/presentationml/2006/main">
  <p:tag name="MH" val="20160830110146"/>
  <p:tag name="MH_LIBRARY" val="CONTENTS"/>
  <p:tag name="MH_TYPE" val="NUMBER"/>
  <p:tag name="ID" val="553512"/>
  <p:tag name="MH_ORDER" val="3"/>
</p:tagLst>
</file>

<file path=ppt/theme/theme1.xml><?xml version="1.0" encoding="utf-8"?>
<a:theme xmlns:a="http://schemas.openxmlformats.org/drawingml/2006/main" name="Office Theme">
  <a:themeElements>
    <a:clrScheme name="炫彩扁平2">
      <a:dk1>
        <a:srgbClr val="000000"/>
      </a:dk1>
      <a:lt1>
        <a:srgbClr val="FFFFFF"/>
      </a:lt1>
      <a:dk2>
        <a:srgbClr val="44546A"/>
      </a:dk2>
      <a:lt2>
        <a:srgbClr val="E7E6E6"/>
      </a:lt2>
      <a:accent1>
        <a:srgbClr val="FFBF53"/>
      </a:accent1>
      <a:accent2>
        <a:srgbClr val="F17475"/>
      </a:accent2>
      <a:accent3>
        <a:srgbClr val="01B3C5"/>
      </a:accent3>
      <a:accent4>
        <a:srgbClr val="77448C"/>
      </a:accent4>
      <a:accent5>
        <a:srgbClr val="00AF92"/>
      </a:accent5>
      <a:accent6>
        <a:srgbClr val="C65885"/>
      </a:accent6>
      <a:hlink>
        <a:srgbClr val="FCC79F"/>
      </a:hlink>
      <a:folHlink>
        <a:srgbClr val="869FB7"/>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6425</TotalTime>
  <Words>1464</Words>
  <Application>Microsoft Office PowerPoint</Application>
  <PresentationFormat>自定义</PresentationFormat>
  <Paragraphs>167</Paragraphs>
  <Slides>30</Slides>
  <Notes>30</Notes>
  <HiddenSlides>0</HiddenSlides>
  <MMClips>0</MMClips>
  <ScaleCrop>false</ScaleCrop>
  <HeadingPairs>
    <vt:vector size="6" baseType="variant">
      <vt:variant>
        <vt:lpstr>已用的字体</vt:lpstr>
      </vt:variant>
      <vt:variant>
        <vt:i4>16</vt:i4>
      </vt:variant>
      <vt:variant>
        <vt:lpstr>主题</vt:lpstr>
      </vt:variant>
      <vt:variant>
        <vt:i4>2</vt:i4>
      </vt:variant>
      <vt:variant>
        <vt:lpstr>幻灯片标题</vt:lpstr>
      </vt:variant>
      <vt:variant>
        <vt:i4>30</vt:i4>
      </vt:variant>
    </vt:vector>
  </HeadingPairs>
  <TitlesOfParts>
    <vt:vector size="48" baseType="lpstr">
      <vt:lpstr>ITC Avant Garde Std Bk</vt:lpstr>
      <vt:lpstr>Meiryo</vt:lpstr>
      <vt:lpstr>Microsoft JhengHei Light</vt:lpstr>
      <vt:lpstr>MStiffHei PRC UltraBold</vt:lpstr>
      <vt:lpstr>Source Sans Pro</vt:lpstr>
      <vt:lpstr>等线</vt:lpstr>
      <vt:lpstr>宋体</vt:lpstr>
      <vt:lpstr>微软雅黑</vt:lpstr>
      <vt:lpstr>Arial</vt:lpstr>
      <vt:lpstr>Calibri</vt:lpstr>
      <vt:lpstr>Calibri Light</vt:lpstr>
      <vt:lpstr>Century Gothic</vt:lpstr>
      <vt:lpstr>Lato Regular</vt:lpstr>
      <vt:lpstr>Open Sans Light</vt:lpstr>
      <vt:lpstr>Roboto Bold</vt:lpstr>
      <vt:lpstr>Times New Roman</vt:lpstr>
      <vt:lpstr>Office Theme</vt:lpstr>
      <vt:lpstr>1_Office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dc:description>http://www.ypppt.com/</dc:description>
  <cp:lastModifiedBy>kan</cp:lastModifiedBy>
  <cp:revision>5</cp:revision>
  <dcterms:created xsi:type="dcterms:W3CDTF">2015-12-01T09:06:39Z</dcterms:created>
  <dcterms:modified xsi:type="dcterms:W3CDTF">2020-06-17T03:44:47Z</dcterms:modified>
</cp:coreProperties>
</file>