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7" r:id="rId3"/>
    <p:sldId id="271" r:id="rId4"/>
    <p:sldId id="260" r:id="rId5"/>
    <p:sldId id="261" r:id="rId6"/>
    <p:sldId id="262" r:id="rId7"/>
    <p:sldId id="263" r:id="rId8"/>
    <p:sldId id="265" r:id="rId9"/>
    <p:sldId id="266" r:id="rId10"/>
    <p:sldId id="275" r:id="rId11"/>
    <p:sldId id="272" r:id="rId12"/>
    <p:sldId id="264" r:id="rId13"/>
    <p:sldId id="270" r:id="rId14"/>
    <p:sldId id="268" r:id="rId15"/>
    <p:sldId id="267" r:id="rId16"/>
    <p:sldId id="273" r:id="rId17"/>
    <p:sldId id="276" r:id="rId18"/>
    <p:sldId id="3150" r:id="rId19"/>
    <p:sldId id="3147" r:id="rId20"/>
    <p:sldId id="3148" r:id="rId21"/>
    <p:sldId id="277" r:id="rId22"/>
    <p:sldId id="274" r:id="rId23"/>
    <p:sldId id="278" r:id="rId24"/>
    <p:sldId id="280" r:id="rId25"/>
    <p:sldId id="3151" r:id="rId26"/>
    <p:sldId id="315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8B92"/>
    <a:srgbClr val="A85255"/>
    <a:srgbClr val="EBB6AF"/>
    <a:srgbClr val="E4B76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8" autoAdjust="0"/>
    <p:restoredTop sz="96314" autoAdjust="0"/>
  </p:normalViewPr>
  <p:slideViewPr>
    <p:cSldViewPr snapToGrid="0" showGuides="1">
      <p:cViewPr varScale="1">
        <p:scale>
          <a:sx n="108" d="100"/>
          <a:sy n="108" d="100"/>
        </p:scale>
        <p:origin x="816" y="1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3E21BD-922C-4D35-AF39-C68F3AC20CC1}" type="datetimeFigureOut">
              <a:rPr lang="zh-CN" altLang="en-US" smtClean="0"/>
              <a:t>2020/6/24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EDBFE8-CBC6-46FD-BE5C-BD5BB8F9BC52}" type="slidenum">
              <a:rPr lang="zh-CN" altLang="en-US" smtClean="0"/>
              <a:t>‹#›</a:t>
            </a:fld>
            <a:endParaRPr lang="zh-CN" altLang="en-US"/>
          </a:p>
        </p:txBody>
      </p:sp>
    </p:spTree>
    <p:extLst>
      <p:ext uri="{BB962C8B-B14F-4D97-AF65-F5344CB8AC3E}">
        <p14:creationId xmlns:p14="http://schemas.microsoft.com/office/powerpoint/2010/main" val="10098071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a:t>
            </a:fld>
            <a:endParaRPr lang="zh-CN" altLang="en-US"/>
          </a:p>
        </p:txBody>
      </p:sp>
    </p:spTree>
    <p:extLst>
      <p:ext uri="{BB962C8B-B14F-4D97-AF65-F5344CB8AC3E}">
        <p14:creationId xmlns:p14="http://schemas.microsoft.com/office/powerpoint/2010/main" val="24075367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10</a:t>
            </a:fld>
            <a:endParaRPr lang="zh-CN" altLang="en-US"/>
          </a:p>
        </p:txBody>
      </p:sp>
    </p:spTree>
    <p:extLst>
      <p:ext uri="{BB962C8B-B14F-4D97-AF65-F5344CB8AC3E}">
        <p14:creationId xmlns:p14="http://schemas.microsoft.com/office/powerpoint/2010/main" val="4176572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11</a:t>
            </a:fld>
            <a:endParaRPr lang="zh-CN" altLang="en-US"/>
          </a:p>
        </p:txBody>
      </p:sp>
    </p:spTree>
    <p:extLst>
      <p:ext uri="{BB962C8B-B14F-4D97-AF65-F5344CB8AC3E}">
        <p14:creationId xmlns:p14="http://schemas.microsoft.com/office/powerpoint/2010/main" val="25080912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12</a:t>
            </a:fld>
            <a:endParaRPr lang="zh-CN" altLang="en-US"/>
          </a:p>
        </p:txBody>
      </p:sp>
    </p:spTree>
    <p:extLst>
      <p:ext uri="{BB962C8B-B14F-4D97-AF65-F5344CB8AC3E}">
        <p14:creationId xmlns:p14="http://schemas.microsoft.com/office/powerpoint/2010/main" val="2892989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13</a:t>
            </a:fld>
            <a:endParaRPr lang="zh-CN" altLang="en-US"/>
          </a:p>
        </p:txBody>
      </p:sp>
    </p:spTree>
    <p:extLst>
      <p:ext uri="{BB962C8B-B14F-4D97-AF65-F5344CB8AC3E}">
        <p14:creationId xmlns:p14="http://schemas.microsoft.com/office/powerpoint/2010/main" val="39108182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14</a:t>
            </a:fld>
            <a:endParaRPr lang="zh-CN" altLang="en-US"/>
          </a:p>
        </p:txBody>
      </p:sp>
    </p:spTree>
    <p:extLst>
      <p:ext uri="{BB962C8B-B14F-4D97-AF65-F5344CB8AC3E}">
        <p14:creationId xmlns:p14="http://schemas.microsoft.com/office/powerpoint/2010/main" val="20535460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15</a:t>
            </a:fld>
            <a:endParaRPr lang="zh-CN" altLang="en-US"/>
          </a:p>
        </p:txBody>
      </p:sp>
    </p:spTree>
    <p:extLst>
      <p:ext uri="{BB962C8B-B14F-4D97-AF65-F5344CB8AC3E}">
        <p14:creationId xmlns:p14="http://schemas.microsoft.com/office/powerpoint/2010/main" val="33371086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16</a:t>
            </a:fld>
            <a:endParaRPr lang="zh-CN" altLang="en-US"/>
          </a:p>
        </p:txBody>
      </p:sp>
    </p:spTree>
    <p:extLst>
      <p:ext uri="{BB962C8B-B14F-4D97-AF65-F5344CB8AC3E}">
        <p14:creationId xmlns:p14="http://schemas.microsoft.com/office/powerpoint/2010/main" val="3842051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4573538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733432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943927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2</a:t>
            </a:fld>
            <a:endParaRPr lang="zh-CN" altLang="en-US"/>
          </a:p>
        </p:txBody>
      </p:sp>
    </p:spTree>
    <p:extLst>
      <p:ext uri="{BB962C8B-B14F-4D97-AF65-F5344CB8AC3E}">
        <p14:creationId xmlns:p14="http://schemas.microsoft.com/office/powerpoint/2010/main" val="35414783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20</a:t>
            </a:fld>
            <a:endParaRPr lang="zh-CN" altLang="en-US"/>
          </a:p>
        </p:txBody>
      </p:sp>
    </p:spTree>
    <p:extLst>
      <p:ext uri="{BB962C8B-B14F-4D97-AF65-F5344CB8AC3E}">
        <p14:creationId xmlns:p14="http://schemas.microsoft.com/office/powerpoint/2010/main" val="1060536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21</a:t>
            </a:fld>
            <a:endParaRPr lang="zh-CN" altLang="en-US"/>
          </a:p>
        </p:txBody>
      </p:sp>
    </p:spTree>
    <p:extLst>
      <p:ext uri="{BB962C8B-B14F-4D97-AF65-F5344CB8AC3E}">
        <p14:creationId xmlns:p14="http://schemas.microsoft.com/office/powerpoint/2010/main" val="4226162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22</a:t>
            </a:fld>
            <a:endParaRPr lang="zh-CN" altLang="en-US"/>
          </a:p>
        </p:txBody>
      </p:sp>
    </p:spTree>
    <p:extLst>
      <p:ext uri="{BB962C8B-B14F-4D97-AF65-F5344CB8AC3E}">
        <p14:creationId xmlns:p14="http://schemas.microsoft.com/office/powerpoint/2010/main" val="17388260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23</a:t>
            </a:fld>
            <a:endParaRPr lang="zh-CN" altLang="en-US"/>
          </a:p>
        </p:txBody>
      </p:sp>
    </p:spTree>
    <p:extLst>
      <p:ext uri="{BB962C8B-B14F-4D97-AF65-F5344CB8AC3E}">
        <p14:creationId xmlns:p14="http://schemas.microsoft.com/office/powerpoint/2010/main" val="309078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24</a:t>
            </a:fld>
            <a:endParaRPr lang="zh-CN" altLang="en-US"/>
          </a:p>
        </p:txBody>
      </p:sp>
    </p:spTree>
    <p:extLst>
      <p:ext uri="{BB962C8B-B14F-4D97-AF65-F5344CB8AC3E}">
        <p14:creationId xmlns:p14="http://schemas.microsoft.com/office/powerpoint/2010/main" val="3356299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8791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3</a:t>
            </a:fld>
            <a:endParaRPr lang="zh-CN" altLang="en-US"/>
          </a:p>
        </p:txBody>
      </p:sp>
    </p:spTree>
    <p:extLst>
      <p:ext uri="{BB962C8B-B14F-4D97-AF65-F5344CB8AC3E}">
        <p14:creationId xmlns:p14="http://schemas.microsoft.com/office/powerpoint/2010/main" val="3860608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4</a:t>
            </a:fld>
            <a:endParaRPr lang="zh-CN" altLang="en-US"/>
          </a:p>
        </p:txBody>
      </p:sp>
    </p:spTree>
    <p:extLst>
      <p:ext uri="{BB962C8B-B14F-4D97-AF65-F5344CB8AC3E}">
        <p14:creationId xmlns:p14="http://schemas.microsoft.com/office/powerpoint/2010/main" val="125217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5</a:t>
            </a:fld>
            <a:endParaRPr lang="zh-CN" altLang="en-US"/>
          </a:p>
        </p:txBody>
      </p:sp>
    </p:spTree>
    <p:extLst>
      <p:ext uri="{BB962C8B-B14F-4D97-AF65-F5344CB8AC3E}">
        <p14:creationId xmlns:p14="http://schemas.microsoft.com/office/powerpoint/2010/main" val="476434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6</a:t>
            </a:fld>
            <a:endParaRPr lang="zh-CN" altLang="en-US"/>
          </a:p>
        </p:txBody>
      </p:sp>
    </p:spTree>
    <p:extLst>
      <p:ext uri="{BB962C8B-B14F-4D97-AF65-F5344CB8AC3E}">
        <p14:creationId xmlns:p14="http://schemas.microsoft.com/office/powerpoint/2010/main" val="2893332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7</a:t>
            </a:fld>
            <a:endParaRPr lang="zh-CN" altLang="en-US"/>
          </a:p>
        </p:txBody>
      </p:sp>
    </p:spTree>
    <p:extLst>
      <p:ext uri="{BB962C8B-B14F-4D97-AF65-F5344CB8AC3E}">
        <p14:creationId xmlns:p14="http://schemas.microsoft.com/office/powerpoint/2010/main" val="942902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739DCB-3A62-4731-8C53-A438E18DE0F1}" type="slidenum">
              <a:rPr lang="zh-CN" altLang="en-US" smtClean="0"/>
              <a:t>8</a:t>
            </a:fld>
            <a:endParaRPr lang="zh-CN" altLang="en-US"/>
          </a:p>
        </p:txBody>
      </p:sp>
    </p:spTree>
    <p:extLst>
      <p:ext uri="{BB962C8B-B14F-4D97-AF65-F5344CB8AC3E}">
        <p14:creationId xmlns:p14="http://schemas.microsoft.com/office/powerpoint/2010/main" val="35046664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DCFBFA-8A15-47DD-A252-5AEA90EEA78D}" type="slidenum">
              <a:rPr lang="zh-CN" altLang="en-US" smtClean="0"/>
              <a:t>9</a:t>
            </a:fld>
            <a:endParaRPr lang="zh-CN" altLang="en-US"/>
          </a:p>
        </p:txBody>
      </p:sp>
    </p:spTree>
    <p:extLst>
      <p:ext uri="{BB962C8B-B14F-4D97-AF65-F5344CB8AC3E}">
        <p14:creationId xmlns:p14="http://schemas.microsoft.com/office/powerpoint/2010/main" val="26975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B23BC92-D09D-4DF6-9534-6351FFBA132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8C324463-0DE9-42A6-B869-D6E2E6BD3C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8991524-B13D-44BB-8A2D-5A3A04C33507}"/>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6B4A9DF8-01A8-4D24-96EE-8023AD3108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8B5F77-892A-4D38-BC71-84AB53EDD4E6}"/>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26494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F8A05C4-B79E-4251-8BED-704AA0E2E71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AADEE296-F277-4353-A8EE-83261CFE9640}"/>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A53938E-1B8D-4C09-9698-DA0586742540}"/>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BADB8058-9CB5-4F6C-A5E0-2D641F5B63A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E1A7E1C-66C9-40D8-AAA2-5C8CC52F611D}"/>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382285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4351059E-6EC6-488B-964B-83C6CC194E7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CCE5E72-F6AF-4E29-81EC-B3BB341B56A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0D53D71-63DD-42A5-ADEC-1BB14D09138E}"/>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FCD3CB9A-F44D-4768-A5D4-86348CF055C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0F84EE1-2AB3-4795-9C3D-A1E0BB045CB8}"/>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26972834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8888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69136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531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96708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974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67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439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675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7C1E521-561A-40E1-8D59-9640AF9EA2C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D9D099B-21C3-45CD-93C7-3250BF71D0B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88419DAC-23CD-4635-986C-354A9752EDE4}"/>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8EF79B49-DC1D-41F3-8C0C-66F2151782C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C513BDD-8DC2-45AA-B7F4-5BA315E077DD}"/>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393138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00762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284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69244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185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2A42C14-71ED-49CD-8DFB-CA37BA31F0D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776C1968-236D-4609-9E6A-0C1695B12D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481BBDE0-8214-42C9-8F58-8956E9E5A8D0}"/>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991CB7B6-BA8F-45A7-A48C-180AC980302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AF18EF7-6CC5-438F-9719-BA1FDC4E8181}"/>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1447772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4E0DC30-FD2A-4A03-AB85-7E7673B39D8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CC55B54-D601-4465-9174-A8303D78F5E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AD010D8E-463D-4E35-833A-C11E5A9992D2}"/>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FF8D98A8-551D-4649-AE78-F38081E9288C}"/>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6" name="页脚占位符 5">
            <a:extLst>
              <a:ext uri="{FF2B5EF4-FFF2-40B4-BE49-F238E27FC236}">
                <a16:creationId xmlns="" xmlns:a16="http://schemas.microsoft.com/office/drawing/2014/main" id="{FBB923B1-A421-4B67-A784-63333FC8D18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C826C4-F187-49EC-AC39-2AB9CE74FA30}"/>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1303363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4FC8D1-4677-4C3B-8D4D-4159EB9D327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9C06C26B-9114-4ADC-8660-D742847BBE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70D456FF-63AA-4334-B9F9-7BF07CC4FFE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68C7CF50-5DD2-4546-AC1D-C7AD392E2C6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791F496-DD3C-4B5D-B8C0-A2204790352B}"/>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9050955A-4A56-4FB5-BE79-97BE94ABCBEC}"/>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8" name="页脚占位符 7">
            <a:extLst>
              <a:ext uri="{FF2B5EF4-FFF2-40B4-BE49-F238E27FC236}">
                <a16:creationId xmlns="" xmlns:a16="http://schemas.microsoft.com/office/drawing/2014/main" id="{9DBAB68D-98FE-475D-9405-1BC3E1E4002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CBD9D47E-BB72-452F-9C23-E0FE302AA989}"/>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2105319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82B405F-2279-4198-9095-240671E3181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AB5FAEF-186F-4E77-92EA-01F6D04B65A3}"/>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4" name="页脚占位符 3">
            <a:extLst>
              <a:ext uri="{FF2B5EF4-FFF2-40B4-BE49-F238E27FC236}">
                <a16:creationId xmlns="" xmlns:a16="http://schemas.microsoft.com/office/drawing/2014/main" id="{EFF8A0CB-C0F1-44A7-8093-B251A1B0F6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278C542B-E471-4AAE-8AE2-37484A3E2129}"/>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37798891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E6903FF-657A-40F7-9E92-1CCDAE6F2B48}"/>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3" name="页脚占位符 2">
            <a:extLst>
              <a:ext uri="{FF2B5EF4-FFF2-40B4-BE49-F238E27FC236}">
                <a16:creationId xmlns="" xmlns:a16="http://schemas.microsoft.com/office/drawing/2014/main" id="{39AF2C47-9873-4ACB-B750-370F905E3A3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9712047-01A7-4C2D-9EF2-447F14EAE58B}"/>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4087547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A013A8-D7BA-4198-9C29-889A1DE3719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CB3B9B47-6BC0-4E7B-9AE8-5A088020F5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6220DECD-D230-475B-A6C9-F0E754D6B7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EEFA4499-9CF0-475F-872B-9BACB45A4ABA}"/>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6" name="页脚占位符 5">
            <a:extLst>
              <a:ext uri="{FF2B5EF4-FFF2-40B4-BE49-F238E27FC236}">
                <a16:creationId xmlns="" xmlns:a16="http://schemas.microsoft.com/office/drawing/2014/main" id="{3EDAEB11-46C4-492D-B159-648D2AF8576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DB8005F-E3D7-4AFB-AF08-5BF0B089DA3F}"/>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1794013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8D41CCB-3068-4215-84CC-EEDA00D4A20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DAAFE04-CBF0-4354-95A7-6C62DAC9A8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023A5686-C75E-467A-BDBC-BD2796F35C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2C673144-208C-444D-BFA0-F278C700FB86}"/>
              </a:ext>
            </a:extLst>
          </p:cNvPr>
          <p:cNvSpPr>
            <a:spLocks noGrp="1"/>
          </p:cNvSpPr>
          <p:nvPr>
            <p:ph type="dt" sz="half" idx="10"/>
          </p:nvPr>
        </p:nvSpPr>
        <p:spPr/>
        <p:txBody>
          <a:bodyPr/>
          <a:lstStyle/>
          <a:p>
            <a:fld id="{B08951EA-BBAC-4C72-A28A-3A21D290B6FE}" type="datetimeFigureOut">
              <a:rPr lang="zh-CN" altLang="en-US" smtClean="0"/>
              <a:t>2020/6/24</a:t>
            </a:fld>
            <a:endParaRPr lang="zh-CN" altLang="en-US"/>
          </a:p>
        </p:txBody>
      </p:sp>
      <p:sp>
        <p:nvSpPr>
          <p:cNvPr id="6" name="页脚占位符 5">
            <a:extLst>
              <a:ext uri="{FF2B5EF4-FFF2-40B4-BE49-F238E27FC236}">
                <a16:creationId xmlns="" xmlns:a16="http://schemas.microsoft.com/office/drawing/2014/main" id="{D01448F3-CF81-48E4-A057-77C23F7D5AF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6D642B7-D7DC-4F7F-B920-E80BD56FD6AE}"/>
              </a:ext>
            </a:extLst>
          </p:cNvPr>
          <p:cNvSpPr>
            <a:spLocks noGrp="1"/>
          </p:cNvSpPr>
          <p:nvPr>
            <p:ph type="sldNum" sz="quarter" idx="12"/>
          </p:nvPr>
        </p:nvSpPr>
        <p:spPr/>
        <p:txBody>
          <a:body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3805753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146A3CD7-48A9-412E-A55C-4147FFBB94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5558449-F922-49EF-AFF9-390524FC20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4409B92-87F3-46DB-9953-41100ED079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8951EA-BBAC-4C72-A28A-3A21D290B6FE}" type="datetimeFigureOut">
              <a:rPr lang="zh-CN" altLang="en-US" smtClean="0"/>
              <a:t>2020/6/24</a:t>
            </a:fld>
            <a:endParaRPr lang="zh-CN" altLang="en-US"/>
          </a:p>
        </p:txBody>
      </p:sp>
      <p:sp>
        <p:nvSpPr>
          <p:cNvPr id="5" name="页脚占位符 4">
            <a:extLst>
              <a:ext uri="{FF2B5EF4-FFF2-40B4-BE49-F238E27FC236}">
                <a16:creationId xmlns="" xmlns:a16="http://schemas.microsoft.com/office/drawing/2014/main" id="{6EF41F9E-9D40-43B6-9003-58CC0444F8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1A1AF595-FAA1-4AB3-B76D-E127C3BFFC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28F076-3E74-4B63-BE94-9A59AF9E8141}" type="slidenum">
              <a:rPr lang="zh-CN" altLang="en-US" smtClean="0"/>
              <a:t>‹#›</a:t>
            </a:fld>
            <a:endParaRPr lang="zh-CN" altLang="en-US"/>
          </a:p>
        </p:txBody>
      </p:sp>
    </p:spTree>
    <p:extLst>
      <p:ext uri="{BB962C8B-B14F-4D97-AF65-F5344CB8AC3E}">
        <p14:creationId xmlns:p14="http://schemas.microsoft.com/office/powerpoint/2010/main" val="30278534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96687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450ECECE-F8E1-48DD-BCF6-D55859069E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6" t="24285" r="-76" b="18110"/>
          <a:stretch/>
        </p:blipFill>
        <p:spPr>
          <a:xfrm flipH="1">
            <a:off x="-1" y="0"/>
            <a:ext cx="12201285" cy="4686300"/>
          </a:xfrm>
          <a:prstGeom prst="rect">
            <a:avLst/>
          </a:prstGeom>
        </p:spPr>
      </p:pic>
      <p:sp>
        <p:nvSpPr>
          <p:cNvPr id="18" name="文本框 17">
            <a:extLst>
              <a:ext uri="{FF2B5EF4-FFF2-40B4-BE49-F238E27FC236}">
                <a16:creationId xmlns="" xmlns:a16="http://schemas.microsoft.com/office/drawing/2014/main" id="{FD1DB52B-BA58-4ABD-BE9D-7883C2665E78}"/>
              </a:ext>
            </a:extLst>
          </p:cNvPr>
          <p:cNvSpPr txBox="1"/>
          <p:nvPr/>
        </p:nvSpPr>
        <p:spPr>
          <a:xfrm>
            <a:off x="469900" y="309062"/>
            <a:ext cx="1560393" cy="338554"/>
          </a:xfrm>
          <a:prstGeom prst="rect">
            <a:avLst/>
          </a:prstGeom>
          <a:noFill/>
        </p:spPr>
        <p:txBody>
          <a:bodyPr wrap="square" rtlCol="0">
            <a:spAutoFit/>
          </a:bodyPr>
          <a:lstStyle/>
          <a:p>
            <a:r>
              <a:rPr lang="en-US" altLang="zh-CN" sz="16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MACARON</a:t>
            </a:r>
            <a:endParaRPr lang="zh-CN" altLang="en-US" sz="1600" dirty="0">
              <a:solidFill>
                <a:schemeClr val="bg1"/>
              </a:solidFill>
              <a:latin typeface="Segoe UI Black" panose="020B0A02040204020203" pitchFamily="34" charset="0"/>
              <a:ea typeface="汉真广标" panose="02010609000101010101" pitchFamily="49" charset="-122"/>
              <a:cs typeface="Segoe UI Black" panose="020B0A02040204020203" pitchFamily="34" charset="0"/>
            </a:endParaRPr>
          </a:p>
        </p:txBody>
      </p:sp>
      <p:sp>
        <p:nvSpPr>
          <p:cNvPr id="19" name="文本框 18">
            <a:extLst>
              <a:ext uri="{FF2B5EF4-FFF2-40B4-BE49-F238E27FC236}">
                <a16:creationId xmlns="" xmlns:a16="http://schemas.microsoft.com/office/drawing/2014/main" id="{493C6CDF-F5B5-49D8-A8A3-87EAA2EF834A}"/>
              </a:ext>
            </a:extLst>
          </p:cNvPr>
          <p:cNvSpPr txBox="1"/>
          <p:nvPr/>
        </p:nvSpPr>
        <p:spPr>
          <a:xfrm>
            <a:off x="315793" y="4979973"/>
            <a:ext cx="9258300" cy="1200329"/>
          </a:xfrm>
          <a:prstGeom prst="rect">
            <a:avLst/>
          </a:prstGeom>
          <a:noFill/>
        </p:spPr>
        <p:txBody>
          <a:bodyPr wrap="square" rtlCol="0">
            <a:spAutoFit/>
          </a:bodyPr>
          <a:lstStyle/>
          <a:p>
            <a:r>
              <a:rPr lang="zh-CN" altLang="en-US" sz="7200" dirty="0">
                <a:solidFill>
                  <a:srgbClr val="F38B92"/>
                </a:solidFill>
                <a:latin typeface="迷你简汉真广标" panose="02010609000101010101" pitchFamily="49" charset="-122"/>
                <a:ea typeface="迷你简汉真广标" panose="02010609000101010101" pitchFamily="49" charset="-122"/>
              </a:rPr>
              <a:t>甜品马卡龙</a:t>
            </a:r>
            <a:r>
              <a:rPr lang="en-US" altLang="zh-CN" sz="7200" dirty="0">
                <a:solidFill>
                  <a:srgbClr val="F38B92"/>
                </a:solidFill>
                <a:latin typeface="迷你简汉真广标" panose="02010609000101010101" pitchFamily="49" charset="-122"/>
                <a:ea typeface="迷你简汉真广标" panose="02010609000101010101" pitchFamily="49" charset="-122"/>
              </a:rPr>
              <a:t>PPT</a:t>
            </a:r>
            <a:r>
              <a:rPr lang="zh-CN" altLang="en-US" sz="7200" dirty="0">
                <a:solidFill>
                  <a:srgbClr val="F38B92"/>
                </a:solidFill>
                <a:latin typeface="迷你简汉真广标" panose="02010609000101010101" pitchFamily="49" charset="-122"/>
                <a:ea typeface="迷你简汉真广标" panose="02010609000101010101" pitchFamily="49" charset="-122"/>
              </a:rPr>
              <a:t>模版</a:t>
            </a:r>
          </a:p>
        </p:txBody>
      </p:sp>
      <p:sp>
        <p:nvSpPr>
          <p:cNvPr id="20" name="矩形 19">
            <a:extLst>
              <a:ext uri="{FF2B5EF4-FFF2-40B4-BE49-F238E27FC236}">
                <a16:creationId xmlns="" xmlns:a16="http://schemas.microsoft.com/office/drawing/2014/main" id="{129D4BA4-A05F-4595-B208-D2633435C7B2}"/>
              </a:ext>
            </a:extLst>
          </p:cNvPr>
          <p:cNvSpPr/>
          <p:nvPr/>
        </p:nvSpPr>
        <p:spPr>
          <a:xfrm>
            <a:off x="315793" y="293673"/>
            <a:ext cx="1714500" cy="3693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8995334F-0E00-4010-8358-1E437CFCA54C}"/>
              </a:ext>
            </a:extLst>
          </p:cNvPr>
          <p:cNvSpPr txBox="1"/>
          <p:nvPr/>
        </p:nvSpPr>
        <p:spPr>
          <a:xfrm>
            <a:off x="10631607" y="3976673"/>
            <a:ext cx="1560393" cy="338554"/>
          </a:xfrm>
          <a:prstGeom prst="rect">
            <a:avLst/>
          </a:prstGeom>
          <a:noFill/>
        </p:spPr>
        <p:txBody>
          <a:bodyPr wrap="square" rtlCol="0">
            <a:spAutoFit/>
          </a:bodyPr>
          <a:lstStyle/>
          <a:p>
            <a:r>
              <a:rPr lang="en-US" altLang="zh-CN" sz="16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START</a:t>
            </a:r>
            <a:endParaRPr lang="zh-CN" altLang="en-US" sz="1600" dirty="0">
              <a:solidFill>
                <a:schemeClr val="bg1"/>
              </a:solidFill>
              <a:latin typeface="Segoe UI Black" panose="020B0A02040204020203" pitchFamily="34" charset="0"/>
              <a:ea typeface="汉真广标" panose="02010609000101010101" pitchFamily="49" charset="-122"/>
              <a:cs typeface="Segoe UI Black" panose="020B0A02040204020203" pitchFamily="34" charset="0"/>
            </a:endParaRPr>
          </a:p>
        </p:txBody>
      </p:sp>
      <p:sp>
        <p:nvSpPr>
          <p:cNvPr id="22" name="矩形 21">
            <a:extLst>
              <a:ext uri="{FF2B5EF4-FFF2-40B4-BE49-F238E27FC236}">
                <a16:creationId xmlns="" xmlns:a16="http://schemas.microsoft.com/office/drawing/2014/main" id="{3D4C81DE-5CEA-403D-8D5F-631E3BADF559}"/>
              </a:ext>
            </a:extLst>
          </p:cNvPr>
          <p:cNvSpPr/>
          <p:nvPr/>
        </p:nvSpPr>
        <p:spPr>
          <a:xfrm>
            <a:off x="10221793" y="3976673"/>
            <a:ext cx="1714500" cy="3693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9D5482D6-0FF2-406C-9B97-C10BABB76064}"/>
              </a:ext>
            </a:extLst>
          </p:cNvPr>
          <p:cNvSpPr/>
          <p:nvPr/>
        </p:nvSpPr>
        <p:spPr>
          <a:xfrm>
            <a:off x="9985117" y="6320043"/>
            <a:ext cx="1951176" cy="369332"/>
          </a:xfrm>
          <a:prstGeom prst="rect">
            <a:avLst/>
          </a:prstGeom>
        </p:spPr>
        <p:txBody>
          <a:bodyPr wrap="none">
            <a:spAutoFit/>
          </a:bodyPr>
          <a:lstStyle/>
          <a:p>
            <a:pPr algn="r"/>
            <a:r>
              <a:rPr lang="zh-CN" altLang="en-US" dirty="0">
                <a:solidFill>
                  <a:srgbClr val="F38B92"/>
                </a:solidFill>
                <a:latin typeface="迷你简汉真广标" panose="02010609000101010101" pitchFamily="49" charset="-122"/>
                <a:ea typeface="迷你简汉真广标" panose="02010609000101010101" pitchFamily="49" charset="-122"/>
              </a:rPr>
              <a:t>汇报人</a:t>
            </a:r>
            <a:r>
              <a:rPr lang="zh-CN" altLang="en-US" dirty="0" smtClean="0">
                <a:solidFill>
                  <a:srgbClr val="F38B92"/>
                </a:solidFill>
                <a:latin typeface="迷你简汉真广标" panose="02010609000101010101" pitchFamily="49" charset="-122"/>
                <a:ea typeface="迷你简汉真广标" panose="02010609000101010101" pitchFamily="49" charset="-122"/>
              </a:rPr>
              <a:t>：</a:t>
            </a:r>
            <a:r>
              <a:rPr lang="zh-CN" altLang="en-US" dirty="0">
                <a:solidFill>
                  <a:srgbClr val="F38B92"/>
                </a:solidFill>
                <a:latin typeface="迷你简汉真广标" panose="02010609000101010101" pitchFamily="49" charset="-122"/>
                <a:ea typeface="迷你简汉真广标" panose="02010609000101010101" pitchFamily="49" charset="-122"/>
              </a:rPr>
              <a:t>优</a:t>
            </a:r>
            <a:r>
              <a:rPr lang="zh-CN" altLang="en-US" dirty="0" smtClean="0">
                <a:solidFill>
                  <a:srgbClr val="F38B92"/>
                </a:solidFill>
                <a:latin typeface="迷你简汉真广标" panose="02010609000101010101" pitchFamily="49" charset="-122"/>
                <a:ea typeface="迷你简汉真广标" panose="02010609000101010101" pitchFamily="49" charset="-122"/>
              </a:rPr>
              <a:t>品</a:t>
            </a:r>
            <a:r>
              <a:rPr lang="en-US" altLang="zh-CN" dirty="0" smtClean="0">
                <a:solidFill>
                  <a:srgbClr val="F38B92"/>
                </a:solidFill>
                <a:latin typeface="迷你简汉真广标" panose="02010609000101010101" pitchFamily="49" charset="-122"/>
                <a:ea typeface="迷你简汉真广标" panose="02010609000101010101" pitchFamily="49" charset="-122"/>
              </a:rPr>
              <a:t>PPT</a:t>
            </a:r>
            <a:endParaRPr lang="zh-CN" altLang="en-US" dirty="0">
              <a:solidFill>
                <a:srgbClr val="F38B92"/>
              </a:solidFill>
              <a:latin typeface="迷你简汉真广标" panose="02010609000101010101" pitchFamily="49" charset="-122"/>
              <a:ea typeface="迷你简汉真广标" panose="02010609000101010101" pitchFamily="49" charset="-122"/>
            </a:endParaRPr>
          </a:p>
        </p:txBody>
      </p:sp>
    </p:spTree>
    <p:extLst>
      <p:ext uri="{BB962C8B-B14F-4D97-AF65-F5344CB8AC3E}">
        <p14:creationId xmlns:p14="http://schemas.microsoft.com/office/powerpoint/2010/main" val="4846885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8002204C-CC30-4678-A51B-D042BB25641D}"/>
              </a:ext>
            </a:extLst>
          </p:cNvPr>
          <p:cNvSpPr/>
          <p:nvPr/>
        </p:nvSpPr>
        <p:spPr>
          <a:xfrm>
            <a:off x="0" y="0"/>
            <a:ext cx="12192000"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24" name="文本框 23"/>
          <p:cNvSpPr txBox="1"/>
          <p:nvPr/>
        </p:nvSpPr>
        <p:spPr>
          <a:xfrm>
            <a:off x="5816262" y="2976530"/>
            <a:ext cx="3251200" cy="769441"/>
          </a:xfrm>
          <a:prstGeom prst="rect">
            <a:avLst/>
          </a:prstGeom>
          <a:noFill/>
        </p:spPr>
        <p:txBody>
          <a:bodyPr wrap="square" rtlCol="0">
            <a:spAutoFit/>
          </a:bodyPr>
          <a:lstStyle/>
          <a:p>
            <a:r>
              <a:rPr lang="zh-CN" altLang="en-US" sz="4400" dirty="0">
                <a:solidFill>
                  <a:prstClr val="white"/>
                </a:solidFill>
                <a:latin typeface="华康海报体W12(P)" panose="040B0C00000000000000" pitchFamily="82" charset="-122"/>
                <a:ea typeface="华康海报体W12(P)" panose="040B0C00000000000000" pitchFamily="82" charset="-122"/>
              </a:rPr>
              <a:t>请输入标题</a:t>
            </a:r>
          </a:p>
        </p:txBody>
      </p:sp>
      <p:sp>
        <p:nvSpPr>
          <p:cNvPr id="40" name="椭圆 39"/>
          <p:cNvSpPr/>
          <p:nvPr/>
        </p:nvSpPr>
        <p:spPr>
          <a:xfrm>
            <a:off x="3124539" y="2263089"/>
            <a:ext cx="2196322" cy="2196322"/>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3678415" y="2328628"/>
            <a:ext cx="1088571" cy="1862048"/>
          </a:xfrm>
          <a:prstGeom prst="rect">
            <a:avLst/>
          </a:prstGeom>
          <a:noFill/>
        </p:spPr>
        <p:txBody>
          <a:bodyPr wrap="square" rtlCol="0">
            <a:spAutoFit/>
          </a:bodyPr>
          <a:lstStyle/>
          <a:p>
            <a:pPr algn="ctr"/>
            <a:r>
              <a:rPr lang="en-US" altLang="zh-CN" sz="11500" dirty="0">
                <a:solidFill>
                  <a:prstClr val="white"/>
                </a:solidFill>
                <a:latin typeface="华康海报体W12(P)" panose="040B0C00000000000000" pitchFamily="82" charset="-122"/>
                <a:ea typeface="华康海报体W12(P)" panose="040B0C00000000000000" pitchFamily="82" charset="-122"/>
              </a:rPr>
              <a:t>2</a:t>
            </a:r>
            <a:endParaRPr lang="zh-CN" altLang="en-US" sz="11500" dirty="0">
              <a:solidFill>
                <a:prstClr val="white"/>
              </a:solidFill>
              <a:latin typeface="华康海报体W12(P)" panose="040B0C00000000000000" pitchFamily="82" charset="-122"/>
              <a:ea typeface="华康海报体W12(P)" panose="040B0C00000000000000" pitchFamily="82" charset="-122"/>
            </a:endParaRPr>
          </a:p>
        </p:txBody>
      </p:sp>
      <p:cxnSp>
        <p:nvCxnSpPr>
          <p:cNvPr id="46" name="直接连接符 45"/>
          <p:cNvCxnSpPr/>
          <p:nvPr/>
        </p:nvCxnSpPr>
        <p:spPr>
          <a:xfrm>
            <a:off x="0" y="2241550"/>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067462" y="4439454"/>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972459" y="5416324"/>
            <a:ext cx="870856" cy="870856"/>
          </a:xfrm>
          <a:prstGeom prst="ellipse">
            <a:avLst/>
          </a:prstGeom>
          <a:solidFill>
            <a:schemeClr val="bg1">
              <a:alpha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a:off x="188689" y="6248401"/>
            <a:ext cx="1219198" cy="1219198"/>
          </a:xfrm>
          <a:prstGeom prst="ellipse">
            <a:avLst/>
          </a:prstGeom>
          <a:solidFill>
            <a:schemeClr val="bg1">
              <a:alpha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a:off x="1241649" y="4281715"/>
            <a:ext cx="464456" cy="464456"/>
          </a:xfrm>
          <a:prstGeom prst="ellipse">
            <a:avLst/>
          </a:prstGeom>
          <a:solidFill>
            <a:schemeClr val="bg1">
              <a:alpha val="5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0" y="5484021"/>
            <a:ext cx="609596" cy="609596"/>
          </a:xfrm>
          <a:prstGeom prst="ellipse">
            <a:avLst/>
          </a:prstGeom>
          <a:solidFill>
            <a:schemeClr val="bg1">
              <a:alpha val="4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椭圆 53"/>
          <p:cNvSpPr/>
          <p:nvPr/>
        </p:nvSpPr>
        <p:spPr>
          <a:xfrm>
            <a:off x="1988456" y="6025921"/>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椭圆 54"/>
          <p:cNvSpPr/>
          <p:nvPr/>
        </p:nvSpPr>
        <p:spPr>
          <a:xfrm flipH="1">
            <a:off x="1843315" y="5077621"/>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椭圆 55"/>
          <p:cNvSpPr/>
          <p:nvPr/>
        </p:nvSpPr>
        <p:spPr>
          <a:xfrm>
            <a:off x="515938" y="4874424"/>
            <a:ext cx="638626" cy="638626"/>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flipH="1">
            <a:off x="1473877" y="4032705"/>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1175653" y="6180705"/>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87521610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2A02661-AF4B-4BAB-AB65-3526502A862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12192000" cy="6839218"/>
          </a:xfrm>
          <a:prstGeom prst="rect">
            <a:avLst/>
          </a:prstGeom>
        </p:spPr>
      </p:pic>
      <p:sp>
        <p:nvSpPr>
          <p:cNvPr id="6" name="矩形 5">
            <a:extLst>
              <a:ext uri="{FF2B5EF4-FFF2-40B4-BE49-F238E27FC236}">
                <a16:creationId xmlns="" xmlns:a16="http://schemas.microsoft.com/office/drawing/2014/main" id="{559C197F-6996-498C-B6D3-30BE0B1C5FAD}"/>
              </a:ext>
            </a:extLst>
          </p:cNvPr>
          <p:cNvSpPr/>
          <p:nvPr/>
        </p:nvSpPr>
        <p:spPr>
          <a:xfrm>
            <a:off x="0" y="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C8549DAA-77D0-469E-85F0-24804E2A2D1E}"/>
              </a:ext>
            </a:extLst>
          </p:cNvPr>
          <p:cNvSpPr/>
          <p:nvPr/>
        </p:nvSpPr>
        <p:spPr>
          <a:xfrm>
            <a:off x="7864837" y="1935936"/>
            <a:ext cx="3609975" cy="2250616"/>
          </a:xfrm>
          <a:prstGeom prst="rect">
            <a:avLst/>
          </a:prstGeom>
        </p:spPr>
        <p:txBody>
          <a:bodyPr wrap="square">
            <a:spAutoFit/>
          </a:bodyPr>
          <a:lstStyle/>
          <a:p>
            <a:pPr>
              <a:lnSpc>
                <a:spcPct val="150000"/>
              </a:lnSpc>
            </a:pPr>
            <a:r>
              <a:rPr lang="zh-CN" altLang="en-US" sz="1600" dirty="0">
                <a:solidFill>
                  <a:schemeClr val="tx1">
                    <a:lumMod val="75000"/>
                    <a:lumOff val="25000"/>
                  </a:schemeClr>
                </a:solidFill>
                <a:latin typeface="幼圆" panose="02010509060101010101" pitchFamily="49" charset="-122"/>
                <a:ea typeface="幼圆" panose="02010509060101010101" pitchFamily="49" charset="-122"/>
              </a:rPr>
              <a:t>冰淇淋是一种极具诱惑力的美味冷冻奶制品。将近</a:t>
            </a:r>
            <a:r>
              <a:rPr lang="en-US" altLang="zh-CN" sz="1600" dirty="0">
                <a:solidFill>
                  <a:schemeClr val="tx1">
                    <a:lumMod val="75000"/>
                    <a:lumOff val="25000"/>
                  </a:schemeClr>
                </a:solidFill>
                <a:latin typeface="幼圆" panose="02010509060101010101" pitchFamily="49" charset="-122"/>
                <a:ea typeface="幼圆" panose="02010509060101010101" pitchFamily="49" charset="-122"/>
              </a:rPr>
              <a:t>800</a:t>
            </a:r>
            <a:r>
              <a:rPr lang="zh-CN" altLang="en-US" sz="1600" dirty="0">
                <a:solidFill>
                  <a:schemeClr val="tx1">
                    <a:lumMod val="75000"/>
                    <a:lumOff val="2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p>
        </p:txBody>
      </p:sp>
      <p:sp>
        <p:nvSpPr>
          <p:cNvPr id="8" name="矩形 7">
            <a:extLst>
              <a:ext uri="{FF2B5EF4-FFF2-40B4-BE49-F238E27FC236}">
                <a16:creationId xmlns="" xmlns:a16="http://schemas.microsoft.com/office/drawing/2014/main" id="{0F5C6C84-A914-4FA3-918F-D4C10B2BB432}"/>
              </a:ext>
            </a:extLst>
          </p:cNvPr>
          <p:cNvSpPr/>
          <p:nvPr/>
        </p:nvSpPr>
        <p:spPr>
          <a:xfrm>
            <a:off x="7864837" y="4243702"/>
            <a:ext cx="3391775" cy="822726"/>
          </a:xfrm>
          <a:prstGeom prst="rect">
            <a:avLst/>
          </a:prstGeom>
        </p:spPr>
        <p:txBody>
          <a:bodyPr wrap="square">
            <a:spAutoFit/>
          </a:bodyPr>
          <a:lstStyle/>
          <a:p>
            <a:pPr algn="just" defTabSz="457200">
              <a:lnSpc>
                <a:spcPct val="150000"/>
              </a:lnSpc>
            </a:pPr>
            <a:r>
              <a:rPr lang="en-US" altLang="zh-CN" sz="11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boy charged up and asked for an ice cream.   The sale of ice cream is partly determined by the weather.</a:t>
            </a:r>
            <a:endParaRPr lang="zh-CN" altLang="en-US" sz="11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endParaRPr>
          </a:p>
        </p:txBody>
      </p:sp>
      <p:sp>
        <p:nvSpPr>
          <p:cNvPr id="11" name="文本框 10">
            <a:extLst>
              <a:ext uri="{FF2B5EF4-FFF2-40B4-BE49-F238E27FC236}">
                <a16:creationId xmlns="" xmlns:a16="http://schemas.microsoft.com/office/drawing/2014/main" id="{C2B806F8-D4CF-4FC3-BF65-67DD4E73CCEE}"/>
              </a:ext>
            </a:extLst>
          </p:cNvPr>
          <p:cNvSpPr txBox="1"/>
          <p:nvPr/>
        </p:nvSpPr>
        <p:spPr>
          <a:xfrm>
            <a:off x="7864837" y="721319"/>
            <a:ext cx="2724150" cy="523220"/>
          </a:xfrm>
          <a:prstGeom prst="rect">
            <a:avLst/>
          </a:prstGeom>
          <a:noFill/>
        </p:spPr>
        <p:txBody>
          <a:bodyPr wrap="square" rtlCol="0">
            <a:spAutoFit/>
          </a:bodyPr>
          <a:lstStyle/>
          <a:p>
            <a:r>
              <a:rPr lang="zh-CN" altLang="en-US" sz="2800" dirty="0">
                <a:solidFill>
                  <a:schemeClr val="tx1">
                    <a:lumMod val="75000"/>
                    <a:lumOff val="25000"/>
                  </a:schemeClr>
                </a:solidFill>
              </a:rPr>
              <a:t>冰淇淋</a:t>
            </a:r>
          </a:p>
        </p:txBody>
      </p:sp>
      <p:sp>
        <p:nvSpPr>
          <p:cNvPr id="12" name="文本框 11">
            <a:extLst>
              <a:ext uri="{FF2B5EF4-FFF2-40B4-BE49-F238E27FC236}">
                <a16:creationId xmlns="" xmlns:a16="http://schemas.microsoft.com/office/drawing/2014/main" id="{81421AF9-C967-49A7-B4EE-181C169FEBE3}"/>
              </a:ext>
            </a:extLst>
          </p:cNvPr>
          <p:cNvSpPr txBox="1"/>
          <p:nvPr/>
        </p:nvSpPr>
        <p:spPr>
          <a:xfrm>
            <a:off x="7869218" y="1597382"/>
            <a:ext cx="2719769" cy="338554"/>
          </a:xfrm>
          <a:prstGeom prst="rect">
            <a:avLst/>
          </a:prstGeom>
          <a:solidFill>
            <a:schemeClr val="tx1">
              <a:lumMod val="65000"/>
              <a:lumOff val="35000"/>
            </a:schemeClr>
          </a:solidFill>
        </p:spPr>
        <p:txBody>
          <a:bodyPr wrap="square" rtlCol="0">
            <a:spAutoFit/>
          </a:bodyPr>
          <a:lstStyle/>
          <a:p>
            <a:pPr algn="dist"/>
            <a:r>
              <a:rPr lang="zh-CN" altLang="en-US" sz="1600" dirty="0">
                <a:solidFill>
                  <a:schemeClr val="bg1"/>
                </a:solidFill>
                <a:latin typeface="幼圆" panose="02010509060101010101" pitchFamily="49" charset="-122"/>
                <a:ea typeface="幼圆" panose="02010509060101010101" pitchFamily="49" charset="-122"/>
              </a:rPr>
              <a:t>美味</a:t>
            </a:r>
            <a:r>
              <a:rPr lang="en-US" altLang="zh-CN" sz="1600" dirty="0">
                <a:solidFill>
                  <a:schemeClr val="bg1"/>
                </a:solidFill>
                <a:latin typeface="幼圆" panose="02010509060101010101" pitchFamily="49" charset="-122"/>
                <a:ea typeface="幼圆" panose="02010509060101010101" pitchFamily="49" charset="-122"/>
              </a:rPr>
              <a:t>.</a:t>
            </a:r>
            <a:r>
              <a:rPr lang="zh-CN" altLang="en-US" sz="1600" dirty="0">
                <a:solidFill>
                  <a:schemeClr val="bg1"/>
                </a:solidFill>
                <a:latin typeface="幼圆" panose="02010509060101010101" pitchFamily="49" charset="-122"/>
                <a:ea typeface="幼圆" panose="02010509060101010101" pitchFamily="49" charset="-122"/>
              </a:rPr>
              <a:t>舌尖上的冰淇淋</a:t>
            </a:r>
          </a:p>
        </p:txBody>
      </p:sp>
    </p:spTree>
    <p:extLst>
      <p:ext uri="{BB962C8B-B14F-4D97-AF65-F5344CB8AC3E}">
        <p14:creationId xmlns:p14="http://schemas.microsoft.com/office/powerpoint/2010/main" val="36264582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1000"/>
                                        <p:tgtEl>
                                          <p:spTgt spid="8"/>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F38BCC05-6ADF-4F03-8676-B0F2EA54EB97}"/>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a:xfrm>
            <a:off x="3810000" y="677269"/>
            <a:ext cx="8229600" cy="5841635"/>
          </a:xfrm>
          <a:custGeom>
            <a:avLst/>
            <a:gdLst>
              <a:gd name="connsiteX0" fmla="*/ 5791200 w 8229600"/>
              <a:gd name="connsiteY0" fmla="*/ 3856631 h 5841635"/>
              <a:gd name="connsiteX1" fmla="*/ 8229600 w 8229600"/>
              <a:gd name="connsiteY1" fmla="*/ 3856631 h 5841635"/>
              <a:gd name="connsiteX2" fmla="*/ 8229600 w 8229600"/>
              <a:gd name="connsiteY2" fmla="*/ 5841635 h 5841635"/>
              <a:gd name="connsiteX3" fmla="*/ 5791200 w 8229600"/>
              <a:gd name="connsiteY3" fmla="*/ 5841635 h 5841635"/>
              <a:gd name="connsiteX4" fmla="*/ 2876550 w 8229600"/>
              <a:gd name="connsiteY4" fmla="*/ 3856631 h 5841635"/>
              <a:gd name="connsiteX5" fmla="*/ 5486400 w 8229600"/>
              <a:gd name="connsiteY5" fmla="*/ 3856631 h 5841635"/>
              <a:gd name="connsiteX6" fmla="*/ 5486400 w 8229600"/>
              <a:gd name="connsiteY6" fmla="*/ 5841635 h 5841635"/>
              <a:gd name="connsiteX7" fmla="*/ 2876550 w 8229600"/>
              <a:gd name="connsiteY7" fmla="*/ 5841635 h 5841635"/>
              <a:gd name="connsiteX8" fmla="*/ 0 w 8229600"/>
              <a:gd name="connsiteY8" fmla="*/ 0 h 5841635"/>
              <a:gd name="connsiteX9" fmla="*/ 8229600 w 8229600"/>
              <a:gd name="connsiteY9" fmla="*/ 0 h 5841635"/>
              <a:gd name="connsiteX10" fmla="*/ 8229600 w 8229600"/>
              <a:gd name="connsiteY10" fmla="*/ 2599331 h 5841635"/>
              <a:gd name="connsiteX11" fmla="*/ 0 w 8229600"/>
              <a:gd name="connsiteY11" fmla="*/ 2599331 h 5841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29600" h="5841635">
                <a:moveTo>
                  <a:pt x="5791200" y="3856631"/>
                </a:moveTo>
                <a:lnTo>
                  <a:pt x="8229600" y="3856631"/>
                </a:lnTo>
                <a:lnTo>
                  <a:pt x="8229600" y="5841635"/>
                </a:lnTo>
                <a:lnTo>
                  <a:pt x="5791200" y="5841635"/>
                </a:lnTo>
                <a:close/>
                <a:moveTo>
                  <a:pt x="2876550" y="3856631"/>
                </a:moveTo>
                <a:lnTo>
                  <a:pt x="5486400" y="3856631"/>
                </a:lnTo>
                <a:lnTo>
                  <a:pt x="5486400" y="5841635"/>
                </a:lnTo>
                <a:lnTo>
                  <a:pt x="2876550" y="5841635"/>
                </a:lnTo>
                <a:close/>
                <a:moveTo>
                  <a:pt x="0" y="0"/>
                </a:moveTo>
                <a:lnTo>
                  <a:pt x="8229600" y="0"/>
                </a:lnTo>
                <a:lnTo>
                  <a:pt x="8229600" y="2599331"/>
                </a:lnTo>
                <a:lnTo>
                  <a:pt x="0" y="2599331"/>
                </a:lnTo>
                <a:close/>
              </a:path>
            </a:pathLst>
          </a:custGeom>
        </p:spPr>
      </p:pic>
      <p:sp>
        <p:nvSpPr>
          <p:cNvPr id="6" name="矩形 5">
            <a:extLst>
              <a:ext uri="{FF2B5EF4-FFF2-40B4-BE49-F238E27FC236}">
                <a16:creationId xmlns="" xmlns:a16="http://schemas.microsoft.com/office/drawing/2014/main" id="{9A19F61D-B127-458D-8726-9E5E61839B31}"/>
              </a:ext>
            </a:extLst>
          </p:cNvPr>
          <p:cNvSpPr/>
          <p:nvPr/>
        </p:nvSpPr>
        <p:spPr>
          <a:xfrm>
            <a:off x="0" y="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3B3764F2-967D-4E90-9C79-ADCABA81B467}"/>
              </a:ext>
            </a:extLst>
          </p:cNvPr>
          <p:cNvSpPr/>
          <p:nvPr/>
        </p:nvSpPr>
        <p:spPr>
          <a:xfrm>
            <a:off x="8229600" y="3244143"/>
            <a:ext cx="3540841" cy="707886"/>
          </a:xfrm>
          <a:prstGeom prst="rect">
            <a:avLst/>
          </a:prstGeom>
        </p:spPr>
        <p:txBody>
          <a:bodyPr wrap="square">
            <a:spAutoFit/>
          </a:bodyPr>
          <a:lstStyle/>
          <a:p>
            <a:pPr algn="dist" defTabSz="457200"/>
            <a:r>
              <a:rPr lang="en-US" altLang="zh-CN" sz="4000" dirty="0">
                <a:solidFill>
                  <a:schemeClr val="bg1">
                    <a:lumMod val="65000"/>
                  </a:schemeClr>
                </a:solidFill>
                <a:latin typeface="Tw Cen MT" panose="020B0602020104020603" pitchFamily="34" charset="0"/>
                <a:ea typeface="幼圆"/>
              </a:rPr>
              <a:t>ICE CREAM</a:t>
            </a:r>
            <a:endParaRPr lang="zh-CN" altLang="en-US" sz="4000" dirty="0">
              <a:solidFill>
                <a:schemeClr val="bg1">
                  <a:lumMod val="65000"/>
                </a:schemeClr>
              </a:solidFill>
              <a:latin typeface="Tw Cen MT" panose="020B0602020104020603" pitchFamily="34" charset="0"/>
              <a:ea typeface="幼圆"/>
            </a:endParaRPr>
          </a:p>
        </p:txBody>
      </p:sp>
      <p:sp>
        <p:nvSpPr>
          <p:cNvPr id="15" name="文本框 14">
            <a:extLst>
              <a:ext uri="{FF2B5EF4-FFF2-40B4-BE49-F238E27FC236}">
                <a16:creationId xmlns="" xmlns:a16="http://schemas.microsoft.com/office/drawing/2014/main" id="{1A438BF5-A5A7-4D49-834C-5089DFF1F01E}"/>
              </a:ext>
            </a:extLst>
          </p:cNvPr>
          <p:cNvSpPr txBox="1"/>
          <p:nvPr/>
        </p:nvSpPr>
        <p:spPr>
          <a:xfrm>
            <a:off x="9048750" y="3952029"/>
            <a:ext cx="2721691" cy="400110"/>
          </a:xfrm>
          <a:prstGeom prst="rect">
            <a:avLst/>
          </a:prstGeom>
          <a:noFill/>
        </p:spPr>
        <p:txBody>
          <a:bodyPr wrap="square" rtlCol="0">
            <a:spAutoFit/>
          </a:bodyPr>
          <a:lstStyle/>
          <a:p>
            <a:pPr algn="dist"/>
            <a:r>
              <a:rPr lang="zh-CN" altLang="en-US" sz="2000" b="1" dirty="0">
                <a:solidFill>
                  <a:schemeClr val="tx1">
                    <a:lumMod val="75000"/>
                    <a:lumOff val="25000"/>
                  </a:schemeClr>
                </a:solidFill>
                <a:latin typeface="幼圆" panose="02010509060101010101" pitchFamily="49" charset="-122"/>
                <a:ea typeface="幼圆" panose="02010509060101010101" pitchFamily="49" charset="-122"/>
              </a:rPr>
              <a:t>美味</a:t>
            </a:r>
            <a:r>
              <a:rPr lang="en-US" altLang="zh-CN" dirty="0">
                <a:solidFill>
                  <a:schemeClr val="tx1">
                    <a:lumMod val="75000"/>
                    <a:lumOff val="25000"/>
                  </a:schemeClr>
                </a:solidFill>
                <a:latin typeface="幼圆" panose="02010509060101010101" pitchFamily="49" charset="-122"/>
                <a:ea typeface="幼圆" panose="02010509060101010101" pitchFamily="49" charset="-122"/>
              </a:rPr>
              <a:t>.</a:t>
            </a:r>
            <a:r>
              <a:rPr lang="zh-CN" altLang="en-US" dirty="0">
                <a:solidFill>
                  <a:schemeClr val="tx1">
                    <a:lumMod val="75000"/>
                    <a:lumOff val="25000"/>
                  </a:schemeClr>
                </a:solidFill>
                <a:latin typeface="幼圆" panose="02010509060101010101" pitchFamily="49" charset="-122"/>
                <a:ea typeface="幼圆" panose="02010509060101010101" pitchFamily="49" charset="-122"/>
              </a:rPr>
              <a:t>舌尖上的冰淇淋</a:t>
            </a:r>
          </a:p>
        </p:txBody>
      </p:sp>
      <p:grpSp>
        <p:nvGrpSpPr>
          <p:cNvPr id="7" name="组合 6">
            <a:extLst>
              <a:ext uri="{FF2B5EF4-FFF2-40B4-BE49-F238E27FC236}">
                <a16:creationId xmlns="" xmlns:a16="http://schemas.microsoft.com/office/drawing/2014/main" id="{0DC3CC15-DC22-42B9-9455-331A78945A15}"/>
              </a:ext>
            </a:extLst>
          </p:cNvPr>
          <p:cNvGrpSpPr/>
          <p:nvPr/>
        </p:nvGrpSpPr>
        <p:grpSpPr>
          <a:xfrm>
            <a:off x="302514" y="1559628"/>
            <a:ext cx="2925699" cy="1869372"/>
            <a:chOff x="8189976" y="342900"/>
            <a:chExt cx="2925699" cy="1869372"/>
          </a:xfrm>
        </p:grpSpPr>
        <p:sp>
          <p:nvSpPr>
            <p:cNvPr id="8" name="文本框 7">
              <a:extLst>
                <a:ext uri="{FF2B5EF4-FFF2-40B4-BE49-F238E27FC236}">
                  <a16:creationId xmlns="" xmlns:a16="http://schemas.microsoft.com/office/drawing/2014/main" id="{19CC2E64-12F0-48EA-AFAD-21B3E4820967}"/>
                </a:ext>
              </a:extLst>
            </p:cNvPr>
            <p:cNvSpPr txBox="1"/>
            <p:nvPr/>
          </p:nvSpPr>
          <p:spPr>
            <a:xfrm>
              <a:off x="8189976" y="342900"/>
              <a:ext cx="1333500" cy="1200329"/>
            </a:xfrm>
            <a:prstGeom prst="rect">
              <a:avLst/>
            </a:prstGeom>
            <a:noFill/>
          </p:spPr>
          <p:txBody>
            <a:bodyPr wrap="square" rtlCol="0">
              <a:spAutoFit/>
            </a:bodyPr>
            <a:lstStyle/>
            <a:p>
              <a:pPr algn="ctr"/>
              <a:r>
                <a:rPr lang="en-US" altLang="zh-CN" sz="7200" dirty="0">
                  <a:solidFill>
                    <a:schemeClr val="tx1">
                      <a:lumMod val="75000"/>
                      <a:lumOff val="25000"/>
                    </a:schemeClr>
                  </a:solidFill>
                  <a:latin typeface="+mj-lt"/>
                  <a:ea typeface="幼圆" panose="02010509060101010101" pitchFamily="49" charset="-122"/>
                  <a:cs typeface="Arial" panose="020B0604020202020204" pitchFamily="34" charset="0"/>
                </a:rPr>
                <a:t>01</a:t>
              </a:r>
            </a:p>
          </p:txBody>
        </p:sp>
        <p:sp>
          <p:nvSpPr>
            <p:cNvPr id="9" name="文本框 8">
              <a:extLst>
                <a:ext uri="{FF2B5EF4-FFF2-40B4-BE49-F238E27FC236}">
                  <a16:creationId xmlns="" xmlns:a16="http://schemas.microsoft.com/office/drawing/2014/main" id="{B1898A22-FE37-4468-994B-55F738D81F66}"/>
                </a:ext>
              </a:extLst>
            </p:cNvPr>
            <p:cNvSpPr txBox="1"/>
            <p:nvPr/>
          </p:nvSpPr>
          <p:spPr>
            <a:xfrm>
              <a:off x="8391525" y="1388418"/>
              <a:ext cx="2724150" cy="461665"/>
            </a:xfrm>
            <a:prstGeom prst="rect">
              <a:avLst/>
            </a:prstGeom>
            <a:noFill/>
          </p:spPr>
          <p:txBody>
            <a:bodyPr wrap="square" rtlCol="0">
              <a:spAutoFit/>
            </a:bodyPr>
            <a:lstStyle/>
            <a:p>
              <a:r>
                <a:rPr lang="en-US" altLang="zh-CN" sz="2400" dirty="0">
                  <a:solidFill>
                    <a:schemeClr val="bg1">
                      <a:lumMod val="50000"/>
                    </a:schemeClr>
                  </a:solidFill>
                </a:rPr>
                <a:t>ICE CREAM</a:t>
              </a:r>
              <a:endParaRPr lang="zh-CN" altLang="en-US" sz="2400" dirty="0">
                <a:solidFill>
                  <a:schemeClr val="bg1">
                    <a:lumMod val="50000"/>
                  </a:schemeClr>
                </a:solidFill>
              </a:endParaRPr>
            </a:p>
          </p:txBody>
        </p:sp>
        <p:sp>
          <p:nvSpPr>
            <p:cNvPr id="10" name="文本框 9">
              <a:extLst>
                <a:ext uri="{FF2B5EF4-FFF2-40B4-BE49-F238E27FC236}">
                  <a16:creationId xmlns="" xmlns:a16="http://schemas.microsoft.com/office/drawing/2014/main" id="{B3FBF9DE-FE49-4FE4-9895-501E21716634}"/>
                </a:ext>
              </a:extLst>
            </p:cNvPr>
            <p:cNvSpPr txBox="1"/>
            <p:nvPr/>
          </p:nvSpPr>
          <p:spPr>
            <a:xfrm>
              <a:off x="8351901" y="1812162"/>
              <a:ext cx="2724150" cy="400110"/>
            </a:xfrm>
            <a:prstGeom prst="rect">
              <a:avLst/>
            </a:prstGeom>
            <a:noFill/>
          </p:spPr>
          <p:txBody>
            <a:bodyPr wrap="square" rtlCol="0">
              <a:spAutoFit/>
            </a:bodyPr>
            <a:lstStyle/>
            <a:p>
              <a:r>
                <a:rPr lang="zh-CN" altLang="en-US" sz="2000" dirty="0">
                  <a:solidFill>
                    <a:schemeClr val="tx1">
                      <a:lumMod val="75000"/>
                      <a:lumOff val="25000"/>
                    </a:schemeClr>
                  </a:solidFill>
                </a:rPr>
                <a:t>冰淇淋</a:t>
              </a:r>
            </a:p>
          </p:txBody>
        </p:sp>
      </p:grpSp>
      <p:sp>
        <p:nvSpPr>
          <p:cNvPr id="11" name="矩形 10">
            <a:extLst>
              <a:ext uri="{FF2B5EF4-FFF2-40B4-BE49-F238E27FC236}">
                <a16:creationId xmlns="" xmlns:a16="http://schemas.microsoft.com/office/drawing/2014/main" id="{150B6A6C-BDB7-403B-B947-813F0A1D86F4}"/>
              </a:ext>
            </a:extLst>
          </p:cNvPr>
          <p:cNvSpPr/>
          <p:nvPr/>
        </p:nvSpPr>
        <p:spPr>
          <a:xfrm>
            <a:off x="504063" y="3926628"/>
            <a:ext cx="3609975" cy="1900200"/>
          </a:xfrm>
          <a:prstGeom prst="rect">
            <a:avLst/>
          </a:prstGeom>
        </p:spPr>
        <p:txBody>
          <a:bodyPr wrap="square">
            <a:spAutoFit/>
          </a:bodyPr>
          <a:lstStyle/>
          <a:p>
            <a:pPr>
              <a:lnSpc>
                <a:spcPct val="150000"/>
              </a:lnSpc>
            </a:pPr>
            <a:r>
              <a:rPr lang="zh-CN" altLang="zh-CN" sz="1600" dirty="0">
                <a:solidFill>
                  <a:schemeClr val="tx1">
                    <a:lumMod val="75000"/>
                    <a:lumOff val="25000"/>
                  </a:schemeClr>
                </a:solidFill>
                <a:latin typeface="幼圆" panose="02010509060101010101" pitchFamily="49" charset="-122"/>
                <a:ea typeface="幼圆" panose="02010509060101010101" pitchFamily="49" charset="-122"/>
              </a:rPr>
              <a:t>将近</a:t>
            </a:r>
            <a:r>
              <a:rPr lang="en-US" altLang="zh-CN" sz="1600" dirty="0">
                <a:solidFill>
                  <a:schemeClr val="tx1">
                    <a:lumMod val="75000"/>
                    <a:lumOff val="25000"/>
                  </a:schemeClr>
                </a:solidFill>
                <a:latin typeface="幼圆" panose="02010509060101010101" pitchFamily="49" charset="-122"/>
                <a:ea typeface="幼圆" panose="02010509060101010101" pitchFamily="49" charset="-122"/>
              </a:rPr>
              <a:t>800</a:t>
            </a:r>
            <a:r>
              <a:rPr lang="zh-CN" altLang="zh-CN" sz="1600" dirty="0">
                <a:solidFill>
                  <a:schemeClr val="tx1">
                    <a:lumMod val="75000"/>
                    <a:lumOff val="2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2" name="矩形 11">
            <a:extLst>
              <a:ext uri="{FF2B5EF4-FFF2-40B4-BE49-F238E27FC236}">
                <a16:creationId xmlns="" xmlns:a16="http://schemas.microsoft.com/office/drawing/2014/main" id="{DB981095-A407-4FE9-B735-F9CFBE03B6F8}"/>
              </a:ext>
            </a:extLst>
          </p:cNvPr>
          <p:cNvSpPr/>
          <p:nvPr/>
        </p:nvSpPr>
        <p:spPr>
          <a:xfrm>
            <a:off x="464439" y="6264732"/>
            <a:ext cx="5207420" cy="254172"/>
          </a:xfrm>
          <a:prstGeom prst="rect">
            <a:avLst/>
          </a:prstGeom>
        </p:spPr>
        <p:txBody>
          <a:bodyPr wrap="square">
            <a:spAutoFit/>
          </a:bodyPr>
          <a:lstStyle/>
          <a:p>
            <a:pPr algn="just" defTabSz="457200">
              <a:lnSpc>
                <a:spcPct val="150000"/>
              </a:lnSpc>
            </a:pPr>
            <a:r>
              <a:rPr lang="en-US" altLang="zh-CN" sz="8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boy charged up and asked for an ice cream The sale of ice cream is partly determined by the weather.</a:t>
            </a:r>
            <a:endParaRPr lang="zh-CN" altLang="en-US" sz="8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endParaRPr>
          </a:p>
        </p:txBody>
      </p:sp>
    </p:spTree>
    <p:extLst>
      <p:ext uri="{BB962C8B-B14F-4D97-AF65-F5344CB8AC3E}">
        <p14:creationId xmlns:p14="http://schemas.microsoft.com/office/powerpoint/2010/main" val="1848827453"/>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8E6F1C1-7B75-46AC-8832-066C0D16105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99294" y="15244"/>
            <a:ext cx="4120387" cy="6858000"/>
          </a:xfrm>
          <a:prstGeom prst="rect">
            <a:avLst/>
          </a:prstGeom>
        </p:spPr>
      </p:pic>
      <p:sp>
        <p:nvSpPr>
          <p:cNvPr id="4" name="矩形 3">
            <a:extLst>
              <a:ext uri="{FF2B5EF4-FFF2-40B4-BE49-F238E27FC236}">
                <a16:creationId xmlns="" xmlns:a16="http://schemas.microsoft.com/office/drawing/2014/main" id="{40F750F3-2A8F-461E-9855-BC9FED2CF8B9}"/>
              </a:ext>
            </a:extLst>
          </p:cNvPr>
          <p:cNvSpPr/>
          <p:nvPr/>
        </p:nvSpPr>
        <p:spPr>
          <a:xfrm>
            <a:off x="0" y="651510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CC49BDF7-E09E-476C-89F9-0BE5D7F115F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61527" y="1495365"/>
            <a:ext cx="1803095" cy="2300749"/>
          </a:xfrm>
          <a:prstGeom prst="rect">
            <a:avLst/>
          </a:prstGeom>
        </p:spPr>
      </p:pic>
      <p:pic>
        <p:nvPicPr>
          <p:cNvPr id="10" name="图片 9">
            <a:extLst>
              <a:ext uri="{FF2B5EF4-FFF2-40B4-BE49-F238E27FC236}">
                <a16:creationId xmlns="" xmlns:a16="http://schemas.microsoft.com/office/drawing/2014/main" id="{47DD6842-AC83-4624-9670-5DF9FF9EB67F}"/>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b="-3"/>
          <a:stretch/>
        </p:blipFill>
        <p:spPr>
          <a:xfrm>
            <a:off x="8595416" y="4017092"/>
            <a:ext cx="3120849" cy="2273292"/>
          </a:xfrm>
          <a:prstGeom prst="rect">
            <a:avLst/>
          </a:prstGeom>
        </p:spPr>
      </p:pic>
      <p:sp>
        <p:nvSpPr>
          <p:cNvPr id="11" name="矩形 10">
            <a:extLst>
              <a:ext uri="{FF2B5EF4-FFF2-40B4-BE49-F238E27FC236}">
                <a16:creationId xmlns="" xmlns:a16="http://schemas.microsoft.com/office/drawing/2014/main" id="{ECE1F6D3-8BDA-486E-BFD2-EC60BE055BB9}"/>
              </a:ext>
            </a:extLst>
          </p:cNvPr>
          <p:cNvSpPr/>
          <p:nvPr/>
        </p:nvSpPr>
        <p:spPr>
          <a:xfrm>
            <a:off x="661527" y="4134814"/>
            <a:ext cx="2862032" cy="2250616"/>
          </a:xfrm>
          <a:prstGeom prst="rect">
            <a:avLst/>
          </a:prstGeom>
        </p:spPr>
        <p:txBody>
          <a:bodyPr wrap="square">
            <a:spAutoFit/>
          </a:bodyPr>
          <a:lstStyle/>
          <a:p>
            <a:pPr>
              <a:lnSpc>
                <a:spcPct val="150000"/>
              </a:lnSpc>
            </a:pPr>
            <a:r>
              <a:rPr lang="zh-CN" altLang="zh-CN" sz="1600" dirty="0">
                <a:solidFill>
                  <a:schemeClr val="bg1">
                    <a:lumMod val="65000"/>
                  </a:schemeClr>
                </a:solidFill>
                <a:latin typeface="幼圆" panose="02010509060101010101" pitchFamily="49" charset="-122"/>
                <a:ea typeface="幼圆" panose="02010509060101010101" pitchFamily="49" charset="-122"/>
              </a:rPr>
              <a:t>将近</a:t>
            </a:r>
            <a:r>
              <a:rPr lang="en-US" altLang="zh-CN" sz="1600" dirty="0">
                <a:solidFill>
                  <a:schemeClr val="bg1">
                    <a:lumMod val="65000"/>
                  </a:schemeClr>
                </a:solidFill>
                <a:latin typeface="幼圆" panose="02010509060101010101" pitchFamily="49" charset="-122"/>
                <a:ea typeface="幼圆" panose="02010509060101010101" pitchFamily="49" charset="-122"/>
              </a:rPr>
              <a:t>800</a:t>
            </a:r>
            <a:r>
              <a:rPr lang="zh-CN" altLang="zh-CN" sz="1600" dirty="0">
                <a:solidFill>
                  <a:schemeClr val="bg1">
                    <a:lumMod val="6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bg1">
                  <a:lumMod val="65000"/>
                </a:schemeClr>
              </a:solidFill>
              <a:latin typeface="幼圆" panose="02010509060101010101" pitchFamily="49" charset="-122"/>
              <a:ea typeface="幼圆" panose="02010509060101010101" pitchFamily="49" charset="-122"/>
            </a:endParaRPr>
          </a:p>
        </p:txBody>
      </p:sp>
      <p:sp>
        <p:nvSpPr>
          <p:cNvPr id="12" name="矩形 11">
            <a:extLst>
              <a:ext uri="{FF2B5EF4-FFF2-40B4-BE49-F238E27FC236}">
                <a16:creationId xmlns="" xmlns:a16="http://schemas.microsoft.com/office/drawing/2014/main" id="{5540ED45-7CD7-4331-BF41-3472383743FB}"/>
              </a:ext>
            </a:extLst>
          </p:cNvPr>
          <p:cNvSpPr/>
          <p:nvPr/>
        </p:nvSpPr>
        <p:spPr>
          <a:xfrm>
            <a:off x="661526" y="171926"/>
            <a:ext cx="2612615" cy="707886"/>
          </a:xfrm>
          <a:prstGeom prst="rect">
            <a:avLst/>
          </a:prstGeom>
        </p:spPr>
        <p:txBody>
          <a:bodyPr wrap="square">
            <a:spAutoFit/>
          </a:bodyPr>
          <a:lstStyle/>
          <a:p>
            <a:pPr defTabSz="457200"/>
            <a:r>
              <a:rPr lang="en-US" altLang="zh-CN" sz="4000" dirty="0">
                <a:solidFill>
                  <a:srgbClr val="F2F2F2">
                    <a:lumMod val="25000"/>
                  </a:srgbClr>
                </a:solidFill>
                <a:latin typeface="Tw Cen MT" panose="020B0602020104020603" pitchFamily="34" charset="0"/>
                <a:ea typeface="幼圆"/>
              </a:rPr>
              <a:t>ICE CREAM</a:t>
            </a:r>
            <a:endParaRPr lang="zh-CN" altLang="en-US" sz="4000" dirty="0">
              <a:solidFill>
                <a:srgbClr val="F2F2F2">
                  <a:lumMod val="25000"/>
                </a:srgbClr>
              </a:solidFill>
              <a:latin typeface="Tw Cen MT" panose="020B0602020104020603" pitchFamily="34" charset="0"/>
              <a:ea typeface="幼圆"/>
            </a:endParaRPr>
          </a:p>
        </p:txBody>
      </p:sp>
      <p:sp>
        <p:nvSpPr>
          <p:cNvPr id="13" name="矩形 12">
            <a:extLst>
              <a:ext uri="{FF2B5EF4-FFF2-40B4-BE49-F238E27FC236}">
                <a16:creationId xmlns="" xmlns:a16="http://schemas.microsoft.com/office/drawing/2014/main" id="{99722A66-7B9E-41F9-BDFE-51BAA5932087}"/>
              </a:ext>
            </a:extLst>
          </p:cNvPr>
          <p:cNvSpPr/>
          <p:nvPr/>
        </p:nvSpPr>
        <p:spPr>
          <a:xfrm>
            <a:off x="661526" y="787479"/>
            <a:ext cx="2612615" cy="646331"/>
          </a:xfrm>
          <a:prstGeom prst="rect">
            <a:avLst/>
          </a:prstGeom>
        </p:spPr>
        <p:txBody>
          <a:bodyPr wrap="square">
            <a:spAutoFit/>
          </a:bodyPr>
          <a:lstStyle/>
          <a:p>
            <a:pPr defTabSz="457200"/>
            <a:r>
              <a:rPr lang="zh-CN" altLang="en-US" sz="3600" dirty="0">
                <a:solidFill>
                  <a:srgbClr val="F2F2F2">
                    <a:lumMod val="25000"/>
                  </a:srgbClr>
                </a:solidFill>
                <a:ea typeface="幼圆"/>
              </a:rPr>
              <a:t>冰淇淋</a:t>
            </a:r>
          </a:p>
        </p:txBody>
      </p:sp>
      <p:sp>
        <p:nvSpPr>
          <p:cNvPr id="14" name="文本框 13">
            <a:extLst>
              <a:ext uri="{FF2B5EF4-FFF2-40B4-BE49-F238E27FC236}">
                <a16:creationId xmlns="" xmlns:a16="http://schemas.microsoft.com/office/drawing/2014/main" id="{2BE0E427-2147-40D3-AB6E-2F7B27C29672}"/>
              </a:ext>
            </a:extLst>
          </p:cNvPr>
          <p:cNvSpPr txBox="1"/>
          <p:nvPr/>
        </p:nvSpPr>
        <p:spPr>
          <a:xfrm>
            <a:off x="8554966" y="970474"/>
            <a:ext cx="2935058" cy="400110"/>
          </a:xfrm>
          <a:prstGeom prst="rect">
            <a:avLst/>
          </a:prstGeom>
          <a:noFill/>
        </p:spPr>
        <p:txBody>
          <a:bodyPr wrap="square" rtlCol="0">
            <a:spAutoFit/>
          </a:bodyPr>
          <a:lstStyle/>
          <a:p>
            <a:pPr algn="dist"/>
            <a:r>
              <a:rPr lang="zh-CN" altLang="en-US" sz="2000" b="1" dirty="0">
                <a:solidFill>
                  <a:schemeClr val="tx1">
                    <a:lumMod val="75000"/>
                    <a:lumOff val="25000"/>
                  </a:schemeClr>
                </a:solidFill>
                <a:latin typeface="幼圆" panose="02010509060101010101" pitchFamily="49" charset="-122"/>
                <a:ea typeface="幼圆" panose="02010509060101010101" pitchFamily="49" charset="-122"/>
              </a:rPr>
              <a:t>美味</a:t>
            </a:r>
            <a:r>
              <a:rPr lang="en-US" altLang="zh-CN" dirty="0">
                <a:solidFill>
                  <a:schemeClr val="tx1">
                    <a:lumMod val="75000"/>
                    <a:lumOff val="25000"/>
                  </a:schemeClr>
                </a:solidFill>
                <a:latin typeface="幼圆" panose="02010509060101010101" pitchFamily="49" charset="-122"/>
                <a:ea typeface="幼圆" panose="02010509060101010101" pitchFamily="49" charset="-122"/>
              </a:rPr>
              <a:t>.</a:t>
            </a:r>
            <a:r>
              <a:rPr lang="zh-CN" altLang="en-US" dirty="0">
                <a:solidFill>
                  <a:schemeClr val="tx1">
                    <a:lumMod val="75000"/>
                    <a:lumOff val="25000"/>
                  </a:schemeClr>
                </a:solidFill>
                <a:latin typeface="幼圆" panose="02010509060101010101" pitchFamily="49" charset="-122"/>
                <a:ea typeface="幼圆" panose="02010509060101010101" pitchFamily="49" charset="-122"/>
              </a:rPr>
              <a:t>舌尖上的冰淇淋</a:t>
            </a:r>
          </a:p>
        </p:txBody>
      </p:sp>
      <p:sp>
        <p:nvSpPr>
          <p:cNvPr id="15" name="矩形 14">
            <a:extLst>
              <a:ext uri="{FF2B5EF4-FFF2-40B4-BE49-F238E27FC236}">
                <a16:creationId xmlns="" xmlns:a16="http://schemas.microsoft.com/office/drawing/2014/main" id="{03CAC46C-AF9C-4F80-AC9A-BBF1CB5D9FA6}"/>
              </a:ext>
            </a:extLst>
          </p:cNvPr>
          <p:cNvSpPr/>
          <p:nvPr/>
        </p:nvSpPr>
        <p:spPr>
          <a:xfrm>
            <a:off x="8595415" y="1504778"/>
            <a:ext cx="1800000" cy="36000"/>
          </a:xfrm>
          <a:prstGeom prst="rect">
            <a:avLst/>
          </a:prstGeom>
          <a:solidFill>
            <a:srgbClr val="E58A8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a:extLst>
              <a:ext uri="{FF2B5EF4-FFF2-40B4-BE49-F238E27FC236}">
                <a16:creationId xmlns="" xmlns:a16="http://schemas.microsoft.com/office/drawing/2014/main" id="{1B127F4D-726F-4811-A47F-35DFECA35EA2}"/>
              </a:ext>
            </a:extLst>
          </p:cNvPr>
          <p:cNvSpPr txBox="1"/>
          <p:nvPr/>
        </p:nvSpPr>
        <p:spPr>
          <a:xfrm>
            <a:off x="8595416" y="396452"/>
            <a:ext cx="1800000" cy="461665"/>
          </a:xfrm>
          <a:prstGeom prst="rect">
            <a:avLst/>
          </a:prstGeom>
          <a:noFill/>
        </p:spPr>
        <p:txBody>
          <a:bodyPr wrap="square" rtlCol="0">
            <a:spAutoFit/>
          </a:bodyPr>
          <a:lstStyle/>
          <a:p>
            <a:pPr algn="dist"/>
            <a:r>
              <a:rPr lang="zh-CN" altLang="en-US" sz="2400" b="1" dirty="0">
                <a:solidFill>
                  <a:schemeClr val="tx1">
                    <a:lumMod val="75000"/>
                    <a:lumOff val="25000"/>
                  </a:schemeClr>
                </a:solidFill>
                <a:latin typeface="幼圆" panose="02010509060101010101" pitchFamily="49" charset="-122"/>
                <a:ea typeface="幼圆" panose="02010509060101010101" pitchFamily="49" charset="-122"/>
              </a:rPr>
              <a:t>冰淇淋</a:t>
            </a:r>
            <a:endParaRPr lang="zh-CN" altLang="en-US" sz="2000" dirty="0">
              <a:solidFill>
                <a:schemeClr val="tx1">
                  <a:lumMod val="75000"/>
                  <a:lumOff val="25000"/>
                </a:schemeClr>
              </a:solidFill>
              <a:latin typeface="幼圆" panose="02010509060101010101" pitchFamily="49" charset="-122"/>
              <a:ea typeface="幼圆" panose="02010509060101010101" pitchFamily="49" charset="-122"/>
            </a:endParaRPr>
          </a:p>
        </p:txBody>
      </p:sp>
      <p:sp>
        <p:nvSpPr>
          <p:cNvPr id="17" name="矩形 16">
            <a:extLst>
              <a:ext uri="{FF2B5EF4-FFF2-40B4-BE49-F238E27FC236}">
                <a16:creationId xmlns="" xmlns:a16="http://schemas.microsoft.com/office/drawing/2014/main" id="{9007F50E-D127-4188-9F9F-676BFC0A70CA}"/>
              </a:ext>
            </a:extLst>
          </p:cNvPr>
          <p:cNvSpPr/>
          <p:nvPr/>
        </p:nvSpPr>
        <p:spPr>
          <a:xfrm>
            <a:off x="8554966" y="1715600"/>
            <a:ext cx="2862032" cy="2250616"/>
          </a:xfrm>
          <a:prstGeom prst="rect">
            <a:avLst/>
          </a:prstGeom>
        </p:spPr>
        <p:txBody>
          <a:bodyPr wrap="square">
            <a:spAutoFit/>
          </a:bodyPr>
          <a:lstStyle/>
          <a:p>
            <a:pPr>
              <a:lnSpc>
                <a:spcPct val="150000"/>
              </a:lnSpc>
            </a:pPr>
            <a:r>
              <a:rPr lang="zh-CN" altLang="zh-CN" sz="1600" dirty="0">
                <a:solidFill>
                  <a:schemeClr val="bg1">
                    <a:lumMod val="65000"/>
                  </a:schemeClr>
                </a:solidFill>
                <a:latin typeface="幼圆" panose="02010509060101010101" pitchFamily="49" charset="-122"/>
                <a:ea typeface="幼圆" panose="02010509060101010101" pitchFamily="49" charset="-122"/>
              </a:rPr>
              <a:t>将近</a:t>
            </a:r>
            <a:r>
              <a:rPr lang="en-US" altLang="zh-CN" sz="1600" dirty="0">
                <a:solidFill>
                  <a:schemeClr val="bg1">
                    <a:lumMod val="65000"/>
                  </a:schemeClr>
                </a:solidFill>
                <a:latin typeface="幼圆" panose="02010509060101010101" pitchFamily="49" charset="-122"/>
                <a:ea typeface="幼圆" panose="02010509060101010101" pitchFamily="49" charset="-122"/>
              </a:rPr>
              <a:t>800</a:t>
            </a:r>
            <a:r>
              <a:rPr lang="zh-CN" altLang="zh-CN" sz="1600" dirty="0">
                <a:solidFill>
                  <a:schemeClr val="bg1">
                    <a:lumMod val="6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bg1">
                  <a:lumMod val="65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56773822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P spid="15" grpId="0" animBg="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6D6FA6E0-1FE4-4724-B42C-3782D0EB2D0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358144"/>
            <a:ext cx="12192000" cy="4438650"/>
          </a:xfrm>
          <a:prstGeom prst="rect">
            <a:avLst/>
          </a:prstGeom>
        </p:spPr>
      </p:pic>
      <p:sp>
        <p:nvSpPr>
          <p:cNvPr id="6" name="矩形 5">
            <a:extLst>
              <a:ext uri="{FF2B5EF4-FFF2-40B4-BE49-F238E27FC236}">
                <a16:creationId xmlns="" xmlns:a16="http://schemas.microsoft.com/office/drawing/2014/main" id="{CE0C09CB-1889-401B-9564-1587F1B174F2}"/>
              </a:ext>
            </a:extLst>
          </p:cNvPr>
          <p:cNvSpPr/>
          <p:nvPr/>
        </p:nvSpPr>
        <p:spPr>
          <a:xfrm>
            <a:off x="0" y="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F329F7B4-2B1B-44A8-B131-04A0B9D10976}"/>
              </a:ext>
            </a:extLst>
          </p:cNvPr>
          <p:cNvSpPr/>
          <p:nvPr/>
        </p:nvSpPr>
        <p:spPr>
          <a:xfrm>
            <a:off x="609600" y="4272829"/>
            <a:ext cx="11010900" cy="2070821"/>
          </a:xfrm>
          <a:prstGeom prst="rect">
            <a:avLst/>
          </a:prstGeom>
          <a:solidFill>
            <a:srgbClr val="E58A8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8" name="组合 7">
            <a:extLst>
              <a:ext uri="{FF2B5EF4-FFF2-40B4-BE49-F238E27FC236}">
                <a16:creationId xmlns="" xmlns:a16="http://schemas.microsoft.com/office/drawing/2014/main" id="{D2C72C6B-4507-4327-A0DA-1A344FC60571}"/>
              </a:ext>
            </a:extLst>
          </p:cNvPr>
          <p:cNvGrpSpPr/>
          <p:nvPr/>
        </p:nvGrpSpPr>
        <p:grpSpPr>
          <a:xfrm>
            <a:off x="807416" y="4452575"/>
            <a:ext cx="1638028" cy="726293"/>
            <a:chOff x="8452091" y="1101563"/>
            <a:chExt cx="1638028" cy="624759"/>
          </a:xfrm>
        </p:grpSpPr>
        <p:sp>
          <p:nvSpPr>
            <p:cNvPr id="9" name="文本框 8">
              <a:extLst>
                <a:ext uri="{FF2B5EF4-FFF2-40B4-BE49-F238E27FC236}">
                  <a16:creationId xmlns="" xmlns:a16="http://schemas.microsoft.com/office/drawing/2014/main" id="{A2A02C0A-CE3D-4D60-86CF-2CF621E08E88}"/>
                </a:ext>
              </a:extLst>
            </p:cNvPr>
            <p:cNvSpPr txBox="1"/>
            <p:nvPr/>
          </p:nvSpPr>
          <p:spPr>
            <a:xfrm>
              <a:off x="8452091" y="1382146"/>
              <a:ext cx="1638028" cy="344176"/>
            </a:xfrm>
            <a:prstGeom prst="rect">
              <a:avLst/>
            </a:prstGeom>
            <a:noFill/>
          </p:spPr>
          <p:txBody>
            <a:bodyPr wrap="square" rtlCol="0">
              <a:spAutoFit/>
            </a:bodyPr>
            <a:lstStyle/>
            <a:p>
              <a:r>
                <a:rPr lang="en-US" altLang="zh-CN" sz="2000" dirty="0">
                  <a:solidFill>
                    <a:schemeClr val="bg1"/>
                  </a:solidFill>
                </a:rPr>
                <a:t>ICE CREAM</a:t>
              </a:r>
              <a:endParaRPr lang="zh-CN" altLang="en-US" sz="2000" dirty="0">
                <a:solidFill>
                  <a:schemeClr val="bg1"/>
                </a:solidFill>
              </a:endParaRPr>
            </a:p>
          </p:txBody>
        </p:sp>
        <p:sp>
          <p:nvSpPr>
            <p:cNvPr id="10" name="文本框 9">
              <a:extLst>
                <a:ext uri="{FF2B5EF4-FFF2-40B4-BE49-F238E27FC236}">
                  <a16:creationId xmlns="" xmlns:a16="http://schemas.microsoft.com/office/drawing/2014/main" id="{CE4CCFA0-0B43-45DB-8C5E-32F9E5834509}"/>
                </a:ext>
              </a:extLst>
            </p:cNvPr>
            <p:cNvSpPr txBox="1"/>
            <p:nvPr/>
          </p:nvSpPr>
          <p:spPr>
            <a:xfrm>
              <a:off x="8452091" y="1101563"/>
              <a:ext cx="952228" cy="317700"/>
            </a:xfrm>
            <a:prstGeom prst="rect">
              <a:avLst/>
            </a:prstGeom>
            <a:noFill/>
          </p:spPr>
          <p:txBody>
            <a:bodyPr wrap="square" rtlCol="0">
              <a:spAutoFit/>
            </a:bodyPr>
            <a:lstStyle/>
            <a:p>
              <a:r>
                <a:rPr lang="zh-CN" altLang="en-US" dirty="0">
                  <a:solidFill>
                    <a:schemeClr val="bg1"/>
                  </a:solidFill>
                </a:rPr>
                <a:t>冰淇淋</a:t>
              </a:r>
            </a:p>
          </p:txBody>
        </p:sp>
      </p:grpSp>
      <p:sp>
        <p:nvSpPr>
          <p:cNvPr id="11" name="矩形 10">
            <a:extLst>
              <a:ext uri="{FF2B5EF4-FFF2-40B4-BE49-F238E27FC236}">
                <a16:creationId xmlns="" xmlns:a16="http://schemas.microsoft.com/office/drawing/2014/main" id="{A121D4DE-8A41-47E8-9281-22C6DB5380BC}"/>
              </a:ext>
            </a:extLst>
          </p:cNvPr>
          <p:cNvSpPr/>
          <p:nvPr/>
        </p:nvSpPr>
        <p:spPr>
          <a:xfrm>
            <a:off x="2445444" y="4386458"/>
            <a:ext cx="3265761" cy="1900777"/>
          </a:xfrm>
          <a:prstGeom prst="rect">
            <a:avLst/>
          </a:prstGeom>
        </p:spPr>
        <p:txBody>
          <a:bodyPr wrap="square">
            <a:spAutoFit/>
          </a:bodyPr>
          <a:lstStyle/>
          <a:p>
            <a:pPr defTabSz="457200">
              <a:lnSpc>
                <a:spcPct val="150000"/>
              </a:lnSpc>
            </a:pPr>
            <a:r>
              <a:rPr lang="zh-CN" altLang="en-US" sz="1600" dirty="0">
                <a:solidFill>
                  <a:schemeClr val="bg1"/>
                </a:solidFill>
                <a:latin typeface="幼圆" panose="02010509060101010101" pitchFamily="49" charset="-122"/>
                <a:ea typeface="幼圆" panose="02010509060101010101" pitchFamily="49" charset="-122"/>
              </a:rPr>
              <a:t>在元朝的时候，一位精明的食品店商人突发奇想，他尝试着在冰中添加一些蜜糖、牛奶和珍珠粉，结果，制成了世界上最早的冰淇淋。</a:t>
            </a:r>
          </a:p>
          <a:p>
            <a:pPr defTabSz="457200">
              <a:lnSpc>
                <a:spcPct val="150000"/>
              </a:lnSpc>
            </a:pPr>
            <a:endParaRPr lang="zh-CN" altLang="en-US" sz="1600" dirty="0">
              <a:solidFill>
                <a:schemeClr val="bg1"/>
              </a:solidFill>
              <a:latin typeface="Calibri"/>
              <a:ea typeface="幼圆"/>
            </a:endParaRPr>
          </a:p>
        </p:txBody>
      </p:sp>
      <p:sp>
        <p:nvSpPr>
          <p:cNvPr id="12" name="矩形 11">
            <a:extLst>
              <a:ext uri="{FF2B5EF4-FFF2-40B4-BE49-F238E27FC236}">
                <a16:creationId xmlns="" xmlns:a16="http://schemas.microsoft.com/office/drawing/2014/main" id="{4CD49688-4817-4646-9C2E-44D9AF6FABE6}"/>
              </a:ext>
            </a:extLst>
          </p:cNvPr>
          <p:cNvSpPr/>
          <p:nvPr/>
        </p:nvSpPr>
        <p:spPr>
          <a:xfrm>
            <a:off x="8145189" y="4428645"/>
            <a:ext cx="3265761" cy="1900777"/>
          </a:xfrm>
          <a:prstGeom prst="rect">
            <a:avLst/>
          </a:prstGeom>
        </p:spPr>
        <p:txBody>
          <a:bodyPr wrap="square">
            <a:spAutoFit/>
          </a:bodyPr>
          <a:lstStyle/>
          <a:p>
            <a:pPr defTabSz="457200">
              <a:lnSpc>
                <a:spcPct val="150000"/>
              </a:lnSpc>
            </a:pPr>
            <a:r>
              <a:rPr lang="zh-CN" altLang="en-US" sz="1600" dirty="0">
                <a:solidFill>
                  <a:schemeClr val="bg1"/>
                </a:solidFill>
                <a:latin typeface="幼圆" panose="02010509060101010101" pitchFamily="49" charset="-122"/>
                <a:ea typeface="幼圆" panose="02010509060101010101" pitchFamily="49" charset="-122"/>
              </a:rPr>
              <a:t>在元朝的时候，一位精明的食品店商人突发奇想，他尝试着在冰中添加一些蜜糖、牛奶和珍珠粉，结果，制成了世界上最早的冰淇淋。</a:t>
            </a:r>
          </a:p>
          <a:p>
            <a:pPr defTabSz="457200">
              <a:lnSpc>
                <a:spcPct val="150000"/>
              </a:lnSpc>
            </a:pPr>
            <a:endParaRPr lang="zh-CN" altLang="en-US" sz="1600" dirty="0">
              <a:solidFill>
                <a:schemeClr val="bg1"/>
              </a:solidFill>
              <a:latin typeface="Calibri"/>
              <a:ea typeface="幼圆"/>
            </a:endParaRPr>
          </a:p>
        </p:txBody>
      </p:sp>
      <p:grpSp>
        <p:nvGrpSpPr>
          <p:cNvPr id="13" name="组合 12">
            <a:extLst>
              <a:ext uri="{FF2B5EF4-FFF2-40B4-BE49-F238E27FC236}">
                <a16:creationId xmlns="" xmlns:a16="http://schemas.microsoft.com/office/drawing/2014/main" id="{AA68A6E5-ED35-474B-8FFC-FEEDAEBEF0E2}"/>
              </a:ext>
            </a:extLst>
          </p:cNvPr>
          <p:cNvGrpSpPr/>
          <p:nvPr/>
        </p:nvGrpSpPr>
        <p:grpSpPr>
          <a:xfrm>
            <a:off x="6380459" y="4392087"/>
            <a:ext cx="1638028" cy="726293"/>
            <a:chOff x="8452091" y="1101563"/>
            <a:chExt cx="1638028" cy="624759"/>
          </a:xfrm>
        </p:grpSpPr>
        <p:sp>
          <p:nvSpPr>
            <p:cNvPr id="14" name="文本框 13">
              <a:extLst>
                <a:ext uri="{FF2B5EF4-FFF2-40B4-BE49-F238E27FC236}">
                  <a16:creationId xmlns="" xmlns:a16="http://schemas.microsoft.com/office/drawing/2014/main" id="{8346F7E9-DDD7-4CCB-9398-A242AF5DBE6F}"/>
                </a:ext>
              </a:extLst>
            </p:cNvPr>
            <p:cNvSpPr txBox="1"/>
            <p:nvPr/>
          </p:nvSpPr>
          <p:spPr>
            <a:xfrm>
              <a:off x="8452091" y="1382146"/>
              <a:ext cx="1638028" cy="344176"/>
            </a:xfrm>
            <a:prstGeom prst="rect">
              <a:avLst/>
            </a:prstGeom>
            <a:noFill/>
          </p:spPr>
          <p:txBody>
            <a:bodyPr wrap="square" rtlCol="0">
              <a:spAutoFit/>
            </a:bodyPr>
            <a:lstStyle/>
            <a:p>
              <a:r>
                <a:rPr lang="en-US" altLang="zh-CN" sz="2000" dirty="0">
                  <a:solidFill>
                    <a:schemeClr val="bg1"/>
                  </a:solidFill>
                </a:rPr>
                <a:t>ICE CREAM</a:t>
              </a:r>
              <a:endParaRPr lang="zh-CN" altLang="en-US" sz="2000" dirty="0">
                <a:solidFill>
                  <a:schemeClr val="bg1"/>
                </a:solidFill>
              </a:endParaRPr>
            </a:p>
          </p:txBody>
        </p:sp>
        <p:sp>
          <p:nvSpPr>
            <p:cNvPr id="15" name="文本框 14">
              <a:extLst>
                <a:ext uri="{FF2B5EF4-FFF2-40B4-BE49-F238E27FC236}">
                  <a16:creationId xmlns="" xmlns:a16="http://schemas.microsoft.com/office/drawing/2014/main" id="{78623F65-88A8-495E-BE1C-E50EFFAC5211}"/>
                </a:ext>
              </a:extLst>
            </p:cNvPr>
            <p:cNvSpPr txBox="1"/>
            <p:nvPr/>
          </p:nvSpPr>
          <p:spPr>
            <a:xfrm>
              <a:off x="8452091" y="1101563"/>
              <a:ext cx="952228" cy="317700"/>
            </a:xfrm>
            <a:prstGeom prst="rect">
              <a:avLst/>
            </a:prstGeom>
            <a:noFill/>
          </p:spPr>
          <p:txBody>
            <a:bodyPr wrap="square" rtlCol="0">
              <a:spAutoFit/>
            </a:bodyPr>
            <a:lstStyle/>
            <a:p>
              <a:r>
                <a:rPr lang="zh-CN" altLang="en-US" dirty="0">
                  <a:solidFill>
                    <a:schemeClr val="bg1"/>
                  </a:solidFill>
                </a:rPr>
                <a:t>冰淇淋</a:t>
              </a:r>
            </a:p>
          </p:txBody>
        </p:sp>
      </p:grpSp>
    </p:spTree>
    <p:extLst>
      <p:ext uri="{BB962C8B-B14F-4D97-AF65-F5344CB8AC3E}">
        <p14:creationId xmlns:p14="http://schemas.microsoft.com/office/powerpoint/2010/main" val="2675989480"/>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2" presetClass="entr" presetSubtype="8"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0-#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2" presetClass="entr" presetSubtype="8"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000" fill="hold"/>
                                        <p:tgtEl>
                                          <p:spTgt spid="12"/>
                                        </p:tgtEl>
                                        <p:attrNameLst>
                                          <p:attrName>ppt_x</p:attrName>
                                        </p:attrNameLst>
                                      </p:cBhvr>
                                      <p:tavLst>
                                        <p:tav tm="0">
                                          <p:val>
                                            <p:strVal val="0-#ppt_w/2"/>
                                          </p:val>
                                        </p:tav>
                                        <p:tav tm="100000">
                                          <p:val>
                                            <p:strVal val="#ppt_x"/>
                                          </p:val>
                                        </p:tav>
                                      </p:tavLst>
                                    </p:anim>
                                    <p:anim calcmode="lin" valueType="num">
                                      <p:cBhvr additive="base">
                                        <p:cTn id="25"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8002204C-CC30-4678-A51B-D042BB25641D}"/>
              </a:ext>
            </a:extLst>
          </p:cNvPr>
          <p:cNvSpPr/>
          <p:nvPr/>
        </p:nvSpPr>
        <p:spPr>
          <a:xfrm>
            <a:off x="0" y="0"/>
            <a:ext cx="12192000"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24" name="文本框 23"/>
          <p:cNvSpPr txBox="1"/>
          <p:nvPr/>
        </p:nvSpPr>
        <p:spPr>
          <a:xfrm>
            <a:off x="5816262" y="2976530"/>
            <a:ext cx="3251200" cy="769441"/>
          </a:xfrm>
          <a:prstGeom prst="rect">
            <a:avLst/>
          </a:prstGeom>
          <a:noFill/>
        </p:spPr>
        <p:txBody>
          <a:bodyPr wrap="square" rtlCol="0">
            <a:spAutoFit/>
          </a:bodyPr>
          <a:lstStyle/>
          <a:p>
            <a:r>
              <a:rPr lang="zh-CN" altLang="en-US" sz="4400" dirty="0">
                <a:solidFill>
                  <a:prstClr val="white"/>
                </a:solidFill>
                <a:latin typeface="华康海报体W12(P)" panose="040B0C00000000000000" pitchFamily="82" charset="-122"/>
                <a:ea typeface="华康海报体W12(P)" panose="040B0C00000000000000" pitchFamily="82" charset="-122"/>
              </a:rPr>
              <a:t>请输入标题</a:t>
            </a:r>
          </a:p>
        </p:txBody>
      </p:sp>
      <p:sp>
        <p:nvSpPr>
          <p:cNvPr id="40" name="椭圆 39"/>
          <p:cNvSpPr/>
          <p:nvPr/>
        </p:nvSpPr>
        <p:spPr>
          <a:xfrm>
            <a:off x="3124539" y="2263089"/>
            <a:ext cx="2196322" cy="2196322"/>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3678415" y="2328628"/>
            <a:ext cx="1088571" cy="1862048"/>
          </a:xfrm>
          <a:prstGeom prst="rect">
            <a:avLst/>
          </a:prstGeom>
          <a:noFill/>
        </p:spPr>
        <p:txBody>
          <a:bodyPr wrap="square" rtlCol="0">
            <a:spAutoFit/>
          </a:bodyPr>
          <a:lstStyle/>
          <a:p>
            <a:pPr algn="ctr"/>
            <a:r>
              <a:rPr lang="en-US" altLang="zh-CN" sz="11500" dirty="0">
                <a:solidFill>
                  <a:prstClr val="white"/>
                </a:solidFill>
                <a:latin typeface="华康海报体W12(P)" panose="040B0C00000000000000" pitchFamily="82" charset="-122"/>
                <a:ea typeface="华康海报体W12(P)" panose="040B0C00000000000000" pitchFamily="82" charset="-122"/>
              </a:rPr>
              <a:t>3</a:t>
            </a:r>
            <a:endParaRPr lang="zh-CN" altLang="en-US" sz="11500" dirty="0">
              <a:solidFill>
                <a:prstClr val="white"/>
              </a:solidFill>
              <a:latin typeface="华康海报体W12(P)" panose="040B0C00000000000000" pitchFamily="82" charset="-122"/>
              <a:ea typeface="华康海报体W12(P)" panose="040B0C00000000000000" pitchFamily="82" charset="-122"/>
            </a:endParaRPr>
          </a:p>
        </p:txBody>
      </p:sp>
      <p:cxnSp>
        <p:nvCxnSpPr>
          <p:cNvPr id="46" name="直接连接符 45"/>
          <p:cNvCxnSpPr/>
          <p:nvPr/>
        </p:nvCxnSpPr>
        <p:spPr>
          <a:xfrm>
            <a:off x="0" y="2241550"/>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067462" y="4439454"/>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972459" y="5416324"/>
            <a:ext cx="870856" cy="870856"/>
          </a:xfrm>
          <a:prstGeom prst="ellipse">
            <a:avLst/>
          </a:prstGeom>
          <a:solidFill>
            <a:schemeClr val="bg1">
              <a:alpha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a:off x="188689" y="6248401"/>
            <a:ext cx="1219198" cy="1219198"/>
          </a:xfrm>
          <a:prstGeom prst="ellipse">
            <a:avLst/>
          </a:prstGeom>
          <a:solidFill>
            <a:schemeClr val="bg1">
              <a:alpha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a:off x="1241649" y="4281715"/>
            <a:ext cx="464456" cy="464456"/>
          </a:xfrm>
          <a:prstGeom prst="ellipse">
            <a:avLst/>
          </a:prstGeom>
          <a:solidFill>
            <a:schemeClr val="bg1">
              <a:alpha val="5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0" y="5484021"/>
            <a:ext cx="609596" cy="609596"/>
          </a:xfrm>
          <a:prstGeom prst="ellipse">
            <a:avLst/>
          </a:prstGeom>
          <a:solidFill>
            <a:schemeClr val="bg1">
              <a:alpha val="4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椭圆 53"/>
          <p:cNvSpPr/>
          <p:nvPr/>
        </p:nvSpPr>
        <p:spPr>
          <a:xfrm>
            <a:off x="1988456" y="6025921"/>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椭圆 54"/>
          <p:cNvSpPr/>
          <p:nvPr/>
        </p:nvSpPr>
        <p:spPr>
          <a:xfrm flipH="1">
            <a:off x="1843315" y="5077621"/>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椭圆 55"/>
          <p:cNvSpPr/>
          <p:nvPr/>
        </p:nvSpPr>
        <p:spPr>
          <a:xfrm>
            <a:off x="515938" y="4874424"/>
            <a:ext cx="638626" cy="638626"/>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flipH="1">
            <a:off x="1473877" y="4032705"/>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1175653" y="6180705"/>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74359114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6726A4B-E9C9-4080-A6BC-2DD6976D85B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82983" y="342900"/>
            <a:ext cx="6914234" cy="4267200"/>
          </a:xfrm>
          <a:prstGeom prst="rect">
            <a:avLst/>
          </a:prstGeom>
        </p:spPr>
      </p:pic>
      <p:sp>
        <p:nvSpPr>
          <p:cNvPr id="6" name="矩形 5">
            <a:extLst>
              <a:ext uri="{FF2B5EF4-FFF2-40B4-BE49-F238E27FC236}">
                <a16:creationId xmlns="" xmlns:a16="http://schemas.microsoft.com/office/drawing/2014/main" id="{AA56F51A-8880-419A-8AD9-138853F2474A}"/>
              </a:ext>
            </a:extLst>
          </p:cNvPr>
          <p:cNvSpPr/>
          <p:nvPr/>
        </p:nvSpPr>
        <p:spPr>
          <a:xfrm>
            <a:off x="0" y="651510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E001C86-22C3-4170-9298-FC32574ED4E4}"/>
              </a:ext>
            </a:extLst>
          </p:cNvPr>
          <p:cNvSpPr/>
          <p:nvPr/>
        </p:nvSpPr>
        <p:spPr>
          <a:xfrm>
            <a:off x="381000" y="342900"/>
            <a:ext cx="1333500" cy="5753100"/>
          </a:xfrm>
          <a:prstGeom prst="rect">
            <a:avLst/>
          </a:prstGeom>
          <a:solidFill>
            <a:srgbClr val="E58A8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a:extLst>
              <a:ext uri="{FF2B5EF4-FFF2-40B4-BE49-F238E27FC236}">
                <a16:creationId xmlns="" xmlns:a16="http://schemas.microsoft.com/office/drawing/2014/main" id="{B449DA7B-A4D2-445E-A6EB-0B65796614F2}"/>
              </a:ext>
            </a:extLst>
          </p:cNvPr>
          <p:cNvSpPr txBox="1"/>
          <p:nvPr/>
        </p:nvSpPr>
        <p:spPr>
          <a:xfrm>
            <a:off x="1716088" y="5091440"/>
            <a:ext cx="5372862" cy="523220"/>
          </a:xfrm>
          <a:prstGeom prst="rect">
            <a:avLst/>
          </a:prstGeom>
          <a:noFill/>
        </p:spPr>
        <p:txBody>
          <a:bodyPr wrap="square" rtlCol="0">
            <a:spAutoFit/>
          </a:bodyPr>
          <a:lstStyle/>
          <a:p>
            <a:pPr algn="dist"/>
            <a:r>
              <a:rPr lang="zh-CN" altLang="en-US" sz="2800" dirty="0">
                <a:solidFill>
                  <a:srgbClr val="E58A89"/>
                </a:solidFill>
                <a:latin typeface="幼圆" panose="02010509060101010101" pitchFamily="49" charset="-122"/>
                <a:ea typeface="幼圆" panose="02010509060101010101" pitchFamily="49" charset="-122"/>
              </a:rPr>
              <a:t>美味</a:t>
            </a:r>
            <a:r>
              <a:rPr lang="en-US" altLang="zh-CN" sz="2800" dirty="0">
                <a:solidFill>
                  <a:srgbClr val="E58A89"/>
                </a:solidFill>
                <a:latin typeface="幼圆" panose="02010509060101010101" pitchFamily="49" charset="-122"/>
                <a:ea typeface="幼圆" panose="02010509060101010101" pitchFamily="49" charset="-122"/>
              </a:rPr>
              <a:t>.</a:t>
            </a:r>
            <a:r>
              <a:rPr lang="zh-CN" altLang="en-US" sz="2800" dirty="0">
                <a:solidFill>
                  <a:srgbClr val="E58A89"/>
                </a:solidFill>
                <a:latin typeface="幼圆" panose="02010509060101010101" pitchFamily="49" charset="-122"/>
                <a:ea typeface="幼圆" panose="02010509060101010101" pitchFamily="49" charset="-122"/>
              </a:rPr>
              <a:t>舌尖上的冰淇淋</a:t>
            </a:r>
          </a:p>
        </p:txBody>
      </p:sp>
      <p:sp>
        <p:nvSpPr>
          <p:cNvPr id="14" name="矩形 13">
            <a:extLst>
              <a:ext uri="{FF2B5EF4-FFF2-40B4-BE49-F238E27FC236}">
                <a16:creationId xmlns="" xmlns:a16="http://schemas.microsoft.com/office/drawing/2014/main" id="{9D81AA99-71D3-46AA-94FF-B7408DE4157E}"/>
              </a:ext>
            </a:extLst>
          </p:cNvPr>
          <p:cNvSpPr/>
          <p:nvPr/>
        </p:nvSpPr>
        <p:spPr>
          <a:xfrm>
            <a:off x="8199042" y="1679385"/>
            <a:ext cx="3609975" cy="1900200"/>
          </a:xfrm>
          <a:prstGeom prst="rect">
            <a:avLst/>
          </a:prstGeom>
        </p:spPr>
        <p:txBody>
          <a:bodyPr wrap="square">
            <a:spAutoFit/>
          </a:bodyPr>
          <a:lstStyle/>
          <a:p>
            <a:pPr>
              <a:lnSpc>
                <a:spcPct val="150000"/>
              </a:lnSpc>
            </a:pPr>
            <a:r>
              <a:rPr lang="zh-CN" altLang="zh-CN" sz="1600" dirty="0">
                <a:solidFill>
                  <a:schemeClr val="bg1">
                    <a:lumMod val="65000"/>
                  </a:schemeClr>
                </a:solidFill>
                <a:latin typeface="幼圆" panose="02010509060101010101" pitchFamily="49" charset="-122"/>
                <a:ea typeface="幼圆" panose="02010509060101010101" pitchFamily="49" charset="-122"/>
              </a:rPr>
              <a:t>将近</a:t>
            </a:r>
            <a:r>
              <a:rPr lang="en-US" altLang="zh-CN" sz="1600" dirty="0">
                <a:solidFill>
                  <a:schemeClr val="bg1">
                    <a:lumMod val="65000"/>
                  </a:schemeClr>
                </a:solidFill>
                <a:latin typeface="幼圆" panose="02010509060101010101" pitchFamily="49" charset="-122"/>
                <a:ea typeface="幼圆" panose="02010509060101010101" pitchFamily="49" charset="-122"/>
              </a:rPr>
              <a:t>800</a:t>
            </a:r>
            <a:r>
              <a:rPr lang="zh-CN" altLang="zh-CN" sz="1600" dirty="0">
                <a:solidFill>
                  <a:schemeClr val="bg1">
                    <a:lumMod val="6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bg1">
                  <a:lumMod val="65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6683835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71099" y="1683238"/>
            <a:ext cx="3519060" cy="3033675"/>
          </a:xfrm>
          <a:prstGeom prst="hexagon">
            <a:avLst/>
          </a:prstGeom>
          <a:blipFill dpi="0" rotWithShape="1">
            <a:blip r:embed="rId3">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3" tIns="60956" rIns="121913" bIns="60956" numCol="1" spcCol="0" rtlCol="0" fromWordArt="0" anchor="ctr" anchorCtr="0" forceAA="0" compatLnSpc="1">
            <a:prstTxWarp prst="textNoShape">
              <a:avLst/>
            </a:prstTxWarp>
            <a:noAutofit/>
          </a:bodyPr>
          <a:lstStyle/>
          <a:p>
            <a:pPr algn="ctr"/>
            <a:endParaRPr lang="en-US" sz="1707">
              <a:solidFill>
                <a:srgbClr val="C00000"/>
              </a:solidFill>
            </a:endParaRPr>
          </a:p>
        </p:txBody>
      </p:sp>
      <p:sp>
        <p:nvSpPr>
          <p:cNvPr id="36" name="Hexagon 35"/>
          <p:cNvSpPr/>
          <p:nvPr/>
        </p:nvSpPr>
        <p:spPr>
          <a:xfrm>
            <a:off x="2958822" y="1683238"/>
            <a:ext cx="3519060" cy="3033675"/>
          </a:xfrm>
          <a:prstGeom prst="hexagon">
            <a:avLst/>
          </a:prstGeom>
          <a:blipFill dpi="0" rotWithShape="1">
            <a:blip r:embed="rId4">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3" tIns="60956" rIns="121913" bIns="60956" numCol="1" spcCol="0" rtlCol="0" fromWordArt="0" anchor="ctr" anchorCtr="0" forceAA="0" compatLnSpc="1">
            <a:prstTxWarp prst="textNoShape">
              <a:avLst/>
            </a:prstTxWarp>
            <a:noAutofit/>
          </a:bodyPr>
          <a:lstStyle/>
          <a:p>
            <a:pPr algn="ctr"/>
            <a:endParaRPr lang="en-US" sz="1707">
              <a:solidFill>
                <a:srgbClr val="C00000"/>
              </a:solidFill>
            </a:endParaRPr>
          </a:p>
        </p:txBody>
      </p:sp>
      <p:sp>
        <p:nvSpPr>
          <p:cNvPr id="40" name="Hexagon 39"/>
          <p:cNvSpPr/>
          <p:nvPr/>
        </p:nvSpPr>
        <p:spPr>
          <a:xfrm>
            <a:off x="5746545" y="1683238"/>
            <a:ext cx="3519060" cy="3033675"/>
          </a:xfrm>
          <a:prstGeom prst="hexagon">
            <a:avLst/>
          </a:prstGeom>
          <a:blipFill dpi="0" rotWithShape="1">
            <a:blip r:embed="rId5">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3" tIns="60956" rIns="121913" bIns="60956" numCol="1" spcCol="0" rtlCol="0" fromWordArt="0" anchor="ctr" anchorCtr="0" forceAA="0" compatLnSpc="1">
            <a:prstTxWarp prst="textNoShape">
              <a:avLst/>
            </a:prstTxWarp>
            <a:noAutofit/>
          </a:bodyPr>
          <a:lstStyle/>
          <a:p>
            <a:pPr algn="ctr"/>
            <a:endParaRPr lang="en-US" sz="1707">
              <a:solidFill>
                <a:srgbClr val="C00000"/>
              </a:solidFill>
            </a:endParaRPr>
          </a:p>
        </p:txBody>
      </p:sp>
      <p:sp>
        <p:nvSpPr>
          <p:cNvPr id="41" name="Hexagon 40"/>
          <p:cNvSpPr/>
          <p:nvPr/>
        </p:nvSpPr>
        <p:spPr>
          <a:xfrm>
            <a:off x="8534267" y="1683238"/>
            <a:ext cx="3519060" cy="3033675"/>
          </a:xfrm>
          <a:prstGeom prst="hexagon">
            <a:avLst/>
          </a:prstGeom>
          <a:blipFill dpi="0" rotWithShape="1">
            <a:blip r:embed="rId6">
              <a:extLst>
                <a:ext uri="{28A0092B-C50C-407E-A947-70E740481C1C}">
                  <a14:useLocalDpi xmlns:a14="http://schemas.microsoft.com/office/drawing/2010/main" val="0"/>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13" tIns="60956" rIns="121913" bIns="60956" numCol="1" spcCol="0" rtlCol="0" fromWordArt="0" anchor="ctr" anchorCtr="0" forceAA="0" compatLnSpc="1">
            <a:prstTxWarp prst="textNoShape">
              <a:avLst/>
            </a:prstTxWarp>
            <a:noAutofit/>
          </a:bodyPr>
          <a:lstStyle/>
          <a:p>
            <a:pPr algn="ctr"/>
            <a:endParaRPr lang="en-US" sz="1707">
              <a:solidFill>
                <a:srgbClr val="C00000"/>
              </a:solidFill>
            </a:endParaRPr>
          </a:p>
        </p:txBody>
      </p:sp>
      <p:sp>
        <p:nvSpPr>
          <p:cNvPr id="61" name="TextBox 60"/>
          <p:cNvSpPr txBox="1"/>
          <p:nvPr/>
        </p:nvSpPr>
        <p:spPr>
          <a:xfrm>
            <a:off x="770655" y="5140752"/>
            <a:ext cx="10746151" cy="902876"/>
          </a:xfrm>
          <a:prstGeom prst="rect">
            <a:avLst/>
          </a:prstGeom>
          <a:noFill/>
        </p:spPr>
        <p:txBody>
          <a:bodyPr wrap="square" rtlCol="0">
            <a:spAutoFit/>
          </a:body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p>
        </p:txBody>
      </p:sp>
    </p:spTree>
    <p:extLst>
      <p:ext uri="{BB962C8B-B14F-4D97-AF65-F5344CB8AC3E}">
        <p14:creationId xmlns:p14="http://schemas.microsoft.com/office/powerpoint/2010/main" val="373185068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1556286"/>
            <a:ext cx="2436485" cy="19810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26" name="矩形 25"/>
          <p:cNvSpPr/>
          <p:nvPr/>
        </p:nvSpPr>
        <p:spPr>
          <a:xfrm>
            <a:off x="2438879" y="1556286"/>
            <a:ext cx="2436485" cy="198109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28" name="矩形 27"/>
          <p:cNvSpPr/>
          <p:nvPr/>
        </p:nvSpPr>
        <p:spPr>
          <a:xfrm>
            <a:off x="4877758" y="1556286"/>
            <a:ext cx="2436485" cy="198109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0" name="矩形 29"/>
          <p:cNvSpPr/>
          <p:nvPr/>
        </p:nvSpPr>
        <p:spPr>
          <a:xfrm>
            <a:off x="7316636" y="1556286"/>
            <a:ext cx="2436485" cy="198109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2" name="矩形 31"/>
          <p:cNvSpPr/>
          <p:nvPr/>
        </p:nvSpPr>
        <p:spPr>
          <a:xfrm>
            <a:off x="9755515" y="1556286"/>
            <a:ext cx="2436485" cy="1981091"/>
          </a:xfrm>
          <a:prstGeom prst="rect">
            <a:avLst/>
          </a:prstGeom>
          <a:solidFill>
            <a:srgbClr val="F38B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3" name="矩形 32"/>
          <p:cNvSpPr/>
          <p:nvPr/>
        </p:nvSpPr>
        <p:spPr>
          <a:xfrm>
            <a:off x="0" y="3534099"/>
            <a:ext cx="2436485" cy="198109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4" name="矩形 33"/>
          <p:cNvSpPr/>
          <p:nvPr/>
        </p:nvSpPr>
        <p:spPr>
          <a:xfrm>
            <a:off x="2438879" y="3534099"/>
            <a:ext cx="2436485" cy="1981091"/>
          </a:xfrm>
          <a:prstGeom prst="rect">
            <a:avLst/>
          </a:prstGeom>
          <a:solidFill>
            <a:srgbClr val="F38B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5" name="矩形 34"/>
          <p:cNvSpPr/>
          <p:nvPr/>
        </p:nvSpPr>
        <p:spPr>
          <a:xfrm>
            <a:off x="4877758" y="3534099"/>
            <a:ext cx="2436485" cy="198109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6" name="矩形 35"/>
          <p:cNvSpPr/>
          <p:nvPr/>
        </p:nvSpPr>
        <p:spPr>
          <a:xfrm>
            <a:off x="7316636" y="3534099"/>
            <a:ext cx="2436485" cy="1981091"/>
          </a:xfrm>
          <a:prstGeom prst="rect">
            <a:avLst/>
          </a:prstGeom>
          <a:solidFill>
            <a:srgbClr val="F38B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7" name="矩形 36"/>
          <p:cNvSpPr/>
          <p:nvPr/>
        </p:nvSpPr>
        <p:spPr>
          <a:xfrm>
            <a:off x="9755515" y="3534099"/>
            <a:ext cx="2436485" cy="198109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38" name="TextBox 15"/>
          <p:cNvSpPr txBox="1"/>
          <p:nvPr/>
        </p:nvSpPr>
        <p:spPr>
          <a:xfrm>
            <a:off x="224414" y="2513485"/>
            <a:ext cx="1843405" cy="599172"/>
          </a:xfrm>
          <a:prstGeom prst="rect">
            <a:avLst/>
          </a:prstGeom>
          <a:noFill/>
        </p:spPr>
        <p:txBody>
          <a:bodyPr wrap="square" lIns="94075" tIns="47038" rIns="94075" bIns="47038" rtlCol="0">
            <a:spAutoFit/>
          </a:bodyPr>
          <a:lstStyle/>
          <a:p>
            <a:pPr algn="just">
              <a:lnSpc>
                <a:spcPct val="150000"/>
              </a:lnSpc>
            </a:pPr>
            <a:r>
              <a:rPr lang="zh-CN" altLang="en-US" sz="758"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39" name="TextBox 16"/>
          <p:cNvSpPr txBox="1"/>
          <p:nvPr/>
        </p:nvSpPr>
        <p:spPr>
          <a:xfrm>
            <a:off x="224415" y="2209385"/>
            <a:ext cx="1719252" cy="299218"/>
          </a:xfrm>
          <a:prstGeom prst="rect">
            <a:avLst/>
          </a:prstGeom>
          <a:noFill/>
        </p:spPr>
        <p:txBody>
          <a:bodyPr wrap="none" lIns="94075" tIns="47038" rIns="94075" bIns="47038" rtlCol="0">
            <a:spAutoFit/>
          </a:bodyPr>
          <a:lstStyle/>
          <a:p>
            <a:r>
              <a:rPr lang="zh-CN" altLang="en-US" sz="1327"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4" name="TextBox 15"/>
          <p:cNvSpPr txBox="1"/>
          <p:nvPr/>
        </p:nvSpPr>
        <p:spPr>
          <a:xfrm>
            <a:off x="2736906" y="4424395"/>
            <a:ext cx="1843405" cy="599172"/>
          </a:xfrm>
          <a:prstGeom prst="rect">
            <a:avLst/>
          </a:prstGeom>
          <a:noFill/>
        </p:spPr>
        <p:txBody>
          <a:bodyPr wrap="square" lIns="94075" tIns="47038" rIns="94075" bIns="47038" rtlCol="0">
            <a:spAutoFit/>
          </a:bodyPr>
          <a:lstStyle/>
          <a:p>
            <a:pPr algn="just">
              <a:lnSpc>
                <a:spcPct val="150000"/>
              </a:lnSpc>
            </a:pPr>
            <a:r>
              <a:rPr lang="zh-CN" altLang="en-US" sz="758"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15" name="TextBox 16"/>
          <p:cNvSpPr txBox="1"/>
          <p:nvPr/>
        </p:nvSpPr>
        <p:spPr>
          <a:xfrm>
            <a:off x="2736907" y="4120295"/>
            <a:ext cx="1719252" cy="299218"/>
          </a:xfrm>
          <a:prstGeom prst="rect">
            <a:avLst/>
          </a:prstGeom>
          <a:noFill/>
        </p:spPr>
        <p:txBody>
          <a:bodyPr wrap="none" lIns="94075" tIns="47038" rIns="94075" bIns="47038" rtlCol="0">
            <a:spAutoFit/>
          </a:bodyPr>
          <a:lstStyle/>
          <a:p>
            <a:r>
              <a:rPr lang="zh-CN" altLang="en-US" sz="1327"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TextBox 15"/>
          <p:cNvSpPr txBox="1"/>
          <p:nvPr/>
        </p:nvSpPr>
        <p:spPr>
          <a:xfrm>
            <a:off x="5196317" y="2460405"/>
            <a:ext cx="1843405" cy="599172"/>
          </a:xfrm>
          <a:prstGeom prst="rect">
            <a:avLst/>
          </a:prstGeom>
          <a:noFill/>
        </p:spPr>
        <p:txBody>
          <a:bodyPr wrap="square" lIns="94075" tIns="47038" rIns="94075" bIns="47038" rtlCol="0">
            <a:spAutoFit/>
          </a:bodyPr>
          <a:lstStyle/>
          <a:p>
            <a:pPr algn="just">
              <a:lnSpc>
                <a:spcPct val="150000"/>
              </a:lnSpc>
            </a:pPr>
            <a:r>
              <a:rPr lang="zh-CN" altLang="en-US" sz="758"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17" name="TextBox 16"/>
          <p:cNvSpPr txBox="1"/>
          <p:nvPr/>
        </p:nvSpPr>
        <p:spPr>
          <a:xfrm>
            <a:off x="5196318" y="2156304"/>
            <a:ext cx="1719252" cy="299218"/>
          </a:xfrm>
          <a:prstGeom prst="rect">
            <a:avLst/>
          </a:prstGeom>
          <a:noFill/>
        </p:spPr>
        <p:txBody>
          <a:bodyPr wrap="none" lIns="94075" tIns="47038" rIns="94075" bIns="47038" rtlCol="0">
            <a:spAutoFit/>
          </a:bodyPr>
          <a:lstStyle/>
          <a:p>
            <a:r>
              <a:rPr lang="zh-CN" altLang="en-US" sz="1327"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8" name="TextBox 15"/>
          <p:cNvSpPr txBox="1"/>
          <p:nvPr/>
        </p:nvSpPr>
        <p:spPr>
          <a:xfrm>
            <a:off x="7584954" y="4424395"/>
            <a:ext cx="1843405" cy="599172"/>
          </a:xfrm>
          <a:prstGeom prst="rect">
            <a:avLst/>
          </a:prstGeom>
          <a:noFill/>
        </p:spPr>
        <p:txBody>
          <a:bodyPr wrap="square" lIns="94075" tIns="47038" rIns="94075" bIns="47038" rtlCol="0">
            <a:spAutoFit/>
          </a:bodyPr>
          <a:lstStyle/>
          <a:p>
            <a:pPr algn="just">
              <a:lnSpc>
                <a:spcPct val="150000"/>
              </a:lnSpc>
            </a:pPr>
            <a:r>
              <a:rPr lang="zh-CN" altLang="en-US" sz="758"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19" name="TextBox 16"/>
          <p:cNvSpPr txBox="1"/>
          <p:nvPr/>
        </p:nvSpPr>
        <p:spPr>
          <a:xfrm>
            <a:off x="7584954" y="4120295"/>
            <a:ext cx="1719252" cy="299218"/>
          </a:xfrm>
          <a:prstGeom prst="rect">
            <a:avLst/>
          </a:prstGeom>
          <a:noFill/>
        </p:spPr>
        <p:txBody>
          <a:bodyPr wrap="none" lIns="94075" tIns="47038" rIns="94075" bIns="47038" rtlCol="0">
            <a:spAutoFit/>
          </a:bodyPr>
          <a:lstStyle/>
          <a:p>
            <a:r>
              <a:rPr lang="zh-CN" altLang="en-US" sz="1327"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TextBox 15"/>
          <p:cNvSpPr txBox="1"/>
          <p:nvPr/>
        </p:nvSpPr>
        <p:spPr>
          <a:xfrm>
            <a:off x="9938203" y="2451558"/>
            <a:ext cx="1843405" cy="599172"/>
          </a:xfrm>
          <a:prstGeom prst="rect">
            <a:avLst/>
          </a:prstGeom>
          <a:noFill/>
        </p:spPr>
        <p:txBody>
          <a:bodyPr wrap="square" lIns="94075" tIns="47038" rIns="94075" bIns="47038" rtlCol="0">
            <a:spAutoFit/>
          </a:bodyPr>
          <a:lstStyle/>
          <a:p>
            <a:pPr algn="just">
              <a:lnSpc>
                <a:spcPct val="150000"/>
              </a:lnSpc>
            </a:pPr>
            <a:r>
              <a:rPr lang="zh-CN" altLang="en-US" sz="758"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21" name="TextBox 16"/>
          <p:cNvSpPr txBox="1"/>
          <p:nvPr/>
        </p:nvSpPr>
        <p:spPr>
          <a:xfrm>
            <a:off x="9938204" y="2147457"/>
            <a:ext cx="1719252" cy="299218"/>
          </a:xfrm>
          <a:prstGeom prst="rect">
            <a:avLst/>
          </a:prstGeom>
          <a:noFill/>
        </p:spPr>
        <p:txBody>
          <a:bodyPr wrap="none" lIns="94075" tIns="47038" rIns="94075" bIns="47038" rtlCol="0">
            <a:spAutoFit/>
          </a:bodyPr>
          <a:lstStyle/>
          <a:p>
            <a:r>
              <a:rPr lang="zh-CN" altLang="en-US" sz="1327"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891893171"/>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5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par>
                          <p:cTn id="9" fill="hold">
                            <p:stCondLst>
                              <p:cond delay="2050"/>
                            </p:stCondLst>
                            <p:childTnLst>
                              <p:par>
                                <p:cTn id="10" presetID="1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p:tgtEl>
                                          <p:spTgt spid="33"/>
                                        </p:tgtEl>
                                        <p:attrNameLst>
                                          <p:attrName>ppt_x</p:attrName>
                                        </p:attrNameLst>
                                      </p:cBhvr>
                                      <p:tavLst>
                                        <p:tav tm="0">
                                          <p:val>
                                            <p:strVal val="#ppt_x-#ppt_w*1.125000"/>
                                          </p:val>
                                        </p:tav>
                                        <p:tav tm="100000">
                                          <p:val>
                                            <p:strVal val="#ppt_x"/>
                                          </p:val>
                                        </p:tav>
                                      </p:tavLst>
                                    </p:anim>
                                    <p:animEffect transition="in" filter="wipe(right)">
                                      <p:cBhvr>
                                        <p:cTn id="13" dur="500"/>
                                        <p:tgtEl>
                                          <p:spTgt spid="33"/>
                                        </p:tgtEl>
                                      </p:cBhvr>
                                    </p:animEffect>
                                  </p:childTnLst>
                                </p:cTn>
                              </p:par>
                            </p:childTnLst>
                          </p:cTn>
                        </p:par>
                        <p:par>
                          <p:cTn id="14" fill="hold">
                            <p:stCondLst>
                              <p:cond delay="2550"/>
                            </p:stCondLst>
                            <p:childTnLst>
                              <p:par>
                                <p:cTn id="15" presetID="1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ppt_x</p:attrName>
                                        </p:attrNameLst>
                                      </p:cBhvr>
                                      <p:tavLst>
                                        <p:tav tm="0">
                                          <p:val>
                                            <p:strVal val="#ppt_x-#ppt_w*1.125000"/>
                                          </p:val>
                                        </p:tav>
                                        <p:tav tm="100000">
                                          <p:val>
                                            <p:strVal val="#ppt_x"/>
                                          </p:val>
                                        </p:tav>
                                      </p:tavLst>
                                    </p:anim>
                                    <p:animEffect transition="in" filter="wipe(right)">
                                      <p:cBhvr>
                                        <p:cTn id="18" dur="500"/>
                                        <p:tgtEl>
                                          <p:spTgt spid="26"/>
                                        </p:tgtEl>
                                      </p:cBhvr>
                                    </p:animEffect>
                                  </p:childTnLst>
                                </p:cTn>
                              </p:par>
                            </p:childTnLst>
                          </p:cTn>
                        </p:par>
                        <p:par>
                          <p:cTn id="19" fill="hold">
                            <p:stCondLst>
                              <p:cond delay="3050"/>
                            </p:stCondLst>
                            <p:childTnLst>
                              <p:par>
                                <p:cTn id="20" presetID="12" presetClass="entr" presetSubtype="8"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p:tgtEl>
                                          <p:spTgt spid="34"/>
                                        </p:tgtEl>
                                        <p:attrNameLst>
                                          <p:attrName>ppt_x</p:attrName>
                                        </p:attrNameLst>
                                      </p:cBhvr>
                                      <p:tavLst>
                                        <p:tav tm="0">
                                          <p:val>
                                            <p:strVal val="#ppt_x-#ppt_w*1.125000"/>
                                          </p:val>
                                        </p:tav>
                                        <p:tav tm="100000">
                                          <p:val>
                                            <p:strVal val="#ppt_x"/>
                                          </p:val>
                                        </p:tav>
                                      </p:tavLst>
                                    </p:anim>
                                    <p:animEffect transition="in" filter="wipe(right)">
                                      <p:cBhvr>
                                        <p:cTn id="23" dur="500"/>
                                        <p:tgtEl>
                                          <p:spTgt spid="34"/>
                                        </p:tgtEl>
                                      </p:cBhvr>
                                    </p:animEffect>
                                  </p:childTnLst>
                                </p:cTn>
                              </p:par>
                            </p:childTnLst>
                          </p:cTn>
                        </p:par>
                        <p:par>
                          <p:cTn id="24" fill="hold">
                            <p:stCondLst>
                              <p:cond delay="3550"/>
                            </p:stCondLst>
                            <p:childTnLst>
                              <p:par>
                                <p:cTn id="25" presetID="1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ppt_x</p:attrName>
                                        </p:attrNameLst>
                                      </p:cBhvr>
                                      <p:tavLst>
                                        <p:tav tm="0">
                                          <p:val>
                                            <p:strVal val="#ppt_x-#ppt_w*1.125000"/>
                                          </p:val>
                                        </p:tav>
                                        <p:tav tm="100000">
                                          <p:val>
                                            <p:strVal val="#ppt_x"/>
                                          </p:val>
                                        </p:tav>
                                      </p:tavLst>
                                    </p:anim>
                                    <p:animEffect transition="in" filter="wipe(right)">
                                      <p:cBhvr>
                                        <p:cTn id="28" dur="500"/>
                                        <p:tgtEl>
                                          <p:spTgt spid="28"/>
                                        </p:tgtEl>
                                      </p:cBhvr>
                                    </p:animEffect>
                                  </p:childTnLst>
                                </p:cTn>
                              </p:par>
                            </p:childTnLst>
                          </p:cTn>
                        </p:par>
                        <p:par>
                          <p:cTn id="29" fill="hold">
                            <p:stCondLst>
                              <p:cond delay="4050"/>
                            </p:stCondLst>
                            <p:childTnLst>
                              <p:par>
                                <p:cTn id="30" presetID="1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ppt_x</p:attrName>
                                        </p:attrNameLst>
                                      </p:cBhvr>
                                      <p:tavLst>
                                        <p:tav tm="0">
                                          <p:val>
                                            <p:strVal val="#ppt_x-#ppt_w*1.125000"/>
                                          </p:val>
                                        </p:tav>
                                        <p:tav tm="100000">
                                          <p:val>
                                            <p:strVal val="#ppt_x"/>
                                          </p:val>
                                        </p:tav>
                                      </p:tavLst>
                                    </p:anim>
                                    <p:animEffect transition="in" filter="wipe(right)">
                                      <p:cBhvr>
                                        <p:cTn id="33" dur="500"/>
                                        <p:tgtEl>
                                          <p:spTgt spid="35"/>
                                        </p:tgtEl>
                                      </p:cBhvr>
                                    </p:animEffect>
                                  </p:childTnLst>
                                </p:cTn>
                              </p:par>
                            </p:childTnLst>
                          </p:cTn>
                        </p:par>
                        <p:par>
                          <p:cTn id="34" fill="hold">
                            <p:stCondLst>
                              <p:cond delay="4550"/>
                            </p:stCondLst>
                            <p:childTnLst>
                              <p:par>
                                <p:cTn id="35" presetID="1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p:tgtEl>
                                          <p:spTgt spid="30"/>
                                        </p:tgtEl>
                                        <p:attrNameLst>
                                          <p:attrName>ppt_x</p:attrName>
                                        </p:attrNameLst>
                                      </p:cBhvr>
                                      <p:tavLst>
                                        <p:tav tm="0">
                                          <p:val>
                                            <p:strVal val="#ppt_x-#ppt_w*1.125000"/>
                                          </p:val>
                                        </p:tav>
                                        <p:tav tm="100000">
                                          <p:val>
                                            <p:strVal val="#ppt_x"/>
                                          </p:val>
                                        </p:tav>
                                      </p:tavLst>
                                    </p:anim>
                                    <p:animEffect transition="in" filter="wipe(right)">
                                      <p:cBhvr>
                                        <p:cTn id="38" dur="500"/>
                                        <p:tgtEl>
                                          <p:spTgt spid="30"/>
                                        </p:tgtEl>
                                      </p:cBhvr>
                                    </p:animEffect>
                                  </p:childTnLst>
                                </p:cTn>
                              </p:par>
                            </p:childTnLst>
                          </p:cTn>
                        </p:par>
                        <p:par>
                          <p:cTn id="39" fill="hold">
                            <p:stCondLst>
                              <p:cond delay="5050"/>
                            </p:stCondLst>
                            <p:childTnLst>
                              <p:par>
                                <p:cTn id="40" presetID="12" presetClass="entr" presetSubtype="8"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p:tgtEl>
                                          <p:spTgt spid="36"/>
                                        </p:tgtEl>
                                        <p:attrNameLst>
                                          <p:attrName>ppt_x</p:attrName>
                                        </p:attrNameLst>
                                      </p:cBhvr>
                                      <p:tavLst>
                                        <p:tav tm="0">
                                          <p:val>
                                            <p:strVal val="#ppt_x-#ppt_w*1.125000"/>
                                          </p:val>
                                        </p:tav>
                                        <p:tav tm="100000">
                                          <p:val>
                                            <p:strVal val="#ppt_x"/>
                                          </p:val>
                                        </p:tav>
                                      </p:tavLst>
                                    </p:anim>
                                    <p:animEffect transition="in" filter="wipe(right)">
                                      <p:cBhvr>
                                        <p:cTn id="43" dur="500"/>
                                        <p:tgtEl>
                                          <p:spTgt spid="36"/>
                                        </p:tgtEl>
                                      </p:cBhvr>
                                    </p:animEffect>
                                  </p:childTnLst>
                                </p:cTn>
                              </p:par>
                            </p:childTnLst>
                          </p:cTn>
                        </p:par>
                        <p:par>
                          <p:cTn id="44" fill="hold">
                            <p:stCondLst>
                              <p:cond delay="5550"/>
                            </p:stCondLst>
                            <p:childTnLst>
                              <p:par>
                                <p:cTn id="45" presetID="1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500"/>
                                        <p:tgtEl>
                                          <p:spTgt spid="32"/>
                                        </p:tgtEl>
                                        <p:attrNameLst>
                                          <p:attrName>ppt_x</p:attrName>
                                        </p:attrNameLst>
                                      </p:cBhvr>
                                      <p:tavLst>
                                        <p:tav tm="0">
                                          <p:val>
                                            <p:strVal val="#ppt_x-#ppt_w*1.125000"/>
                                          </p:val>
                                        </p:tav>
                                        <p:tav tm="100000">
                                          <p:val>
                                            <p:strVal val="#ppt_x"/>
                                          </p:val>
                                        </p:tav>
                                      </p:tavLst>
                                    </p:anim>
                                    <p:animEffect transition="in" filter="wipe(right)">
                                      <p:cBhvr>
                                        <p:cTn id="48" dur="500"/>
                                        <p:tgtEl>
                                          <p:spTgt spid="32"/>
                                        </p:tgtEl>
                                      </p:cBhvr>
                                    </p:animEffect>
                                  </p:childTnLst>
                                </p:cTn>
                              </p:par>
                            </p:childTnLst>
                          </p:cTn>
                        </p:par>
                        <p:par>
                          <p:cTn id="49" fill="hold">
                            <p:stCondLst>
                              <p:cond delay="6050"/>
                            </p:stCondLst>
                            <p:childTnLst>
                              <p:par>
                                <p:cTn id="50" presetID="12" presetClass="entr" presetSubtype="8" fill="hold" grpId="0"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p:tgtEl>
                                          <p:spTgt spid="37"/>
                                        </p:tgtEl>
                                        <p:attrNameLst>
                                          <p:attrName>ppt_x</p:attrName>
                                        </p:attrNameLst>
                                      </p:cBhvr>
                                      <p:tavLst>
                                        <p:tav tm="0">
                                          <p:val>
                                            <p:strVal val="#ppt_x-#ppt_w*1.125000"/>
                                          </p:val>
                                        </p:tav>
                                        <p:tav tm="100000">
                                          <p:val>
                                            <p:strVal val="#ppt_x"/>
                                          </p:val>
                                        </p:tav>
                                      </p:tavLst>
                                    </p:anim>
                                    <p:animEffect transition="in" filter="wipe(right)">
                                      <p:cBhvr>
                                        <p:cTn id="53" dur="500"/>
                                        <p:tgtEl>
                                          <p:spTgt spid="37"/>
                                        </p:tgtEl>
                                      </p:cBhvr>
                                    </p:animEffect>
                                  </p:childTnLst>
                                </p:cTn>
                              </p:par>
                            </p:childTnLst>
                          </p:cTn>
                        </p:par>
                        <p:par>
                          <p:cTn id="54" fill="hold">
                            <p:stCondLst>
                              <p:cond delay="655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39"/>
                                        </p:tgtEl>
                                        <p:attrNameLst>
                                          <p:attrName>style.visibility</p:attrName>
                                        </p:attrNameLst>
                                      </p:cBhvr>
                                      <p:to>
                                        <p:strVal val="visible"/>
                                      </p:to>
                                    </p:set>
                                    <p:anim calcmode="lin" valueType="num">
                                      <p:cBhvr>
                                        <p:cTn id="57" dur="250" fill="hold"/>
                                        <p:tgtEl>
                                          <p:spTgt spid="39"/>
                                        </p:tgtEl>
                                        <p:attrNameLst>
                                          <p:attrName>ppt_x</p:attrName>
                                        </p:attrNameLst>
                                      </p:cBhvr>
                                      <p:tavLst>
                                        <p:tav tm="0">
                                          <p:val>
                                            <p:strVal val="#ppt_x"/>
                                          </p:val>
                                        </p:tav>
                                        <p:tav tm="100000">
                                          <p:val>
                                            <p:strVal val="#ppt_x"/>
                                          </p:val>
                                        </p:tav>
                                      </p:tavLst>
                                    </p:anim>
                                    <p:anim calcmode="lin" valueType="num">
                                      <p:cBhvr>
                                        <p:cTn id="58" dur="250" fill="hold"/>
                                        <p:tgtEl>
                                          <p:spTgt spid="39"/>
                                        </p:tgtEl>
                                        <p:attrNameLst>
                                          <p:attrName>ppt_y</p:attrName>
                                        </p:attrNameLst>
                                      </p:cBhvr>
                                      <p:tavLst>
                                        <p:tav tm="0">
                                          <p:val>
                                            <p:strVal val="#ppt_y-#ppt_h/2"/>
                                          </p:val>
                                        </p:tav>
                                        <p:tav tm="100000">
                                          <p:val>
                                            <p:strVal val="#ppt_y"/>
                                          </p:val>
                                        </p:tav>
                                      </p:tavLst>
                                    </p:anim>
                                    <p:anim calcmode="lin" valueType="num">
                                      <p:cBhvr>
                                        <p:cTn id="59" dur="250" fill="hold"/>
                                        <p:tgtEl>
                                          <p:spTgt spid="39"/>
                                        </p:tgtEl>
                                        <p:attrNameLst>
                                          <p:attrName>ppt_w</p:attrName>
                                        </p:attrNameLst>
                                      </p:cBhvr>
                                      <p:tavLst>
                                        <p:tav tm="0">
                                          <p:val>
                                            <p:strVal val="#ppt_w"/>
                                          </p:val>
                                        </p:tav>
                                        <p:tav tm="100000">
                                          <p:val>
                                            <p:strVal val="#ppt_w"/>
                                          </p:val>
                                        </p:tav>
                                      </p:tavLst>
                                    </p:anim>
                                    <p:anim calcmode="lin" valueType="num">
                                      <p:cBhvr>
                                        <p:cTn id="60" dur="250" fill="hold"/>
                                        <p:tgtEl>
                                          <p:spTgt spid="39"/>
                                        </p:tgtEl>
                                        <p:attrNameLst>
                                          <p:attrName>ppt_h</p:attrName>
                                        </p:attrNameLst>
                                      </p:cBhvr>
                                      <p:tavLst>
                                        <p:tav tm="0">
                                          <p:val>
                                            <p:fltVal val="0"/>
                                          </p:val>
                                        </p:tav>
                                        <p:tav tm="100000">
                                          <p:val>
                                            <p:strVal val="#ppt_h"/>
                                          </p:val>
                                        </p:tav>
                                      </p:tavLst>
                                    </p:anim>
                                  </p:childTnLst>
                                </p:cTn>
                              </p:par>
                            </p:childTnLst>
                          </p:cTn>
                        </p:par>
                        <p:par>
                          <p:cTn id="61" fill="hold">
                            <p:stCondLst>
                              <p:cond delay="7600"/>
                            </p:stCondLst>
                            <p:childTnLst>
                              <p:par>
                                <p:cTn id="62" presetID="22" presetClass="entr" presetSubtype="8"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wipe(left)">
                                      <p:cBhvr>
                                        <p:cTn id="64" dur="500"/>
                                        <p:tgtEl>
                                          <p:spTgt spid="38"/>
                                        </p:tgtEl>
                                      </p:cBhvr>
                                    </p:animEffect>
                                  </p:childTnLst>
                                </p:cTn>
                              </p:par>
                            </p:childTnLst>
                          </p:cTn>
                        </p:par>
                        <p:par>
                          <p:cTn id="65" fill="hold">
                            <p:stCondLst>
                              <p:cond delay="8100"/>
                            </p:stCondLst>
                            <p:childTnLst>
                              <p:par>
                                <p:cTn id="66" presetID="17" presetClass="entr" presetSubtype="1" fill="hold" grpId="0" nodeType="afterEffect">
                                  <p:stCondLst>
                                    <p:cond delay="0"/>
                                  </p:stCondLst>
                                  <p:iterate type="lt">
                                    <p:tmPct val="4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250" fill="hold"/>
                                        <p:tgtEl>
                                          <p:spTgt spid="15"/>
                                        </p:tgtEl>
                                        <p:attrNameLst>
                                          <p:attrName>ppt_x</p:attrName>
                                        </p:attrNameLst>
                                      </p:cBhvr>
                                      <p:tavLst>
                                        <p:tav tm="0">
                                          <p:val>
                                            <p:strVal val="#ppt_x"/>
                                          </p:val>
                                        </p:tav>
                                        <p:tav tm="100000">
                                          <p:val>
                                            <p:strVal val="#ppt_x"/>
                                          </p:val>
                                        </p:tav>
                                      </p:tavLst>
                                    </p:anim>
                                    <p:anim calcmode="lin" valueType="num">
                                      <p:cBhvr>
                                        <p:cTn id="69" dur="250" fill="hold"/>
                                        <p:tgtEl>
                                          <p:spTgt spid="15"/>
                                        </p:tgtEl>
                                        <p:attrNameLst>
                                          <p:attrName>ppt_y</p:attrName>
                                        </p:attrNameLst>
                                      </p:cBhvr>
                                      <p:tavLst>
                                        <p:tav tm="0">
                                          <p:val>
                                            <p:strVal val="#ppt_y-#ppt_h/2"/>
                                          </p:val>
                                        </p:tav>
                                        <p:tav tm="100000">
                                          <p:val>
                                            <p:strVal val="#ppt_y"/>
                                          </p:val>
                                        </p:tav>
                                      </p:tavLst>
                                    </p:anim>
                                    <p:anim calcmode="lin" valueType="num">
                                      <p:cBhvr>
                                        <p:cTn id="70" dur="250" fill="hold"/>
                                        <p:tgtEl>
                                          <p:spTgt spid="15"/>
                                        </p:tgtEl>
                                        <p:attrNameLst>
                                          <p:attrName>ppt_w</p:attrName>
                                        </p:attrNameLst>
                                      </p:cBhvr>
                                      <p:tavLst>
                                        <p:tav tm="0">
                                          <p:val>
                                            <p:strVal val="#ppt_w"/>
                                          </p:val>
                                        </p:tav>
                                        <p:tav tm="100000">
                                          <p:val>
                                            <p:strVal val="#ppt_w"/>
                                          </p:val>
                                        </p:tav>
                                      </p:tavLst>
                                    </p:anim>
                                    <p:anim calcmode="lin" valueType="num">
                                      <p:cBhvr>
                                        <p:cTn id="71" dur="250" fill="hold"/>
                                        <p:tgtEl>
                                          <p:spTgt spid="15"/>
                                        </p:tgtEl>
                                        <p:attrNameLst>
                                          <p:attrName>ppt_h</p:attrName>
                                        </p:attrNameLst>
                                      </p:cBhvr>
                                      <p:tavLst>
                                        <p:tav tm="0">
                                          <p:val>
                                            <p:fltVal val="0"/>
                                          </p:val>
                                        </p:tav>
                                        <p:tav tm="100000">
                                          <p:val>
                                            <p:strVal val="#ppt_h"/>
                                          </p:val>
                                        </p:tav>
                                      </p:tavLst>
                                    </p:anim>
                                  </p:childTnLst>
                                </p:cTn>
                              </p:par>
                            </p:childTnLst>
                          </p:cTn>
                        </p:par>
                        <p:par>
                          <p:cTn id="72" fill="hold">
                            <p:stCondLst>
                              <p:cond delay="9150"/>
                            </p:stCondLst>
                            <p:childTnLst>
                              <p:par>
                                <p:cTn id="73" presetID="22" presetClass="entr" presetSubtype="8"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left)">
                                      <p:cBhvr>
                                        <p:cTn id="75" dur="500"/>
                                        <p:tgtEl>
                                          <p:spTgt spid="14"/>
                                        </p:tgtEl>
                                      </p:cBhvr>
                                    </p:animEffect>
                                  </p:childTnLst>
                                </p:cTn>
                              </p:par>
                            </p:childTnLst>
                          </p:cTn>
                        </p:par>
                        <p:par>
                          <p:cTn id="76" fill="hold">
                            <p:stCondLst>
                              <p:cond delay="9650"/>
                            </p:stCondLst>
                            <p:childTnLst>
                              <p:par>
                                <p:cTn id="77" presetID="17" presetClass="entr" presetSubtype="1" fill="hold" grpId="0" nodeType="afterEffect">
                                  <p:stCondLst>
                                    <p:cond delay="0"/>
                                  </p:stCondLst>
                                  <p:iterate type="lt">
                                    <p:tmPct val="4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250" fill="hold"/>
                                        <p:tgtEl>
                                          <p:spTgt spid="17"/>
                                        </p:tgtEl>
                                        <p:attrNameLst>
                                          <p:attrName>ppt_x</p:attrName>
                                        </p:attrNameLst>
                                      </p:cBhvr>
                                      <p:tavLst>
                                        <p:tav tm="0">
                                          <p:val>
                                            <p:strVal val="#ppt_x"/>
                                          </p:val>
                                        </p:tav>
                                        <p:tav tm="100000">
                                          <p:val>
                                            <p:strVal val="#ppt_x"/>
                                          </p:val>
                                        </p:tav>
                                      </p:tavLst>
                                    </p:anim>
                                    <p:anim calcmode="lin" valueType="num">
                                      <p:cBhvr>
                                        <p:cTn id="80" dur="250" fill="hold"/>
                                        <p:tgtEl>
                                          <p:spTgt spid="17"/>
                                        </p:tgtEl>
                                        <p:attrNameLst>
                                          <p:attrName>ppt_y</p:attrName>
                                        </p:attrNameLst>
                                      </p:cBhvr>
                                      <p:tavLst>
                                        <p:tav tm="0">
                                          <p:val>
                                            <p:strVal val="#ppt_y-#ppt_h/2"/>
                                          </p:val>
                                        </p:tav>
                                        <p:tav tm="100000">
                                          <p:val>
                                            <p:strVal val="#ppt_y"/>
                                          </p:val>
                                        </p:tav>
                                      </p:tavLst>
                                    </p:anim>
                                    <p:anim calcmode="lin" valueType="num">
                                      <p:cBhvr>
                                        <p:cTn id="81" dur="250" fill="hold"/>
                                        <p:tgtEl>
                                          <p:spTgt spid="17"/>
                                        </p:tgtEl>
                                        <p:attrNameLst>
                                          <p:attrName>ppt_w</p:attrName>
                                        </p:attrNameLst>
                                      </p:cBhvr>
                                      <p:tavLst>
                                        <p:tav tm="0">
                                          <p:val>
                                            <p:strVal val="#ppt_w"/>
                                          </p:val>
                                        </p:tav>
                                        <p:tav tm="100000">
                                          <p:val>
                                            <p:strVal val="#ppt_w"/>
                                          </p:val>
                                        </p:tav>
                                      </p:tavLst>
                                    </p:anim>
                                    <p:anim calcmode="lin" valueType="num">
                                      <p:cBhvr>
                                        <p:cTn id="82" dur="250" fill="hold"/>
                                        <p:tgtEl>
                                          <p:spTgt spid="17"/>
                                        </p:tgtEl>
                                        <p:attrNameLst>
                                          <p:attrName>ppt_h</p:attrName>
                                        </p:attrNameLst>
                                      </p:cBhvr>
                                      <p:tavLst>
                                        <p:tav tm="0">
                                          <p:val>
                                            <p:fltVal val="0"/>
                                          </p:val>
                                        </p:tav>
                                        <p:tav tm="100000">
                                          <p:val>
                                            <p:strVal val="#ppt_h"/>
                                          </p:val>
                                        </p:tav>
                                      </p:tavLst>
                                    </p:anim>
                                  </p:childTnLst>
                                </p:cTn>
                              </p:par>
                            </p:childTnLst>
                          </p:cTn>
                        </p:par>
                        <p:par>
                          <p:cTn id="83" fill="hold">
                            <p:stCondLst>
                              <p:cond delay="10700"/>
                            </p:stCondLst>
                            <p:childTnLst>
                              <p:par>
                                <p:cTn id="84" presetID="22" presetClass="entr" presetSubtype="8"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wipe(left)">
                                      <p:cBhvr>
                                        <p:cTn id="86" dur="500"/>
                                        <p:tgtEl>
                                          <p:spTgt spid="16"/>
                                        </p:tgtEl>
                                      </p:cBhvr>
                                    </p:animEffect>
                                  </p:childTnLst>
                                </p:cTn>
                              </p:par>
                            </p:childTnLst>
                          </p:cTn>
                        </p:par>
                        <p:par>
                          <p:cTn id="87" fill="hold">
                            <p:stCondLst>
                              <p:cond delay="11200"/>
                            </p:stCondLst>
                            <p:childTnLst>
                              <p:par>
                                <p:cTn id="88" presetID="17" presetClass="entr" presetSubtype="1" fill="hold" grpId="0" nodeType="afterEffect">
                                  <p:stCondLst>
                                    <p:cond delay="0"/>
                                  </p:stCondLst>
                                  <p:iterate type="lt">
                                    <p:tmPct val="40000"/>
                                  </p:iterate>
                                  <p:childTnLst>
                                    <p:set>
                                      <p:cBhvr>
                                        <p:cTn id="89" dur="1" fill="hold">
                                          <p:stCondLst>
                                            <p:cond delay="0"/>
                                          </p:stCondLst>
                                        </p:cTn>
                                        <p:tgtEl>
                                          <p:spTgt spid="19"/>
                                        </p:tgtEl>
                                        <p:attrNameLst>
                                          <p:attrName>style.visibility</p:attrName>
                                        </p:attrNameLst>
                                      </p:cBhvr>
                                      <p:to>
                                        <p:strVal val="visible"/>
                                      </p:to>
                                    </p:set>
                                    <p:anim calcmode="lin" valueType="num">
                                      <p:cBhvr>
                                        <p:cTn id="90" dur="250" fill="hold"/>
                                        <p:tgtEl>
                                          <p:spTgt spid="19"/>
                                        </p:tgtEl>
                                        <p:attrNameLst>
                                          <p:attrName>ppt_x</p:attrName>
                                        </p:attrNameLst>
                                      </p:cBhvr>
                                      <p:tavLst>
                                        <p:tav tm="0">
                                          <p:val>
                                            <p:strVal val="#ppt_x"/>
                                          </p:val>
                                        </p:tav>
                                        <p:tav tm="100000">
                                          <p:val>
                                            <p:strVal val="#ppt_x"/>
                                          </p:val>
                                        </p:tav>
                                      </p:tavLst>
                                    </p:anim>
                                    <p:anim calcmode="lin" valueType="num">
                                      <p:cBhvr>
                                        <p:cTn id="91" dur="250" fill="hold"/>
                                        <p:tgtEl>
                                          <p:spTgt spid="19"/>
                                        </p:tgtEl>
                                        <p:attrNameLst>
                                          <p:attrName>ppt_y</p:attrName>
                                        </p:attrNameLst>
                                      </p:cBhvr>
                                      <p:tavLst>
                                        <p:tav tm="0">
                                          <p:val>
                                            <p:strVal val="#ppt_y-#ppt_h/2"/>
                                          </p:val>
                                        </p:tav>
                                        <p:tav tm="100000">
                                          <p:val>
                                            <p:strVal val="#ppt_y"/>
                                          </p:val>
                                        </p:tav>
                                      </p:tavLst>
                                    </p:anim>
                                    <p:anim calcmode="lin" valueType="num">
                                      <p:cBhvr>
                                        <p:cTn id="92" dur="250" fill="hold"/>
                                        <p:tgtEl>
                                          <p:spTgt spid="19"/>
                                        </p:tgtEl>
                                        <p:attrNameLst>
                                          <p:attrName>ppt_w</p:attrName>
                                        </p:attrNameLst>
                                      </p:cBhvr>
                                      <p:tavLst>
                                        <p:tav tm="0">
                                          <p:val>
                                            <p:strVal val="#ppt_w"/>
                                          </p:val>
                                        </p:tav>
                                        <p:tav tm="100000">
                                          <p:val>
                                            <p:strVal val="#ppt_w"/>
                                          </p:val>
                                        </p:tav>
                                      </p:tavLst>
                                    </p:anim>
                                    <p:anim calcmode="lin" valueType="num">
                                      <p:cBhvr>
                                        <p:cTn id="93" dur="250" fill="hold"/>
                                        <p:tgtEl>
                                          <p:spTgt spid="19"/>
                                        </p:tgtEl>
                                        <p:attrNameLst>
                                          <p:attrName>ppt_h</p:attrName>
                                        </p:attrNameLst>
                                      </p:cBhvr>
                                      <p:tavLst>
                                        <p:tav tm="0">
                                          <p:val>
                                            <p:fltVal val="0"/>
                                          </p:val>
                                        </p:tav>
                                        <p:tav tm="100000">
                                          <p:val>
                                            <p:strVal val="#ppt_h"/>
                                          </p:val>
                                        </p:tav>
                                      </p:tavLst>
                                    </p:anim>
                                  </p:childTnLst>
                                </p:cTn>
                              </p:par>
                            </p:childTnLst>
                          </p:cTn>
                        </p:par>
                        <p:par>
                          <p:cTn id="94" fill="hold">
                            <p:stCondLst>
                              <p:cond delay="12250"/>
                            </p:stCondLst>
                            <p:childTnLst>
                              <p:par>
                                <p:cTn id="95" presetID="22" presetClass="entr" presetSubtype="8"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left)">
                                      <p:cBhvr>
                                        <p:cTn id="97" dur="500"/>
                                        <p:tgtEl>
                                          <p:spTgt spid="18"/>
                                        </p:tgtEl>
                                      </p:cBhvr>
                                    </p:animEffect>
                                  </p:childTnLst>
                                </p:cTn>
                              </p:par>
                            </p:childTnLst>
                          </p:cTn>
                        </p:par>
                        <p:par>
                          <p:cTn id="98" fill="hold">
                            <p:stCondLst>
                              <p:cond delay="12750"/>
                            </p:stCondLst>
                            <p:childTnLst>
                              <p:par>
                                <p:cTn id="99" presetID="17" presetClass="entr" presetSubtype="1" fill="hold" grpId="0" nodeType="afterEffect">
                                  <p:stCondLst>
                                    <p:cond delay="0"/>
                                  </p:stCondLst>
                                  <p:iterate type="lt">
                                    <p:tmPct val="40000"/>
                                  </p:iterate>
                                  <p:childTnLst>
                                    <p:set>
                                      <p:cBhvr>
                                        <p:cTn id="100" dur="1" fill="hold">
                                          <p:stCondLst>
                                            <p:cond delay="0"/>
                                          </p:stCondLst>
                                        </p:cTn>
                                        <p:tgtEl>
                                          <p:spTgt spid="21"/>
                                        </p:tgtEl>
                                        <p:attrNameLst>
                                          <p:attrName>style.visibility</p:attrName>
                                        </p:attrNameLst>
                                      </p:cBhvr>
                                      <p:to>
                                        <p:strVal val="visible"/>
                                      </p:to>
                                    </p:set>
                                    <p:anim calcmode="lin" valueType="num">
                                      <p:cBhvr>
                                        <p:cTn id="101" dur="250" fill="hold"/>
                                        <p:tgtEl>
                                          <p:spTgt spid="21"/>
                                        </p:tgtEl>
                                        <p:attrNameLst>
                                          <p:attrName>ppt_x</p:attrName>
                                        </p:attrNameLst>
                                      </p:cBhvr>
                                      <p:tavLst>
                                        <p:tav tm="0">
                                          <p:val>
                                            <p:strVal val="#ppt_x"/>
                                          </p:val>
                                        </p:tav>
                                        <p:tav tm="100000">
                                          <p:val>
                                            <p:strVal val="#ppt_x"/>
                                          </p:val>
                                        </p:tav>
                                      </p:tavLst>
                                    </p:anim>
                                    <p:anim calcmode="lin" valueType="num">
                                      <p:cBhvr>
                                        <p:cTn id="102" dur="250" fill="hold"/>
                                        <p:tgtEl>
                                          <p:spTgt spid="21"/>
                                        </p:tgtEl>
                                        <p:attrNameLst>
                                          <p:attrName>ppt_y</p:attrName>
                                        </p:attrNameLst>
                                      </p:cBhvr>
                                      <p:tavLst>
                                        <p:tav tm="0">
                                          <p:val>
                                            <p:strVal val="#ppt_y-#ppt_h/2"/>
                                          </p:val>
                                        </p:tav>
                                        <p:tav tm="100000">
                                          <p:val>
                                            <p:strVal val="#ppt_y"/>
                                          </p:val>
                                        </p:tav>
                                      </p:tavLst>
                                    </p:anim>
                                    <p:anim calcmode="lin" valueType="num">
                                      <p:cBhvr>
                                        <p:cTn id="103" dur="250" fill="hold"/>
                                        <p:tgtEl>
                                          <p:spTgt spid="21"/>
                                        </p:tgtEl>
                                        <p:attrNameLst>
                                          <p:attrName>ppt_w</p:attrName>
                                        </p:attrNameLst>
                                      </p:cBhvr>
                                      <p:tavLst>
                                        <p:tav tm="0">
                                          <p:val>
                                            <p:strVal val="#ppt_w"/>
                                          </p:val>
                                        </p:tav>
                                        <p:tav tm="100000">
                                          <p:val>
                                            <p:strVal val="#ppt_w"/>
                                          </p:val>
                                        </p:tav>
                                      </p:tavLst>
                                    </p:anim>
                                    <p:anim calcmode="lin" valueType="num">
                                      <p:cBhvr>
                                        <p:cTn id="104" dur="250" fill="hold"/>
                                        <p:tgtEl>
                                          <p:spTgt spid="21"/>
                                        </p:tgtEl>
                                        <p:attrNameLst>
                                          <p:attrName>ppt_h</p:attrName>
                                        </p:attrNameLst>
                                      </p:cBhvr>
                                      <p:tavLst>
                                        <p:tav tm="0">
                                          <p:val>
                                            <p:fltVal val="0"/>
                                          </p:val>
                                        </p:tav>
                                        <p:tav tm="100000">
                                          <p:val>
                                            <p:strVal val="#ppt_h"/>
                                          </p:val>
                                        </p:tav>
                                      </p:tavLst>
                                    </p:anim>
                                  </p:childTnLst>
                                </p:cTn>
                              </p:par>
                            </p:childTnLst>
                          </p:cTn>
                        </p:par>
                        <p:par>
                          <p:cTn id="105" fill="hold">
                            <p:stCondLst>
                              <p:cond delay="13800"/>
                            </p:stCondLst>
                            <p:childTnLst>
                              <p:par>
                                <p:cTn id="106" presetID="22" presetClass="entr" presetSubtype="8"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wipe(left)">
                                      <p:cBhvr>
                                        <p:cTn id="10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8" grpId="0" animBg="1"/>
      <p:bldP spid="30" grpId="0" animBg="1"/>
      <p:bldP spid="32" grpId="0" animBg="1"/>
      <p:bldP spid="33" grpId="0" animBg="1"/>
      <p:bldP spid="34" grpId="0" animBg="1"/>
      <p:bldP spid="35" grpId="0" animBg="1"/>
      <p:bldP spid="36" grpId="0" animBg="1"/>
      <p:bldP spid="37" grpId="0" animBg="1"/>
      <p:bldP spid="38" grpId="0"/>
      <p:bldP spid="39" grpId="0"/>
      <p:bldP spid="14" grpId="0"/>
      <p:bldP spid="15" grpId="0"/>
      <p:bldP spid="16" grpId="0"/>
      <p:bldP spid="17" grpId="0"/>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a:off x="1298839" y="2236854"/>
            <a:ext cx="1800127" cy="180012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1898" dirty="0">
              <a:solidFill>
                <a:srgbClr val="3C3C3C"/>
              </a:solidFill>
              <a:latin typeface="微软雅黑" panose="020B0503020204020204" pitchFamily="34" charset="-122"/>
              <a:ea typeface="微软雅黑" panose="020B0503020204020204" pitchFamily="34" charset="-122"/>
            </a:endParaRPr>
          </a:p>
        </p:txBody>
      </p:sp>
      <p:sp>
        <p:nvSpPr>
          <p:cNvPr id="9" name="Oval 8"/>
          <p:cNvSpPr>
            <a:spLocks noChangeAspect="1"/>
          </p:cNvSpPr>
          <p:nvPr/>
        </p:nvSpPr>
        <p:spPr>
          <a:xfrm>
            <a:off x="5232448" y="2236854"/>
            <a:ext cx="1800127" cy="1800127"/>
          </a:xfrm>
          <a:prstGeom prst="ellipse">
            <a:avLst/>
          </a:prstGeom>
          <a:blipFill dpi="0" rotWithShape="1">
            <a:blip r:embed="rId4"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1898" dirty="0">
              <a:solidFill>
                <a:srgbClr val="3C3C3C"/>
              </a:solidFill>
              <a:latin typeface="微软雅黑" panose="020B0503020204020204" pitchFamily="34" charset="-122"/>
              <a:ea typeface="微软雅黑" panose="020B0503020204020204" pitchFamily="34" charset="-122"/>
            </a:endParaRPr>
          </a:p>
        </p:txBody>
      </p:sp>
      <p:sp>
        <p:nvSpPr>
          <p:cNvPr id="11" name="Oval 10"/>
          <p:cNvSpPr>
            <a:spLocks noChangeAspect="1"/>
          </p:cNvSpPr>
          <p:nvPr/>
        </p:nvSpPr>
        <p:spPr>
          <a:xfrm>
            <a:off x="9166058" y="2236854"/>
            <a:ext cx="1800127" cy="1800127"/>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1898" dirty="0">
              <a:solidFill>
                <a:srgbClr val="3C3C3C"/>
              </a:solidFill>
              <a:latin typeface="微软雅黑" panose="020B0503020204020204" pitchFamily="34" charset="-122"/>
              <a:ea typeface="微软雅黑" panose="020B0503020204020204" pitchFamily="34" charset="-122"/>
            </a:endParaRPr>
          </a:p>
        </p:txBody>
      </p:sp>
      <p:cxnSp>
        <p:nvCxnSpPr>
          <p:cNvPr id="12" name="Straight Connector 11"/>
          <p:cNvCxnSpPr/>
          <p:nvPr/>
        </p:nvCxnSpPr>
        <p:spPr>
          <a:xfrm>
            <a:off x="2198902" y="4144925"/>
            <a:ext cx="0" cy="407964"/>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3"/>
          <p:cNvSpPr txBox="1">
            <a:spLocks/>
          </p:cNvSpPr>
          <p:nvPr/>
        </p:nvSpPr>
        <p:spPr bwMode="auto">
          <a:xfrm>
            <a:off x="1298839" y="4514791"/>
            <a:ext cx="1800127" cy="93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4" name="Straight Connector 13"/>
          <p:cNvCxnSpPr/>
          <p:nvPr/>
        </p:nvCxnSpPr>
        <p:spPr>
          <a:xfrm>
            <a:off x="4165706" y="4397322"/>
            <a:ext cx="0" cy="18096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itle 13"/>
          <p:cNvSpPr txBox="1">
            <a:spLocks/>
          </p:cNvSpPr>
          <p:nvPr/>
        </p:nvSpPr>
        <p:spPr bwMode="auto">
          <a:xfrm>
            <a:off x="3265644" y="4552890"/>
            <a:ext cx="1800127" cy="93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6" name="Straight Connector 15"/>
          <p:cNvCxnSpPr/>
          <p:nvPr/>
        </p:nvCxnSpPr>
        <p:spPr>
          <a:xfrm>
            <a:off x="6130923" y="4183023"/>
            <a:ext cx="0" cy="407964"/>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itle 13"/>
          <p:cNvSpPr txBox="1">
            <a:spLocks/>
          </p:cNvSpPr>
          <p:nvPr/>
        </p:nvSpPr>
        <p:spPr bwMode="auto">
          <a:xfrm>
            <a:off x="5230861" y="4552890"/>
            <a:ext cx="1800127" cy="93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8" name="Straight Connector 17"/>
          <p:cNvCxnSpPr/>
          <p:nvPr/>
        </p:nvCxnSpPr>
        <p:spPr>
          <a:xfrm>
            <a:off x="8094553" y="4437008"/>
            <a:ext cx="0" cy="18096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itle 13"/>
          <p:cNvSpPr txBox="1">
            <a:spLocks/>
          </p:cNvSpPr>
          <p:nvPr/>
        </p:nvSpPr>
        <p:spPr bwMode="auto">
          <a:xfrm>
            <a:off x="7196078" y="4592575"/>
            <a:ext cx="1800127" cy="936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22"/>
          <p:cNvCxnSpPr/>
          <p:nvPr/>
        </p:nvCxnSpPr>
        <p:spPr>
          <a:xfrm>
            <a:off x="10058182" y="4222706"/>
            <a:ext cx="0" cy="40796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itle 13"/>
          <p:cNvSpPr txBox="1">
            <a:spLocks/>
          </p:cNvSpPr>
          <p:nvPr/>
        </p:nvSpPr>
        <p:spPr bwMode="auto">
          <a:xfrm>
            <a:off x="9159708" y="4592575"/>
            <a:ext cx="1800127" cy="936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327"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758"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8" name="Oval 7"/>
          <p:cNvSpPr>
            <a:spLocks noChangeAspect="1"/>
          </p:cNvSpPr>
          <p:nvPr/>
        </p:nvSpPr>
        <p:spPr>
          <a:xfrm>
            <a:off x="2902126" y="1795553"/>
            <a:ext cx="2519225" cy="2520812"/>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1898" dirty="0">
              <a:solidFill>
                <a:srgbClr val="3C3C3C"/>
              </a:solidFill>
              <a:latin typeface="微软雅黑" panose="020B0503020204020204" pitchFamily="34" charset="-122"/>
              <a:ea typeface="微软雅黑" panose="020B0503020204020204" pitchFamily="34" charset="-122"/>
            </a:endParaRPr>
          </a:p>
        </p:txBody>
      </p:sp>
      <p:sp>
        <p:nvSpPr>
          <p:cNvPr id="10" name="Oval 9"/>
          <p:cNvSpPr>
            <a:spLocks noChangeAspect="1"/>
          </p:cNvSpPr>
          <p:nvPr/>
        </p:nvSpPr>
        <p:spPr>
          <a:xfrm>
            <a:off x="6835735" y="1824126"/>
            <a:ext cx="2519225" cy="2520812"/>
          </a:xfrm>
          <a:prstGeom prst="ellipse">
            <a:avLst/>
          </a:prstGeom>
          <a:blipFill dpi="0" rotWithShape="1">
            <a:blip r:embed="rId7" cstate="print">
              <a:extLst>
                <a:ext uri="{28A0092B-C50C-407E-A947-70E740481C1C}">
                  <a14:useLocalDpi xmlns:a14="http://schemas.microsoft.com/office/drawing/2010/main" val="0"/>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1898" dirty="0">
              <a:solidFill>
                <a:srgbClr val="3C3C3C"/>
              </a:solidFill>
              <a:latin typeface="微软雅黑" panose="020B0503020204020204" pitchFamily="34" charset="-122"/>
              <a:ea typeface="微软雅黑" panose="020B0503020204020204" pitchFamily="34" charset="-122"/>
            </a:endParaRPr>
          </a:p>
        </p:txBody>
      </p:sp>
      <p:sp>
        <p:nvSpPr>
          <p:cNvPr id="22" name="TextBox 4"/>
          <p:cNvSpPr txBox="1"/>
          <p:nvPr/>
        </p:nvSpPr>
        <p:spPr>
          <a:xfrm>
            <a:off x="3694246" y="1030420"/>
            <a:ext cx="4803511" cy="863570"/>
          </a:xfrm>
          <a:prstGeom prst="rect">
            <a:avLst/>
          </a:prstGeom>
          <a:noFill/>
        </p:spPr>
        <p:txBody>
          <a:bodyPr>
            <a:spAutoFit/>
          </a:bodyPr>
          <a:lstStyle/>
          <a:p>
            <a:pPr>
              <a:lnSpc>
                <a:spcPct val="150000"/>
              </a:lnSpc>
            </a:pPr>
            <a:r>
              <a:rPr lang="zh-CN" altLang="en-US" sz="379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Tree>
    <p:extLst>
      <p:ext uri="{BB962C8B-B14F-4D97-AF65-F5344CB8AC3E}">
        <p14:creationId xmlns:p14="http://schemas.microsoft.com/office/powerpoint/2010/main" val="359937209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15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5" grpId="0"/>
      <p:bldP spid="17" grpId="0"/>
      <p:bldP spid="20" grpId="0"/>
      <p:bldP spid="24" grpId="0"/>
      <p:bldP spid="8" grpId="0" animBg="1"/>
      <p:bldP spid="10" grpId="0" animBg="1"/>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DAD1CC66-B69B-42D6-B518-BE0033E54BD5}"/>
              </a:ext>
            </a:extLst>
          </p:cNvPr>
          <p:cNvSpPr/>
          <p:nvPr/>
        </p:nvSpPr>
        <p:spPr>
          <a:xfrm>
            <a:off x="0" y="0"/>
            <a:ext cx="6696364" cy="6858000"/>
          </a:xfrm>
          <a:prstGeom prst="rect">
            <a:avLst/>
          </a:prstGeom>
          <a:solidFill>
            <a:srgbClr val="F0DEDC"/>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5" name="矩形 4">
            <a:extLst>
              <a:ext uri="{FF2B5EF4-FFF2-40B4-BE49-F238E27FC236}">
                <a16:creationId xmlns="" xmlns:a16="http://schemas.microsoft.com/office/drawing/2014/main" id="{E5652417-0AA6-4E1F-A90F-EEA4F1E69CE1}"/>
              </a:ext>
            </a:extLst>
          </p:cNvPr>
          <p:cNvSpPr/>
          <p:nvPr/>
        </p:nvSpPr>
        <p:spPr>
          <a:xfrm>
            <a:off x="411982" y="762000"/>
            <a:ext cx="4117455" cy="55499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6" name="矩形 5">
            <a:extLst>
              <a:ext uri="{FF2B5EF4-FFF2-40B4-BE49-F238E27FC236}">
                <a16:creationId xmlns="" xmlns:a16="http://schemas.microsoft.com/office/drawing/2014/main" id="{2B6AA710-D3BE-42B2-8D89-CE23D3CB4BFC}"/>
              </a:ext>
            </a:extLst>
          </p:cNvPr>
          <p:cNvSpPr/>
          <p:nvPr/>
        </p:nvSpPr>
        <p:spPr>
          <a:xfrm>
            <a:off x="6696364" y="0"/>
            <a:ext cx="5495636"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7" name="矩形 6">
            <a:extLst>
              <a:ext uri="{FF2B5EF4-FFF2-40B4-BE49-F238E27FC236}">
                <a16:creationId xmlns="" xmlns:a16="http://schemas.microsoft.com/office/drawing/2014/main" id="{7FFA433A-B29A-48D5-9937-1E72FD59A59D}"/>
              </a:ext>
            </a:extLst>
          </p:cNvPr>
          <p:cNvSpPr/>
          <p:nvPr/>
        </p:nvSpPr>
        <p:spPr>
          <a:xfrm>
            <a:off x="4529438" y="762000"/>
            <a:ext cx="6834806" cy="5549900"/>
          </a:xfrm>
          <a:prstGeom prst="rect">
            <a:avLst/>
          </a:prstGeom>
          <a:solidFill>
            <a:srgbClr val="F2F2F2"/>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8" name="矩形 7">
            <a:extLst>
              <a:ext uri="{FF2B5EF4-FFF2-40B4-BE49-F238E27FC236}">
                <a16:creationId xmlns="" xmlns:a16="http://schemas.microsoft.com/office/drawing/2014/main" id="{8248EA01-DA74-4371-9B9B-C5B4FCFA679A}"/>
              </a:ext>
            </a:extLst>
          </p:cNvPr>
          <p:cNvSpPr/>
          <p:nvPr/>
        </p:nvSpPr>
        <p:spPr>
          <a:xfrm>
            <a:off x="1113657" y="762000"/>
            <a:ext cx="814743" cy="4063014"/>
          </a:xfrm>
          <a:prstGeom prst="rect">
            <a:avLst/>
          </a:prstGeom>
          <a:solidFill>
            <a:srgbClr val="F2F2F2"/>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12" name="矩形 11">
            <a:extLst>
              <a:ext uri="{FF2B5EF4-FFF2-40B4-BE49-F238E27FC236}">
                <a16:creationId xmlns="" xmlns:a16="http://schemas.microsoft.com/office/drawing/2014/main" id="{CCE6352E-E480-4021-8056-A43E2430222D}"/>
              </a:ext>
            </a:extLst>
          </p:cNvPr>
          <p:cNvSpPr/>
          <p:nvPr/>
        </p:nvSpPr>
        <p:spPr>
          <a:xfrm>
            <a:off x="1350219" y="2024066"/>
            <a:ext cx="3117707" cy="769441"/>
          </a:xfrm>
          <a:prstGeom prst="rect">
            <a:avLst/>
          </a:prstGeom>
        </p:spPr>
        <p:txBody>
          <a:bodyPr wrap="square">
            <a:spAutoFit/>
          </a:bodyPr>
          <a:lstStyle/>
          <a:p>
            <a:pPr defTabSz="457200"/>
            <a:r>
              <a:rPr lang="en-US" altLang="zh-CN" sz="4400" dirty="0">
                <a:solidFill>
                  <a:srgbClr val="F2F2F2">
                    <a:lumMod val="25000"/>
                  </a:srgbClr>
                </a:solidFill>
                <a:latin typeface="Tw Cen MT" panose="020B0602020104020603" pitchFamily="34" charset="0"/>
                <a:ea typeface="幼圆"/>
              </a:rPr>
              <a:t>CONTENT</a:t>
            </a:r>
            <a:endParaRPr lang="zh-CN" altLang="en-US" sz="4400" dirty="0">
              <a:solidFill>
                <a:srgbClr val="F2F2F2">
                  <a:lumMod val="25000"/>
                </a:srgbClr>
              </a:solidFill>
              <a:latin typeface="Tw Cen MT" panose="020B0602020104020603" pitchFamily="34" charset="0"/>
              <a:ea typeface="幼圆"/>
            </a:endParaRPr>
          </a:p>
        </p:txBody>
      </p:sp>
      <p:sp>
        <p:nvSpPr>
          <p:cNvPr id="20" name="矩形 19">
            <a:extLst>
              <a:ext uri="{FF2B5EF4-FFF2-40B4-BE49-F238E27FC236}">
                <a16:creationId xmlns="" xmlns:a16="http://schemas.microsoft.com/office/drawing/2014/main" id="{51F4C391-525D-4880-8AD5-C5C515A81BBF}"/>
              </a:ext>
            </a:extLst>
          </p:cNvPr>
          <p:cNvSpPr/>
          <p:nvPr/>
        </p:nvSpPr>
        <p:spPr>
          <a:xfrm>
            <a:off x="2018341" y="3081687"/>
            <a:ext cx="1005403" cy="584775"/>
          </a:xfrm>
          <a:prstGeom prst="rect">
            <a:avLst/>
          </a:prstGeom>
        </p:spPr>
        <p:txBody>
          <a:bodyPr wrap="none">
            <a:spAutoFit/>
          </a:bodyPr>
          <a:lstStyle/>
          <a:p>
            <a:pPr algn="ctr" defTabSz="457200"/>
            <a:r>
              <a:rPr lang="zh-CN" altLang="en-US" sz="3200" dirty="0">
                <a:solidFill>
                  <a:schemeClr val="bg1"/>
                </a:solidFill>
                <a:latin typeface="+mj-ea"/>
                <a:ea typeface="等线" panose="02010600030101010101" pitchFamily="2" charset="-122"/>
              </a:rPr>
              <a:t>目录</a:t>
            </a:r>
            <a:endParaRPr lang="en-US" altLang="zh-CN" sz="3200" dirty="0">
              <a:solidFill>
                <a:schemeClr val="bg1"/>
              </a:solidFill>
              <a:latin typeface="+mj-ea"/>
              <a:ea typeface="等线" panose="02010600030101010101" pitchFamily="2" charset="-122"/>
            </a:endParaRPr>
          </a:p>
        </p:txBody>
      </p:sp>
      <p:pic>
        <p:nvPicPr>
          <p:cNvPr id="52" name="Picture 19">
            <a:extLst>
              <a:ext uri="{FF2B5EF4-FFF2-40B4-BE49-F238E27FC236}">
                <a16:creationId xmlns="" xmlns:a16="http://schemas.microsoft.com/office/drawing/2014/main" id="{D15CA3AB-9022-426F-8B33-F3F7659A91A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rot="16200000">
            <a:off x="8576399" y="592804"/>
            <a:ext cx="688941" cy="2717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0">
            <a:extLst>
              <a:ext uri="{FF2B5EF4-FFF2-40B4-BE49-F238E27FC236}">
                <a16:creationId xmlns="" xmlns:a16="http://schemas.microsoft.com/office/drawing/2014/main" id="{CE808601-2A39-41DB-8642-2C313950CDD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16200000">
            <a:off x="8576399" y="1662745"/>
            <a:ext cx="688941" cy="2717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1">
            <a:extLst>
              <a:ext uri="{FF2B5EF4-FFF2-40B4-BE49-F238E27FC236}">
                <a16:creationId xmlns="" xmlns:a16="http://schemas.microsoft.com/office/drawing/2014/main" id="{25594653-591A-4E79-8067-A277BECE10C4}"/>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rot="16200000">
            <a:off x="8576398" y="2779306"/>
            <a:ext cx="688941" cy="2717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2">
            <a:extLst>
              <a:ext uri="{FF2B5EF4-FFF2-40B4-BE49-F238E27FC236}">
                <a16:creationId xmlns="" xmlns:a16="http://schemas.microsoft.com/office/drawing/2014/main" id="{BCEE616C-7896-412B-A508-1A9DB56DC8E4}"/>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rot="16200000">
            <a:off x="8579647" y="4011098"/>
            <a:ext cx="682442" cy="2717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a:extLst>
              <a:ext uri="{FF2B5EF4-FFF2-40B4-BE49-F238E27FC236}">
                <a16:creationId xmlns="" xmlns:a16="http://schemas.microsoft.com/office/drawing/2014/main" id="{1B17D319-8F58-4EF5-8BD3-3260F19CD4C6}"/>
              </a:ext>
            </a:extLst>
          </p:cNvPr>
          <p:cNvSpPr txBox="1"/>
          <p:nvPr/>
        </p:nvSpPr>
        <p:spPr>
          <a:xfrm>
            <a:off x="5474361" y="1607259"/>
            <a:ext cx="1723546" cy="461665"/>
          </a:xfrm>
          <a:prstGeom prst="rect">
            <a:avLst/>
          </a:prstGeom>
          <a:noFill/>
        </p:spPr>
        <p:txBody>
          <a:bodyPr wrap="square" rtlCol="0">
            <a:spAutoFit/>
          </a:bodyPr>
          <a:lstStyle/>
          <a:p>
            <a:r>
              <a:rPr lang="en-US" altLang="zh-CN" sz="2400" dirty="0"/>
              <a:t>PART ONE</a:t>
            </a:r>
            <a:endParaRPr lang="zh-CN" altLang="en-US" sz="2400" dirty="0"/>
          </a:p>
        </p:txBody>
      </p:sp>
      <p:sp>
        <p:nvSpPr>
          <p:cNvPr id="17" name="文本框 16">
            <a:extLst>
              <a:ext uri="{FF2B5EF4-FFF2-40B4-BE49-F238E27FC236}">
                <a16:creationId xmlns="" xmlns:a16="http://schemas.microsoft.com/office/drawing/2014/main" id="{3FF49BC5-6B7B-41E7-A570-A23AA342DB64}"/>
              </a:ext>
            </a:extLst>
          </p:cNvPr>
          <p:cNvSpPr txBox="1"/>
          <p:nvPr/>
        </p:nvSpPr>
        <p:spPr>
          <a:xfrm>
            <a:off x="5474361" y="2793507"/>
            <a:ext cx="1723546" cy="461665"/>
          </a:xfrm>
          <a:prstGeom prst="rect">
            <a:avLst/>
          </a:prstGeom>
          <a:noFill/>
        </p:spPr>
        <p:txBody>
          <a:bodyPr wrap="square" rtlCol="0">
            <a:spAutoFit/>
          </a:bodyPr>
          <a:lstStyle/>
          <a:p>
            <a:r>
              <a:rPr lang="en-US" altLang="zh-CN" sz="2400" dirty="0"/>
              <a:t>PART TWO</a:t>
            </a:r>
            <a:endParaRPr lang="zh-CN" altLang="en-US" sz="2400" dirty="0"/>
          </a:p>
        </p:txBody>
      </p:sp>
      <p:sp>
        <p:nvSpPr>
          <p:cNvPr id="21" name="文本框 20">
            <a:extLst>
              <a:ext uri="{FF2B5EF4-FFF2-40B4-BE49-F238E27FC236}">
                <a16:creationId xmlns="" xmlns:a16="http://schemas.microsoft.com/office/drawing/2014/main" id="{D588572F-8D04-42D3-8308-B3FCB9D06F72}"/>
              </a:ext>
            </a:extLst>
          </p:cNvPr>
          <p:cNvSpPr txBox="1"/>
          <p:nvPr/>
        </p:nvSpPr>
        <p:spPr>
          <a:xfrm>
            <a:off x="5474361" y="3915332"/>
            <a:ext cx="2087582" cy="461665"/>
          </a:xfrm>
          <a:prstGeom prst="rect">
            <a:avLst/>
          </a:prstGeom>
          <a:noFill/>
        </p:spPr>
        <p:txBody>
          <a:bodyPr wrap="square" rtlCol="0">
            <a:spAutoFit/>
          </a:bodyPr>
          <a:lstStyle/>
          <a:p>
            <a:r>
              <a:rPr lang="en-US" altLang="zh-CN" sz="2400" dirty="0"/>
              <a:t>PART THREE</a:t>
            </a:r>
            <a:endParaRPr lang="zh-CN" altLang="en-US" sz="2400" dirty="0"/>
          </a:p>
        </p:txBody>
      </p:sp>
      <p:sp>
        <p:nvSpPr>
          <p:cNvPr id="22" name="文本框 21">
            <a:extLst>
              <a:ext uri="{FF2B5EF4-FFF2-40B4-BE49-F238E27FC236}">
                <a16:creationId xmlns="" xmlns:a16="http://schemas.microsoft.com/office/drawing/2014/main" id="{81B3CD84-6A69-41E8-80A0-D3A3C70EBD91}"/>
              </a:ext>
            </a:extLst>
          </p:cNvPr>
          <p:cNvSpPr txBox="1"/>
          <p:nvPr/>
        </p:nvSpPr>
        <p:spPr>
          <a:xfrm>
            <a:off x="5474361" y="5138997"/>
            <a:ext cx="2087582" cy="461665"/>
          </a:xfrm>
          <a:prstGeom prst="rect">
            <a:avLst/>
          </a:prstGeom>
          <a:noFill/>
        </p:spPr>
        <p:txBody>
          <a:bodyPr wrap="square" rtlCol="0">
            <a:spAutoFit/>
          </a:bodyPr>
          <a:lstStyle/>
          <a:p>
            <a:r>
              <a:rPr lang="en-US" altLang="zh-CN" sz="2400" dirty="0"/>
              <a:t>PART FOOUR</a:t>
            </a:r>
            <a:endParaRPr lang="zh-CN" altLang="en-US" sz="2400" dirty="0"/>
          </a:p>
        </p:txBody>
      </p:sp>
    </p:spTree>
    <p:extLst>
      <p:ext uri="{BB962C8B-B14F-4D97-AF65-F5344CB8AC3E}">
        <p14:creationId xmlns:p14="http://schemas.microsoft.com/office/powerpoint/2010/main" val="402317506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F286E13-4E90-41D5-B495-BF4D5FCA3E1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353050" y="1"/>
            <a:ext cx="6838950" cy="6858000"/>
          </a:xfrm>
          <a:prstGeom prst="rect">
            <a:avLst/>
          </a:prstGeom>
        </p:spPr>
      </p:pic>
      <p:sp>
        <p:nvSpPr>
          <p:cNvPr id="6" name="矩形 5">
            <a:extLst>
              <a:ext uri="{FF2B5EF4-FFF2-40B4-BE49-F238E27FC236}">
                <a16:creationId xmlns="" xmlns:a16="http://schemas.microsoft.com/office/drawing/2014/main" id="{AA56F51A-8880-419A-8AD9-138853F2474A}"/>
              </a:ext>
            </a:extLst>
          </p:cNvPr>
          <p:cNvSpPr/>
          <p:nvPr/>
        </p:nvSpPr>
        <p:spPr>
          <a:xfrm>
            <a:off x="0" y="651510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 xmlns:a16="http://schemas.microsoft.com/office/drawing/2014/main" id="{9D81AA99-71D3-46AA-94FF-B7408DE4157E}"/>
              </a:ext>
            </a:extLst>
          </p:cNvPr>
          <p:cNvSpPr/>
          <p:nvPr/>
        </p:nvSpPr>
        <p:spPr>
          <a:xfrm>
            <a:off x="381544" y="3889318"/>
            <a:ext cx="3609975" cy="1900200"/>
          </a:xfrm>
          <a:prstGeom prst="rect">
            <a:avLst/>
          </a:prstGeom>
        </p:spPr>
        <p:txBody>
          <a:bodyPr wrap="square">
            <a:spAutoFit/>
          </a:bodyPr>
          <a:lstStyle/>
          <a:p>
            <a:pPr>
              <a:lnSpc>
                <a:spcPct val="150000"/>
              </a:lnSpc>
            </a:pPr>
            <a:r>
              <a:rPr lang="zh-CN" altLang="zh-CN" sz="1600" dirty="0">
                <a:solidFill>
                  <a:schemeClr val="bg1">
                    <a:lumMod val="65000"/>
                  </a:schemeClr>
                </a:solidFill>
                <a:latin typeface="幼圆" panose="02010509060101010101" pitchFamily="49" charset="-122"/>
                <a:ea typeface="幼圆" panose="02010509060101010101" pitchFamily="49" charset="-122"/>
              </a:rPr>
              <a:t>将近</a:t>
            </a:r>
            <a:r>
              <a:rPr lang="en-US" altLang="zh-CN" sz="1600" dirty="0">
                <a:solidFill>
                  <a:schemeClr val="bg1">
                    <a:lumMod val="65000"/>
                  </a:schemeClr>
                </a:solidFill>
                <a:latin typeface="幼圆" panose="02010509060101010101" pitchFamily="49" charset="-122"/>
                <a:ea typeface="幼圆" panose="02010509060101010101" pitchFamily="49" charset="-122"/>
              </a:rPr>
              <a:t>800</a:t>
            </a:r>
            <a:r>
              <a:rPr lang="zh-CN" altLang="zh-CN" sz="1600" dirty="0">
                <a:solidFill>
                  <a:schemeClr val="bg1">
                    <a:lumMod val="6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bg1">
                  <a:lumMod val="65000"/>
                </a:schemeClr>
              </a:solidFill>
              <a:latin typeface="幼圆" panose="02010509060101010101" pitchFamily="49" charset="-122"/>
              <a:ea typeface="幼圆" panose="02010509060101010101" pitchFamily="49" charset="-122"/>
            </a:endParaRPr>
          </a:p>
        </p:txBody>
      </p:sp>
      <p:pic>
        <p:nvPicPr>
          <p:cNvPr id="11" name="图片 10">
            <a:extLst>
              <a:ext uri="{FF2B5EF4-FFF2-40B4-BE49-F238E27FC236}">
                <a16:creationId xmlns="" xmlns:a16="http://schemas.microsoft.com/office/drawing/2014/main" id="{A26BDE99-B7A9-4DF5-913F-F52AF00EC2B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15163" y="478885"/>
            <a:ext cx="1771369" cy="2849613"/>
          </a:xfrm>
          <a:prstGeom prst="rect">
            <a:avLst/>
          </a:prstGeom>
        </p:spPr>
      </p:pic>
    </p:spTree>
    <p:extLst>
      <p:ext uri="{BB962C8B-B14F-4D97-AF65-F5344CB8AC3E}">
        <p14:creationId xmlns:p14="http://schemas.microsoft.com/office/powerpoint/2010/main" val="112941273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8002204C-CC30-4678-A51B-D042BB25641D}"/>
              </a:ext>
            </a:extLst>
          </p:cNvPr>
          <p:cNvSpPr/>
          <p:nvPr/>
        </p:nvSpPr>
        <p:spPr>
          <a:xfrm>
            <a:off x="0" y="0"/>
            <a:ext cx="12192000"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24" name="文本框 23"/>
          <p:cNvSpPr txBox="1"/>
          <p:nvPr/>
        </p:nvSpPr>
        <p:spPr>
          <a:xfrm>
            <a:off x="5816262" y="2976530"/>
            <a:ext cx="3251200" cy="769441"/>
          </a:xfrm>
          <a:prstGeom prst="rect">
            <a:avLst/>
          </a:prstGeom>
          <a:noFill/>
        </p:spPr>
        <p:txBody>
          <a:bodyPr wrap="square" rtlCol="0">
            <a:spAutoFit/>
          </a:bodyPr>
          <a:lstStyle/>
          <a:p>
            <a:r>
              <a:rPr lang="zh-CN" altLang="en-US" sz="4400" dirty="0">
                <a:solidFill>
                  <a:prstClr val="white"/>
                </a:solidFill>
                <a:latin typeface="华康海报体W12(P)" panose="040B0C00000000000000" pitchFamily="82" charset="-122"/>
                <a:ea typeface="华康海报体W12(P)" panose="040B0C00000000000000" pitchFamily="82" charset="-122"/>
              </a:rPr>
              <a:t>请输入标题</a:t>
            </a:r>
          </a:p>
        </p:txBody>
      </p:sp>
      <p:sp>
        <p:nvSpPr>
          <p:cNvPr id="40" name="椭圆 39"/>
          <p:cNvSpPr/>
          <p:nvPr/>
        </p:nvSpPr>
        <p:spPr>
          <a:xfrm>
            <a:off x="3124539" y="2263089"/>
            <a:ext cx="2196322" cy="2196322"/>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3678415" y="2328628"/>
            <a:ext cx="1088571" cy="1862048"/>
          </a:xfrm>
          <a:prstGeom prst="rect">
            <a:avLst/>
          </a:prstGeom>
          <a:noFill/>
        </p:spPr>
        <p:txBody>
          <a:bodyPr wrap="square" rtlCol="0">
            <a:spAutoFit/>
          </a:bodyPr>
          <a:lstStyle/>
          <a:p>
            <a:pPr algn="ctr"/>
            <a:r>
              <a:rPr lang="en-US" altLang="zh-CN" sz="11500" dirty="0">
                <a:solidFill>
                  <a:prstClr val="white"/>
                </a:solidFill>
                <a:latin typeface="华康海报体W12(P)" panose="040B0C00000000000000" pitchFamily="82" charset="-122"/>
                <a:ea typeface="华康海报体W12(P)" panose="040B0C00000000000000" pitchFamily="82" charset="-122"/>
              </a:rPr>
              <a:t>4</a:t>
            </a:r>
            <a:endParaRPr lang="zh-CN" altLang="en-US" sz="11500" dirty="0">
              <a:solidFill>
                <a:prstClr val="white"/>
              </a:solidFill>
              <a:latin typeface="华康海报体W12(P)" panose="040B0C00000000000000" pitchFamily="82" charset="-122"/>
              <a:ea typeface="华康海报体W12(P)" panose="040B0C00000000000000" pitchFamily="82" charset="-122"/>
            </a:endParaRPr>
          </a:p>
        </p:txBody>
      </p:sp>
      <p:cxnSp>
        <p:nvCxnSpPr>
          <p:cNvPr id="46" name="直接连接符 45"/>
          <p:cNvCxnSpPr/>
          <p:nvPr/>
        </p:nvCxnSpPr>
        <p:spPr>
          <a:xfrm>
            <a:off x="0" y="2241550"/>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067462" y="4439454"/>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972459" y="5416324"/>
            <a:ext cx="870856" cy="870856"/>
          </a:xfrm>
          <a:prstGeom prst="ellipse">
            <a:avLst/>
          </a:prstGeom>
          <a:solidFill>
            <a:schemeClr val="bg1">
              <a:alpha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a:off x="188689" y="6248401"/>
            <a:ext cx="1219198" cy="1219198"/>
          </a:xfrm>
          <a:prstGeom prst="ellipse">
            <a:avLst/>
          </a:prstGeom>
          <a:solidFill>
            <a:schemeClr val="bg1">
              <a:alpha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a:off x="1241649" y="4281715"/>
            <a:ext cx="464456" cy="464456"/>
          </a:xfrm>
          <a:prstGeom prst="ellipse">
            <a:avLst/>
          </a:prstGeom>
          <a:solidFill>
            <a:schemeClr val="bg1">
              <a:alpha val="5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0" y="5484021"/>
            <a:ext cx="609596" cy="609596"/>
          </a:xfrm>
          <a:prstGeom prst="ellipse">
            <a:avLst/>
          </a:prstGeom>
          <a:solidFill>
            <a:schemeClr val="bg1">
              <a:alpha val="4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椭圆 53"/>
          <p:cNvSpPr/>
          <p:nvPr/>
        </p:nvSpPr>
        <p:spPr>
          <a:xfrm>
            <a:off x="1988456" y="6025921"/>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椭圆 54"/>
          <p:cNvSpPr/>
          <p:nvPr/>
        </p:nvSpPr>
        <p:spPr>
          <a:xfrm flipH="1">
            <a:off x="1843315" y="5077621"/>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椭圆 55"/>
          <p:cNvSpPr/>
          <p:nvPr/>
        </p:nvSpPr>
        <p:spPr>
          <a:xfrm>
            <a:off x="515938" y="4874424"/>
            <a:ext cx="638626" cy="638626"/>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flipH="1">
            <a:off x="1473877" y="4032705"/>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1175653" y="6180705"/>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050823323"/>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5BA0851B-26BB-4F3E-A05A-26D799E0AECF}"/>
              </a:ext>
            </a:extLst>
          </p:cNvPr>
          <p:cNvSpPr/>
          <p:nvPr/>
        </p:nvSpPr>
        <p:spPr>
          <a:xfrm>
            <a:off x="0" y="0"/>
            <a:ext cx="6696364" cy="6858000"/>
          </a:xfrm>
          <a:prstGeom prst="rect">
            <a:avLst/>
          </a:prstGeom>
          <a:solidFill>
            <a:srgbClr val="F0DEDC"/>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16" name="矩形 15">
            <a:extLst>
              <a:ext uri="{FF2B5EF4-FFF2-40B4-BE49-F238E27FC236}">
                <a16:creationId xmlns="" xmlns:a16="http://schemas.microsoft.com/office/drawing/2014/main" id="{F19C2003-E69C-46DF-9A30-2DD7E5E0A9C3}"/>
              </a:ext>
            </a:extLst>
          </p:cNvPr>
          <p:cNvSpPr/>
          <p:nvPr/>
        </p:nvSpPr>
        <p:spPr>
          <a:xfrm>
            <a:off x="6696364" y="0"/>
            <a:ext cx="5495636"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E58A89"/>
              </a:solidFill>
              <a:effectLst/>
              <a:uLnTx/>
              <a:uFillTx/>
              <a:latin typeface="Calibri"/>
              <a:ea typeface="幼圆"/>
              <a:cs typeface="+mn-cs"/>
            </a:endParaRPr>
          </a:p>
        </p:txBody>
      </p:sp>
      <p:sp>
        <p:nvSpPr>
          <p:cNvPr id="17" name="矩形 16">
            <a:extLst>
              <a:ext uri="{FF2B5EF4-FFF2-40B4-BE49-F238E27FC236}">
                <a16:creationId xmlns="" xmlns:a16="http://schemas.microsoft.com/office/drawing/2014/main" id="{0840ADB5-0726-4FBE-B67F-FEBD075306A6}"/>
              </a:ext>
            </a:extLst>
          </p:cNvPr>
          <p:cNvSpPr/>
          <p:nvPr/>
        </p:nvSpPr>
        <p:spPr>
          <a:xfrm>
            <a:off x="457200" y="762000"/>
            <a:ext cx="6239164" cy="5549900"/>
          </a:xfrm>
          <a:prstGeom prst="rect">
            <a:avLst/>
          </a:prstGeom>
          <a:solidFill>
            <a:schemeClr val="bg1"/>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18" name="矩形 17">
            <a:extLst>
              <a:ext uri="{FF2B5EF4-FFF2-40B4-BE49-F238E27FC236}">
                <a16:creationId xmlns="" xmlns:a16="http://schemas.microsoft.com/office/drawing/2014/main" id="{59DD1133-F6E4-4675-A893-020A46FC29F9}"/>
              </a:ext>
            </a:extLst>
          </p:cNvPr>
          <p:cNvSpPr/>
          <p:nvPr/>
        </p:nvSpPr>
        <p:spPr>
          <a:xfrm>
            <a:off x="1113657" y="762000"/>
            <a:ext cx="1146943" cy="2540608"/>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19" name="矩形 18">
            <a:extLst>
              <a:ext uri="{FF2B5EF4-FFF2-40B4-BE49-F238E27FC236}">
                <a16:creationId xmlns="" xmlns:a16="http://schemas.microsoft.com/office/drawing/2014/main" id="{0466CE91-808E-4B53-844B-A693EC422604}"/>
              </a:ext>
            </a:extLst>
          </p:cNvPr>
          <p:cNvSpPr/>
          <p:nvPr/>
        </p:nvSpPr>
        <p:spPr>
          <a:xfrm>
            <a:off x="2482957" y="3331465"/>
            <a:ext cx="2992413" cy="2542363"/>
          </a:xfrm>
          <a:prstGeom prst="rect">
            <a:avLst/>
          </a:prstGeom>
        </p:spPr>
        <p:txBody>
          <a:bodyPr wrap="square">
            <a:spAutoFit/>
          </a:bodyPr>
          <a:lstStyle/>
          <a:p>
            <a:pPr defTabSz="457200">
              <a:lnSpc>
                <a:spcPct val="150000"/>
              </a:lnSpc>
            </a:pPr>
            <a:r>
              <a:rPr lang="zh-CN" altLang="en-US" dirty="0">
                <a:solidFill>
                  <a:srgbClr val="E58A89"/>
                </a:solidFill>
                <a:latin typeface="幼圆" panose="02010509060101010101" pitchFamily="49" charset="-122"/>
                <a:ea typeface="幼圆" panose="02010509060101010101" pitchFamily="49" charset="-122"/>
              </a:rPr>
              <a:t>在元朝的时候，一位精明的食品店商人突发奇想，他尝试着在冰中添加一些蜜糖、牛奶和珍珠粉，结果，制成了世界上最早的冰淇淋。</a:t>
            </a:r>
          </a:p>
          <a:p>
            <a:pPr defTabSz="457200">
              <a:lnSpc>
                <a:spcPct val="150000"/>
              </a:lnSpc>
            </a:pPr>
            <a:endParaRPr lang="zh-CN" altLang="en-US" dirty="0">
              <a:solidFill>
                <a:srgbClr val="E58A89"/>
              </a:solidFill>
              <a:latin typeface="Calibri"/>
              <a:ea typeface="幼圆"/>
            </a:endParaRPr>
          </a:p>
        </p:txBody>
      </p:sp>
      <p:sp>
        <p:nvSpPr>
          <p:cNvPr id="20" name="矩形 19">
            <a:extLst>
              <a:ext uri="{FF2B5EF4-FFF2-40B4-BE49-F238E27FC236}">
                <a16:creationId xmlns="" xmlns:a16="http://schemas.microsoft.com/office/drawing/2014/main" id="{6EB97D03-0A4C-4E77-9A3A-A8C85353B7E1}"/>
              </a:ext>
            </a:extLst>
          </p:cNvPr>
          <p:cNvSpPr/>
          <p:nvPr/>
        </p:nvSpPr>
        <p:spPr>
          <a:xfrm>
            <a:off x="3086346" y="2685134"/>
            <a:ext cx="1569661" cy="646331"/>
          </a:xfrm>
          <a:prstGeom prst="rect">
            <a:avLst/>
          </a:prstGeom>
        </p:spPr>
        <p:txBody>
          <a:bodyPr wrap="none">
            <a:spAutoFit/>
          </a:bodyPr>
          <a:lstStyle/>
          <a:p>
            <a:pPr algn="ctr" defTabSz="457200"/>
            <a:r>
              <a:rPr lang="zh-CN" altLang="en-US" sz="3600" dirty="0">
                <a:solidFill>
                  <a:srgbClr val="E58A89"/>
                </a:solidFill>
                <a:latin typeface="+mj-ea"/>
                <a:ea typeface="等线" panose="02010600030101010101" pitchFamily="2" charset="-122"/>
              </a:rPr>
              <a:t>马卡龙</a:t>
            </a:r>
            <a:endParaRPr lang="en-US" altLang="zh-CN" sz="3600" dirty="0">
              <a:solidFill>
                <a:srgbClr val="E58A89"/>
              </a:solidFill>
              <a:latin typeface="+mj-ea"/>
              <a:ea typeface="等线" panose="02010600030101010101" pitchFamily="2" charset="-122"/>
            </a:endParaRPr>
          </a:p>
        </p:txBody>
      </p:sp>
      <p:sp>
        <p:nvSpPr>
          <p:cNvPr id="22" name="矩形 21">
            <a:extLst>
              <a:ext uri="{FF2B5EF4-FFF2-40B4-BE49-F238E27FC236}">
                <a16:creationId xmlns="" xmlns:a16="http://schemas.microsoft.com/office/drawing/2014/main" id="{DE4728A4-1DD7-4B0A-963A-21E7744AC4D0}"/>
              </a:ext>
            </a:extLst>
          </p:cNvPr>
          <p:cNvSpPr/>
          <p:nvPr/>
        </p:nvSpPr>
        <p:spPr>
          <a:xfrm>
            <a:off x="1687128" y="719167"/>
            <a:ext cx="2309010" cy="1754326"/>
          </a:xfrm>
          <a:prstGeom prst="rect">
            <a:avLst/>
          </a:prstGeom>
        </p:spPr>
        <p:txBody>
          <a:bodyPr wrap="square">
            <a:spAutoFit/>
          </a:bodyPr>
          <a:lstStyle/>
          <a:p>
            <a:pPr defTabSz="457200"/>
            <a:r>
              <a:rPr lang="en-US" altLang="zh-CN" sz="5400" dirty="0">
                <a:solidFill>
                  <a:srgbClr val="F2F2F2">
                    <a:lumMod val="25000"/>
                  </a:srgbClr>
                </a:solidFill>
                <a:latin typeface="Tw Cen MT" panose="020B0602020104020603" pitchFamily="34" charset="0"/>
                <a:ea typeface="幼圆"/>
              </a:rPr>
              <a:t>ICE</a:t>
            </a:r>
          </a:p>
          <a:p>
            <a:pPr defTabSz="457200"/>
            <a:r>
              <a:rPr lang="en-US" altLang="zh-CN" sz="5400" dirty="0">
                <a:solidFill>
                  <a:srgbClr val="F2F2F2">
                    <a:lumMod val="25000"/>
                  </a:srgbClr>
                </a:solidFill>
                <a:latin typeface="Tw Cen MT" panose="020B0602020104020603" pitchFamily="34" charset="0"/>
                <a:ea typeface="幼圆"/>
              </a:rPr>
              <a:t>CREAM</a:t>
            </a:r>
            <a:endParaRPr lang="zh-CN" altLang="en-US" sz="5400" dirty="0">
              <a:solidFill>
                <a:srgbClr val="F2F2F2">
                  <a:lumMod val="25000"/>
                </a:srgbClr>
              </a:solidFill>
              <a:latin typeface="Tw Cen MT" panose="020B0602020104020603" pitchFamily="34" charset="0"/>
              <a:ea typeface="幼圆"/>
            </a:endParaRPr>
          </a:p>
        </p:txBody>
      </p:sp>
      <p:sp>
        <p:nvSpPr>
          <p:cNvPr id="23" name="矩形 22">
            <a:extLst>
              <a:ext uri="{FF2B5EF4-FFF2-40B4-BE49-F238E27FC236}">
                <a16:creationId xmlns="" xmlns:a16="http://schemas.microsoft.com/office/drawing/2014/main" id="{8C00E6DE-EBDB-4F72-AD44-A11FE3401C69}"/>
              </a:ext>
            </a:extLst>
          </p:cNvPr>
          <p:cNvSpPr/>
          <p:nvPr/>
        </p:nvSpPr>
        <p:spPr>
          <a:xfrm>
            <a:off x="6696363" y="762000"/>
            <a:ext cx="4945213" cy="5549900"/>
          </a:xfrm>
          <a:prstGeom prst="rect">
            <a:avLst/>
          </a:prstGeom>
          <a:solidFill>
            <a:srgbClr val="F0DEDC"/>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pic>
        <p:nvPicPr>
          <p:cNvPr id="25" name="图片 24">
            <a:extLst>
              <a:ext uri="{FF2B5EF4-FFF2-40B4-BE49-F238E27FC236}">
                <a16:creationId xmlns="" xmlns:a16="http://schemas.microsoft.com/office/drawing/2014/main" id="{FCD354BC-E7DB-48D2-B8F8-992B6394A77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530171" y="1490423"/>
            <a:ext cx="6095888" cy="4093053"/>
          </a:xfrm>
          <a:prstGeom prst="rect">
            <a:avLst/>
          </a:prstGeom>
        </p:spPr>
      </p:pic>
    </p:spTree>
    <p:extLst>
      <p:ext uri="{BB962C8B-B14F-4D97-AF65-F5344CB8AC3E}">
        <p14:creationId xmlns:p14="http://schemas.microsoft.com/office/powerpoint/2010/main" val="32437895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F286E13-4E90-41D5-B495-BF4D5FCA3E1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69834" y="704355"/>
            <a:ext cx="6261283" cy="5360525"/>
          </a:xfrm>
          <a:prstGeom prst="rect">
            <a:avLst/>
          </a:prstGeom>
        </p:spPr>
      </p:pic>
      <p:sp>
        <p:nvSpPr>
          <p:cNvPr id="6" name="矩形 5">
            <a:extLst>
              <a:ext uri="{FF2B5EF4-FFF2-40B4-BE49-F238E27FC236}">
                <a16:creationId xmlns="" xmlns:a16="http://schemas.microsoft.com/office/drawing/2014/main" id="{AA56F51A-8880-419A-8AD9-138853F2474A}"/>
              </a:ext>
            </a:extLst>
          </p:cNvPr>
          <p:cNvSpPr/>
          <p:nvPr/>
        </p:nvSpPr>
        <p:spPr>
          <a:xfrm>
            <a:off x="0" y="6515100"/>
            <a:ext cx="12192000" cy="358144"/>
          </a:xfrm>
          <a:prstGeom prst="rect">
            <a:avLst/>
          </a:prstGeom>
          <a:solidFill>
            <a:srgbClr val="E58A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 xmlns:a16="http://schemas.microsoft.com/office/drawing/2014/main" id="{8E001C86-22C3-4170-9298-FC32574ED4E4}"/>
              </a:ext>
            </a:extLst>
          </p:cNvPr>
          <p:cNvSpPr/>
          <p:nvPr/>
        </p:nvSpPr>
        <p:spPr>
          <a:xfrm>
            <a:off x="6059488" y="1149603"/>
            <a:ext cx="5069603" cy="1200329"/>
          </a:xfrm>
          <a:prstGeom prst="rect">
            <a:avLst/>
          </a:prstGeom>
          <a:solidFill>
            <a:srgbClr val="E58A8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6" name="组合 15">
            <a:extLst>
              <a:ext uri="{FF2B5EF4-FFF2-40B4-BE49-F238E27FC236}">
                <a16:creationId xmlns="" xmlns:a16="http://schemas.microsoft.com/office/drawing/2014/main" id="{27E4E2A8-C3D5-4B8A-B138-C95740E8A504}"/>
              </a:ext>
            </a:extLst>
          </p:cNvPr>
          <p:cNvGrpSpPr/>
          <p:nvPr/>
        </p:nvGrpSpPr>
        <p:grpSpPr>
          <a:xfrm>
            <a:off x="6250750" y="1490410"/>
            <a:ext cx="4591812" cy="584776"/>
            <a:chOff x="8041450" y="1481295"/>
            <a:chExt cx="4591812" cy="584776"/>
          </a:xfrm>
        </p:grpSpPr>
        <p:sp>
          <p:nvSpPr>
            <p:cNvPr id="9" name="文本框 8">
              <a:extLst>
                <a:ext uri="{FF2B5EF4-FFF2-40B4-BE49-F238E27FC236}">
                  <a16:creationId xmlns="" xmlns:a16="http://schemas.microsoft.com/office/drawing/2014/main" id="{202C0484-5CA4-429F-A2E0-9A127B506643}"/>
                </a:ext>
              </a:extLst>
            </p:cNvPr>
            <p:cNvSpPr txBox="1"/>
            <p:nvPr/>
          </p:nvSpPr>
          <p:spPr>
            <a:xfrm>
              <a:off x="9909112" y="1481295"/>
              <a:ext cx="2724150" cy="584775"/>
            </a:xfrm>
            <a:prstGeom prst="rect">
              <a:avLst/>
            </a:prstGeom>
            <a:noFill/>
          </p:spPr>
          <p:txBody>
            <a:bodyPr wrap="square" rtlCol="0">
              <a:spAutoFit/>
            </a:bodyPr>
            <a:lstStyle/>
            <a:p>
              <a:r>
                <a:rPr lang="en-US" altLang="zh-CN" sz="3200" dirty="0">
                  <a:solidFill>
                    <a:schemeClr val="bg1"/>
                  </a:solidFill>
                </a:rPr>
                <a:t>ICE CREAM</a:t>
              </a:r>
              <a:endParaRPr lang="zh-CN" altLang="en-US" sz="3200" dirty="0">
                <a:solidFill>
                  <a:schemeClr val="bg1"/>
                </a:solidFill>
              </a:endParaRPr>
            </a:p>
          </p:txBody>
        </p:sp>
        <p:sp>
          <p:nvSpPr>
            <p:cNvPr id="10" name="文本框 9">
              <a:extLst>
                <a:ext uri="{FF2B5EF4-FFF2-40B4-BE49-F238E27FC236}">
                  <a16:creationId xmlns="" xmlns:a16="http://schemas.microsoft.com/office/drawing/2014/main" id="{555109E4-4B12-48B9-ADBB-4E0B0F4A8952}"/>
                </a:ext>
              </a:extLst>
            </p:cNvPr>
            <p:cNvSpPr txBox="1"/>
            <p:nvPr/>
          </p:nvSpPr>
          <p:spPr>
            <a:xfrm>
              <a:off x="8041450" y="1481296"/>
              <a:ext cx="1676400" cy="584775"/>
            </a:xfrm>
            <a:prstGeom prst="rect">
              <a:avLst/>
            </a:prstGeom>
            <a:noFill/>
          </p:spPr>
          <p:txBody>
            <a:bodyPr wrap="square" rtlCol="0">
              <a:spAutoFit/>
            </a:bodyPr>
            <a:lstStyle/>
            <a:p>
              <a:pPr algn="dist"/>
              <a:r>
                <a:rPr lang="zh-CN" altLang="en-US" sz="3200" dirty="0">
                  <a:solidFill>
                    <a:schemeClr val="bg1"/>
                  </a:solidFill>
                </a:rPr>
                <a:t>马卡龙</a:t>
              </a:r>
              <a:endParaRPr lang="zh-CN" altLang="en-US" sz="2000" dirty="0">
                <a:solidFill>
                  <a:schemeClr val="bg1"/>
                </a:solidFill>
              </a:endParaRPr>
            </a:p>
          </p:txBody>
        </p:sp>
      </p:grpSp>
      <p:sp>
        <p:nvSpPr>
          <p:cNvPr id="13" name="文本框 12">
            <a:extLst>
              <a:ext uri="{FF2B5EF4-FFF2-40B4-BE49-F238E27FC236}">
                <a16:creationId xmlns="" xmlns:a16="http://schemas.microsoft.com/office/drawing/2014/main" id="{B449DA7B-A4D2-445E-A6EB-0B65796614F2}"/>
              </a:ext>
            </a:extLst>
          </p:cNvPr>
          <p:cNvSpPr txBox="1"/>
          <p:nvPr/>
        </p:nvSpPr>
        <p:spPr>
          <a:xfrm>
            <a:off x="7088950" y="4308014"/>
            <a:ext cx="3911445" cy="461665"/>
          </a:xfrm>
          <a:prstGeom prst="rect">
            <a:avLst/>
          </a:prstGeom>
          <a:noFill/>
        </p:spPr>
        <p:txBody>
          <a:bodyPr wrap="square" rtlCol="0">
            <a:spAutoFit/>
          </a:bodyPr>
          <a:lstStyle/>
          <a:p>
            <a:pPr algn="dist"/>
            <a:r>
              <a:rPr lang="zh-CN" altLang="en-US" sz="2400" b="1" dirty="0">
                <a:solidFill>
                  <a:schemeClr val="tx1">
                    <a:lumMod val="75000"/>
                    <a:lumOff val="25000"/>
                  </a:schemeClr>
                </a:solidFill>
                <a:latin typeface="幼圆" panose="02010509060101010101" pitchFamily="49" charset="-122"/>
                <a:ea typeface="幼圆" panose="02010509060101010101" pitchFamily="49" charset="-122"/>
              </a:rPr>
              <a:t>美味</a:t>
            </a:r>
            <a:r>
              <a:rPr lang="en-US" altLang="zh-CN" sz="2000" dirty="0">
                <a:solidFill>
                  <a:schemeClr val="tx1">
                    <a:lumMod val="75000"/>
                    <a:lumOff val="25000"/>
                  </a:schemeClr>
                </a:solidFill>
                <a:latin typeface="幼圆" panose="02010509060101010101" pitchFamily="49" charset="-122"/>
                <a:ea typeface="幼圆" panose="02010509060101010101" pitchFamily="49" charset="-122"/>
              </a:rPr>
              <a:t>.</a:t>
            </a:r>
            <a:r>
              <a:rPr lang="zh-CN" altLang="en-US" sz="2000" dirty="0">
                <a:solidFill>
                  <a:schemeClr val="tx1">
                    <a:lumMod val="75000"/>
                    <a:lumOff val="25000"/>
                  </a:schemeClr>
                </a:solidFill>
                <a:latin typeface="幼圆" panose="02010509060101010101" pitchFamily="49" charset="-122"/>
                <a:ea typeface="幼圆" panose="02010509060101010101" pitchFamily="49" charset="-122"/>
              </a:rPr>
              <a:t>舌尖上的冰淇淋</a:t>
            </a:r>
          </a:p>
        </p:txBody>
      </p:sp>
      <p:sp>
        <p:nvSpPr>
          <p:cNvPr id="14" name="矩形 13">
            <a:extLst>
              <a:ext uri="{FF2B5EF4-FFF2-40B4-BE49-F238E27FC236}">
                <a16:creationId xmlns="" xmlns:a16="http://schemas.microsoft.com/office/drawing/2014/main" id="{9D81AA99-71D3-46AA-94FF-B7408DE4157E}"/>
              </a:ext>
            </a:extLst>
          </p:cNvPr>
          <p:cNvSpPr/>
          <p:nvPr/>
        </p:nvSpPr>
        <p:spPr>
          <a:xfrm>
            <a:off x="7088951" y="2607869"/>
            <a:ext cx="4196524" cy="1511952"/>
          </a:xfrm>
          <a:prstGeom prst="rect">
            <a:avLst/>
          </a:prstGeom>
        </p:spPr>
        <p:txBody>
          <a:bodyPr wrap="square">
            <a:spAutoFit/>
          </a:bodyPr>
          <a:lstStyle/>
          <a:p>
            <a:pPr>
              <a:lnSpc>
                <a:spcPct val="150000"/>
              </a:lnSpc>
            </a:pPr>
            <a:r>
              <a:rPr lang="zh-CN" altLang="zh-CN" sz="1600" dirty="0">
                <a:solidFill>
                  <a:schemeClr val="bg1">
                    <a:lumMod val="65000"/>
                  </a:schemeClr>
                </a:solidFill>
                <a:latin typeface="幼圆" panose="02010509060101010101" pitchFamily="49" charset="-122"/>
                <a:ea typeface="幼圆" panose="02010509060101010101" pitchFamily="49" charset="-122"/>
              </a:rPr>
              <a:t>将近</a:t>
            </a:r>
            <a:r>
              <a:rPr lang="en-US" altLang="zh-CN" sz="1600" dirty="0">
                <a:solidFill>
                  <a:schemeClr val="bg1">
                    <a:lumMod val="65000"/>
                  </a:schemeClr>
                </a:solidFill>
                <a:latin typeface="幼圆" panose="02010509060101010101" pitchFamily="49" charset="-122"/>
                <a:ea typeface="幼圆" panose="02010509060101010101" pitchFamily="49" charset="-122"/>
              </a:rPr>
              <a:t>800</a:t>
            </a:r>
            <a:r>
              <a:rPr lang="zh-CN" altLang="zh-CN" sz="1600" dirty="0">
                <a:solidFill>
                  <a:schemeClr val="bg1">
                    <a:lumMod val="65000"/>
                  </a:schemeClr>
                </a:solidFill>
                <a:latin typeface="幼圆" panose="02010509060101010101" pitchFamily="49" charset="-122"/>
                <a:ea typeface="幼圆" panose="02010509060101010101" pitchFamily="49" charset="-122"/>
              </a:rPr>
              <a:t>年以前，冰淇淋源于中国。在元朝的时候，一位精明的食品店商人突发奇想，他尝试着在冰中添加一些蜜糖、牛奶和珍珠粉，结果，制成了世界上最早的冰淇淋。</a:t>
            </a:r>
            <a:endParaRPr lang="zh-CN" altLang="en-US" sz="1600" dirty="0">
              <a:solidFill>
                <a:schemeClr val="bg1">
                  <a:lumMod val="65000"/>
                </a:schemeClr>
              </a:solidFill>
              <a:latin typeface="幼圆" panose="02010509060101010101" pitchFamily="49" charset="-122"/>
              <a:ea typeface="幼圆" panose="02010509060101010101" pitchFamily="49" charset="-122"/>
            </a:endParaRPr>
          </a:p>
        </p:txBody>
      </p:sp>
      <p:sp>
        <p:nvSpPr>
          <p:cNvPr id="19" name="矩形 18">
            <a:extLst>
              <a:ext uri="{FF2B5EF4-FFF2-40B4-BE49-F238E27FC236}">
                <a16:creationId xmlns="" xmlns:a16="http://schemas.microsoft.com/office/drawing/2014/main" id="{2A13E3D2-C802-4B47-AEF0-2AE6BD3F503C}"/>
              </a:ext>
            </a:extLst>
          </p:cNvPr>
          <p:cNvSpPr/>
          <p:nvPr/>
        </p:nvSpPr>
        <p:spPr>
          <a:xfrm>
            <a:off x="7129400" y="4842317"/>
            <a:ext cx="1800000" cy="36000"/>
          </a:xfrm>
          <a:prstGeom prst="rect">
            <a:avLst/>
          </a:prstGeom>
          <a:solidFill>
            <a:srgbClr val="E58A8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a:extLst>
              <a:ext uri="{FF2B5EF4-FFF2-40B4-BE49-F238E27FC236}">
                <a16:creationId xmlns="" xmlns:a16="http://schemas.microsoft.com/office/drawing/2014/main" id="{A50C7CEC-9511-4D81-B5A3-D7184122735D}"/>
              </a:ext>
            </a:extLst>
          </p:cNvPr>
          <p:cNvSpPr/>
          <p:nvPr/>
        </p:nvSpPr>
        <p:spPr>
          <a:xfrm>
            <a:off x="7113484" y="5182932"/>
            <a:ext cx="4015607" cy="525465"/>
          </a:xfrm>
          <a:prstGeom prst="rect">
            <a:avLst/>
          </a:prstGeom>
        </p:spPr>
        <p:txBody>
          <a:bodyPr wrap="square">
            <a:spAutoFit/>
          </a:bodyPr>
          <a:lstStyle/>
          <a:p>
            <a:pPr algn="just" defTabSz="457200">
              <a:lnSpc>
                <a:spcPct val="150000"/>
              </a:lnSpc>
            </a:pPr>
            <a:r>
              <a:rPr lang="en-US" altLang="zh-CN"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boy charged up and asked for an ice cream</a:t>
            </a:r>
          </a:p>
          <a:p>
            <a:pPr algn="just" defTabSz="457200">
              <a:lnSpc>
                <a:spcPct val="150000"/>
              </a:lnSpc>
            </a:pPr>
            <a:r>
              <a:rPr lang="en-US" altLang="zh-CN"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sale of ice cream is partly determined by the weather.</a:t>
            </a:r>
            <a:endParaRPr lang="zh-CN" altLang="en-US"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endParaRPr>
          </a:p>
        </p:txBody>
      </p:sp>
    </p:spTree>
    <p:extLst>
      <p:ext uri="{BB962C8B-B14F-4D97-AF65-F5344CB8AC3E}">
        <p14:creationId xmlns:p14="http://schemas.microsoft.com/office/powerpoint/2010/main" val="134184072"/>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p:bldP spid="19" grpId="0" animBg="1"/>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450ECECE-F8E1-48DD-BCF6-D55859069E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6" t="24285" r="-76" b="18110"/>
          <a:stretch/>
        </p:blipFill>
        <p:spPr>
          <a:xfrm flipH="1">
            <a:off x="-1" y="0"/>
            <a:ext cx="12201285" cy="4686300"/>
          </a:xfrm>
          <a:prstGeom prst="rect">
            <a:avLst/>
          </a:prstGeom>
        </p:spPr>
      </p:pic>
      <p:sp>
        <p:nvSpPr>
          <p:cNvPr id="18" name="文本框 17">
            <a:extLst>
              <a:ext uri="{FF2B5EF4-FFF2-40B4-BE49-F238E27FC236}">
                <a16:creationId xmlns="" xmlns:a16="http://schemas.microsoft.com/office/drawing/2014/main" id="{FD1DB52B-BA58-4ABD-BE9D-7883C2665E78}"/>
              </a:ext>
            </a:extLst>
          </p:cNvPr>
          <p:cNvSpPr txBox="1"/>
          <p:nvPr/>
        </p:nvSpPr>
        <p:spPr>
          <a:xfrm>
            <a:off x="469900" y="309062"/>
            <a:ext cx="1560393" cy="338554"/>
          </a:xfrm>
          <a:prstGeom prst="rect">
            <a:avLst/>
          </a:prstGeom>
          <a:noFill/>
        </p:spPr>
        <p:txBody>
          <a:bodyPr wrap="square" rtlCol="0">
            <a:spAutoFit/>
          </a:bodyPr>
          <a:lstStyle/>
          <a:p>
            <a:r>
              <a:rPr lang="en-US" altLang="zh-CN" sz="16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MACARON</a:t>
            </a:r>
            <a:endParaRPr lang="zh-CN" altLang="en-US" sz="1600" dirty="0">
              <a:solidFill>
                <a:schemeClr val="bg1"/>
              </a:solidFill>
              <a:latin typeface="Segoe UI Black" panose="020B0A02040204020203" pitchFamily="34" charset="0"/>
              <a:ea typeface="汉真广标" panose="02010609000101010101" pitchFamily="49" charset="-122"/>
              <a:cs typeface="Segoe UI Black" panose="020B0A02040204020203" pitchFamily="34" charset="0"/>
            </a:endParaRPr>
          </a:p>
        </p:txBody>
      </p:sp>
      <p:sp>
        <p:nvSpPr>
          <p:cNvPr id="19" name="文本框 18">
            <a:extLst>
              <a:ext uri="{FF2B5EF4-FFF2-40B4-BE49-F238E27FC236}">
                <a16:creationId xmlns="" xmlns:a16="http://schemas.microsoft.com/office/drawing/2014/main" id="{493C6CDF-F5B5-49D8-A8A3-87EAA2EF834A}"/>
              </a:ext>
            </a:extLst>
          </p:cNvPr>
          <p:cNvSpPr txBox="1"/>
          <p:nvPr/>
        </p:nvSpPr>
        <p:spPr>
          <a:xfrm>
            <a:off x="315793" y="4979973"/>
            <a:ext cx="9258300" cy="1200329"/>
          </a:xfrm>
          <a:prstGeom prst="rect">
            <a:avLst/>
          </a:prstGeom>
          <a:noFill/>
        </p:spPr>
        <p:txBody>
          <a:bodyPr wrap="square" rtlCol="0">
            <a:spAutoFit/>
          </a:bodyPr>
          <a:lstStyle/>
          <a:p>
            <a:r>
              <a:rPr lang="zh-CN" altLang="en-US" sz="7200" dirty="0">
                <a:solidFill>
                  <a:srgbClr val="F38B92"/>
                </a:solidFill>
                <a:latin typeface="迷你简汉真广标" panose="02010609000101010101" pitchFamily="49" charset="-122"/>
                <a:ea typeface="迷你简汉真广标" panose="02010609000101010101" pitchFamily="49" charset="-122"/>
              </a:rPr>
              <a:t>谢谢观看</a:t>
            </a:r>
          </a:p>
        </p:txBody>
      </p:sp>
      <p:sp>
        <p:nvSpPr>
          <p:cNvPr id="20" name="矩形 19">
            <a:extLst>
              <a:ext uri="{FF2B5EF4-FFF2-40B4-BE49-F238E27FC236}">
                <a16:creationId xmlns="" xmlns:a16="http://schemas.microsoft.com/office/drawing/2014/main" id="{129D4BA4-A05F-4595-B208-D2633435C7B2}"/>
              </a:ext>
            </a:extLst>
          </p:cNvPr>
          <p:cNvSpPr/>
          <p:nvPr/>
        </p:nvSpPr>
        <p:spPr>
          <a:xfrm>
            <a:off x="315793" y="293673"/>
            <a:ext cx="1714500" cy="3693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 xmlns:a16="http://schemas.microsoft.com/office/drawing/2014/main" id="{8995334F-0E00-4010-8358-1E437CFCA54C}"/>
              </a:ext>
            </a:extLst>
          </p:cNvPr>
          <p:cNvSpPr txBox="1"/>
          <p:nvPr/>
        </p:nvSpPr>
        <p:spPr>
          <a:xfrm>
            <a:off x="10631607" y="3976673"/>
            <a:ext cx="1560393" cy="338554"/>
          </a:xfrm>
          <a:prstGeom prst="rect">
            <a:avLst/>
          </a:prstGeom>
          <a:noFill/>
        </p:spPr>
        <p:txBody>
          <a:bodyPr wrap="square" rtlCol="0">
            <a:spAutoFit/>
          </a:bodyPr>
          <a:lstStyle/>
          <a:p>
            <a:r>
              <a:rPr lang="en-US" altLang="zh-CN" sz="1600" dirty="0">
                <a:solidFill>
                  <a:schemeClr val="bg1"/>
                </a:solidFill>
                <a:latin typeface="Segoe UI Black" panose="020B0A02040204020203" pitchFamily="34" charset="0"/>
                <a:ea typeface="Segoe UI Black" panose="020B0A02040204020203" pitchFamily="34" charset="0"/>
                <a:cs typeface="Segoe UI Black" panose="020B0A02040204020203" pitchFamily="34" charset="0"/>
              </a:rPr>
              <a:t>START</a:t>
            </a:r>
            <a:endParaRPr lang="zh-CN" altLang="en-US" sz="1600" dirty="0">
              <a:solidFill>
                <a:schemeClr val="bg1"/>
              </a:solidFill>
              <a:latin typeface="Segoe UI Black" panose="020B0A02040204020203" pitchFamily="34" charset="0"/>
              <a:ea typeface="汉真广标" panose="02010609000101010101" pitchFamily="49" charset="-122"/>
              <a:cs typeface="Segoe UI Black" panose="020B0A02040204020203" pitchFamily="34" charset="0"/>
            </a:endParaRPr>
          </a:p>
        </p:txBody>
      </p:sp>
      <p:sp>
        <p:nvSpPr>
          <p:cNvPr id="22" name="矩形 21">
            <a:extLst>
              <a:ext uri="{FF2B5EF4-FFF2-40B4-BE49-F238E27FC236}">
                <a16:creationId xmlns="" xmlns:a16="http://schemas.microsoft.com/office/drawing/2014/main" id="{3D4C81DE-5CEA-403D-8D5F-631E3BADF559}"/>
              </a:ext>
            </a:extLst>
          </p:cNvPr>
          <p:cNvSpPr/>
          <p:nvPr/>
        </p:nvSpPr>
        <p:spPr>
          <a:xfrm>
            <a:off x="10221793" y="3976673"/>
            <a:ext cx="1714500" cy="369332"/>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9115117"/>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8366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8002204C-CC30-4678-A51B-D042BB25641D}"/>
              </a:ext>
            </a:extLst>
          </p:cNvPr>
          <p:cNvSpPr/>
          <p:nvPr/>
        </p:nvSpPr>
        <p:spPr>
          <a:xfrm>
            <a:off x="0" y="0"/>
            <a:ext cx="12192000"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24" name="文本框 23"/>
          <p:cNvSpPr txBox="1"/>
          <p:nvPr/>
        </p:nvSpPr>
        <p:spPr>
          <a:xfrm>
            <a:off x="5816262" y="2976530"/>
            <a:ext cx="3251200" cy="769441"/>
          </a:xfrm>
          <a:prstGeom prst="rect">
            <a:avLst/>
          </a:prstGeom>
          <a:noFill/>
        </p:spPr>
        <p:txBody>
          <a:bodyPr wrap="square" rtlCol="0">
            <a:spAutoFit/>
          </a:bodyPr>
          <a:lstStyle/>
          <a:p>
            <a:r>
              <a:rPr lang="zh-CN" altLang="en-US" sz="4400" dirty="0">
                <a:solidFill>
                  <a:prstClr val="white"/>
                </a:solidFill>
                <a:latin typeface="华康海报体W12(P)" panose="040B0C00000000000000" pitchFamily="82" charset="-122"/>
                <a:ea typeface="华康海报体W12(P)" panose="040B0C00000000000000" pitchFamily="82" charset="-122"/>
              </a:rPr>
              <a:t>请输入标题</a:t>
            </a:r>
          </a:p>
        </p:txBody>
      </p:sp>
      <p:sp>
        <p:nvSpPr>
          <p:cNvPr id="40" name="椭圆 39"/>
          <p:cNvSpPr/>
          <p:nvPr/>
        </p:nvSpPr>
        <p:spPr>
          <a:xfrm>
            <a:off x="3124539" y="2263089"/>
            <a:ext cx="2196322" cy="2196322"/>
          </a:xfrm>
          <a:prstGeom prst="ellipse">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文本框 40"/>
          <p:cNvSpPr txBox="1"/>
          <p:nvPr/>
        </p:nvSpPr>
        <p:spPr>
          <a:xfrm>
            <a:off x="3678415" y="2328628"/>
            <a:ext cx="1088571" cy="1862048"/>
          </a:xfrm>
          <a:prstGeom prst="rect">
            <a:avLst/>
          </a:prstGeom>
          <a:noFill/>
        </p:spPr>
        <p:txBody>
          <a:bodyPr wrap="square" rtlCol="0">
            <a:spAutoFit/>
          </a:bodyPr>
          <a:lstStyle/>
          <a:p>
            <a:pPr algn="ctr"/>
            <a:r>
              <a:rPr lang="en-US" altLang="zh-CN" sz="11500" dirty="0">
                <a:solidFill>
                  <a:prstClr val="white"/>
                </a:solidFill>
                <a:latin typeface="华康海报体W12(P)" panose="040B0C00000000000000" pitchFamily="82" charset="-122"/>
                <a:ea typeface="华康海报体W12(P)" panose="040B0C00000000000000" pitchFamily="82" charset="-122"/>
              </a:rPr>
              <a:t>1</a:t>
            </a:r>
            <a:endParaRPr lang="zh-CN" altLang="en-US" sz="11500" dirty="0">
              <a:solidFill>
                <a:prstClr val="white"/>
              </a:solidFill>
              <a:latin typeface="华康海报体W12(P)" panose="040B0C00000000000000" pitchFamily="82" charset="-122"/>
              <a:ea typeface="华康海报体W12(P)" panose="040B0C00000000000000" pitchFamily="82" charset="-122"/>
            </a:endParaRPr>
          </a:p>
        </p:txBody>
      </p:sp>
      <p:cxnSp>
        <p:nvCxnSpPr>
          <p:cNvPr id="46" name="直接连接符 45"/>
          <p:cNvCxnSpPr/>
          <p:nvPr/>
        </p:nvCxnSpPr>
        <p:spPr>
          <a:xfrm>
            <a:off x="0" y="2241550"/>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9067462" y="4439454"/>
            <a:ext cx="31245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972459" y="5416324"/>
            <a:ext cx="870856" cy="870856"/>
          </a:xfrm>
          <a:prstGeom prst="ellipse">
            <a:avLst/>
          </a:prstGeom>
          <a:solidFill>
            <a:schemeClr val="bg1">
              <a:alpha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1" name="椭圆 50"/>
          <p:cNvSpPr/>
          <p:nvPr/>
        </p:nvSpPr>
        <p:spPr>
          <a:xfrm>
            <a:off x="188689" y="6248401"/>
            <a:ext cx="1219198" cy="1219198"/>
          </a:xfrm>
          <a:prstGeom prst="ellipse">
            <a:avLst/>
          </a:prstGeom>
          <a:solidFill>
            <a:schemeClr val="bg1">
              <a:alpha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2" name="椭圆 51"/>
          <p:cNvSpPr/>
          <p:nvPr/>
        </p:nvSpPr>
        <p:spPr>
          <a:xfrm>
            <a:off x="1241649" y="4281715"/>
            <a:ext cx="464456" cy="464456"/>
          </a:xfrm>
          <a:prstGeom prst="ellipse">
            <a:avLst/>
          </a:prstGeom>
          <a:solidFill>
            <a:schemeClr val="bg1">
              <a:alpha val="5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椭圆 52"/>
          <p:cNvSpPr/>
          <p:nvPr/>
        </p:nvSpPr>
        <p:spPr>
          <a:xfrm>
            <a:off x="0" y="5484021"/>
            <a:ext cx="609596" cy="609596"/>
          </a:xfrm>
          <a:prstGeom prst="ellipse">
            <a:avLst/>
          </a:prstGeom>
          <a:solidFill>
            <a:schemeClr val="bg1">
              <a:alpha val="4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椭圆 53"/>
          <p:cNvSpPr/>
          <p:nvPr/>
        </p:nvSpPr>
        <p:spPr>
          <a:xfrm>
            <a:off x="1988456" y="6025921"/>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椭圆 54"/>
          <p:cNvSpPr/>
          <p:nvPr/>
        </p:nvSpPr>
        <p:spPr>
          <a:xfrm flipH="1">
            <a:off x="1843315" y="5077621"/>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6" name="椭圆 55"/>
          <p:cNvSpPr/>
          <p:nvPr/>
        </p:nvSpPr>
        <p:spPr>
          <a:xfrm>
            <a:off x="515938" y="4874424"/>
            <a:ext cx="638626" cy="638626"/>
          </a:xfrm>
          <a:prstGeom prst="ellipse">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椭圆 56"/>
          <p:cNvSpPr/>
          <p:nvPr/>
        </p:nvSpPr>
        <p:spPr>
          <a:xfrm flipH="1">
            <a:off x="1473877" y="4032705"/>
            <a:ext cx="406400" cy="406400"/>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椭圆 57"/>
          <p:cNvSpPr/>
          <p:nvPr/>
        </p:nvSpPr>
        <p:spPr>
          <a:xfrm>
            <a:off x="1175653" y="6180705"/>
            <a:ext cx="522518" cy="522518"/>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83749866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l="1863" t="2615" r="761" b="13049"/>
          <a:stretch/>
        </p:blipFill>
        <p:spPr>
          <a:xfrm>
            <a:off x="0" y="-76200"/>
            <a:ext cx="12192000" cy="6991350"/>
          </a:xfrm>
          <a:prstGeom prst="rect">
            <a:avLst/>
          </a:prstGeom>
        </p:spPr>
      </p:pic>
      <p:sp>
        <p:nvSpPr>
          <p:cNvPr id="16" name="任意多边形 15"/>
          <p:cNvSpPr/>
          <p:nvPr/>
        </p:nvSpPr>
        <p:spPr>
          <a:xfrm>
            <a:off x="1160059" y="745486"/>
            <a:ext cx="4763069" cy="5367029"/>
          </a:xfrm>
          <a:custGeom>
            <a:avLst/>
            <a:gdLst>
              <a:gd name="connsiteX0" fmla="*/ 764276 w 4763069"/>
              <a:gd name="connsiteY0" fmla="*/ 0 h 5367029"/>
              <a:gd name="connsiteX1" fmla="*/ 996288 w 4763069"/>
              <a:gd name="connsiteY1" fmla="*/ 0 h 5367029"/>
              <a:gd name="connsiteX2" fmla="*/ 1001556 w 4763069"/>
              <a:gd name="connsiteY2" fmla="*/ 52260 h 5367029"/>
              <a:gd name="connsiteX3" fmla="*/ 1255595 w 4763069"/>
              <a:gd name="connsiteY3" fmla="*/ 259307 h 5367029"/>
              <a:gd name="connsiteX4" fmla="*/ 1509634 w 4763069"/>
              <a:gd name="connsiteY4" fmla="*/ 52260 h 5367029"/>
              <a:gd name="connsiteX5" fmla="*/ 1514902 w 4763069"/>
              <a:gd name="connsiteY5" fmla="*/ 0 h 5367029"/>
              <a:gd name="connsiteX6" fmla="*/ 1746915 w 4763069"/>
              <a:gd name="connsiteY6" fmla="*/ 0 h 5367029"/>
              <a:gd name="connsiteX7" fmla="*/ 1752183 w 4763069"/>
              <a:gd name="connsiteY7" fmla="*/ 52260 h 5367029"/>
              <a:gd name="connsiteX8" fmla="*/ 2006222 w 4763069"/>
              <a:gd name="connsiteY8" fmla="*/ 259307 h 5367029"/>
              <a:gd name="connsiteX9" fmla="*/ 2260261 w 4763069"/>
              <a:gd name="connsiteY9" fmla="*/ 52260 h 5367029"/>
              <a:gd name="connsiteX10" fmla="*/ 2265529 w 4763069"/>
              <a:gd name="connsiteY10" fmla="*/ 0 h 5367029"/>
              <a:gd name="connsiteX11" fmla="*/ 2497542 w 4763069"/>
              <a:gd name="connsiteY11" fmla="*/ 0 h 5367029"/>
              <a:gd name="connsiteX12" fmla="*/ 2502810 w 4763069"/>
              <a:gd name="connsiteY12" fmla="*/ 52260 h 5367029"/>
              <a:gd name="connsiteX13" fmla="*/ 2756849 w 4763069"/>
              <a:gd name="connsiteY13" fmla="*/ 259307 h 5367029"/>
              <a:gd name="connsiteX14" fmla="*/ 3010888 w 4763069"/>
              <a:gd name="connsiteY14" fmla="*/ 52260 h 5367029"/>
              <a:gd name="connsiteX15" fmla="*/ 3016156 w 4763069"/>
              <a:gd name="connsiteY15" fmla="*/ 0 h 5367029"/>
              <a:gd name="connsiteX16" fmla="*/ 3248169 w 4763069"/>
              <a:gd name="connsiteY16" fmla="*/ 0 h 5367029"/>
              <a:gd name="connsiteX17" fmla="*/ 3253437 w 4763069"/>
              <a:gd name="connsiteY17" fmla="*/ 52259 h 5367029"/>
              <a:gd name="connsiteX18" fmla="*/ 3507476 w 4763069"/>
              <a:gd name="connsiteY18" fmla="*/ 259307 h 5367029"/>
              <a:gd name="connsiteX19" fmla="*/ 3761515 w 4763069"/>
              <a:gd name="connsiteY19" fmla="*/ 52259 h 5367029"/>
              <a:gd name="connsiteX20" fmla="*/ 3766783 w 4763069"/>
              <a:gd name="connsiteY20" fmla="*/ 0 h 5367029"/>
              <a:gd name="connsiteX21" fmla="*/ 3998796 w 4763069"/>
              <a:gd name="connsiteY21" fmla="*/ 0 h 5367029"/>
              <a:gd name="connsiteX22" fmla="*/ 4004064 w 4763069"/>
              <a:gd name="connsiteY22" fmla="*/ 52259 h 5367029"/>
              <a:gd name="connsiteX23" fmla="*/ 4258103 w 4763069"/>
              <a:gd name="connsiteY23" fmla="*/ 259307 h 5367029"/>
              <a:gd name="connsiteX24" fmla="*/ 4512142 w 4763069"/>
              <a:gd name="connsiteY24" fmla="*/ 52259 h 5367029"/>
              <a:gd name="connsiteX25" fmla="*/ 4517250 w 4763069"/>
              <a:gd name="connsiteY25" fmla="*/ 1590 h 5367029"/>
              <a:gd name="connsiteX26" fmla="*/ 4554200 w 4763069"/>
              <a:gd name="connsiteY26" fmla="*/ 5315 h 5367029"/>
              <a:gd name="connsiteX27" fmla="*/ 4763069 w 4763069"/>
              <a:gd name="connsiteY27" fmla="*/ 261589 h 5367029"/>
              <a:gd name="connsiteX28" fmla="*/ 4763069 w 4763069"/>
              <a:gd name="connsiteY28" fmla="*/ 5105441 h 5367029"/>
              <a:gd name="connsiteX29" fmla="*/ 4501481 w 4763069"/>
              <a:gd name="connsiteY29" fmla="*/ 5367029 h 5367029"/>
              <a:gd name="connsiteX30" fmla="*/ 261589 w 4763069"/>
              <a:gd name="connsiteY30" fmla="*/ 5367029 h 5367029"/>
              <a:gd name="connsiteX31" fmla="*/ 0 w 4763069"/>
              <a:gd name="connsiteY31" fmla="*/ 5105441 h 5367029"/>
              <a:gd name="connsiteX32" fmla="*/ 0 w 4763069"/>
              <a:gd name="connsiteY32" fmla="*/ 261589 h 5367029"/>
              <a:gd name="connsiteX33" fmla="*/ 208870 w 4763069"/>
              <a:gd name="connsiteY33" fmla="*/ 5315 h 5367029"/>
              <a:gd name="connsiteX34" fmla="*/ 245822 w 4763069"/>
              <a:gd name="connsiteY34" fmla="*/ 1590 h 5367029"/>
              <a:gd name="connsiteX35" fmla="*/ 250930 w 4763069"/>
              <a:gd name="connsiteY35" fmla="*/ 52260 h 5367029"/>
              <a:gd name="connsiteX36" fmla="*/ 504968 w 4763069"/>
              <a:gd name="connsiteY36" fmla="*/ 259308 h 5367029"/>
              <a:gd name="connsiteX37" fmla="*/ 764276 w 4763069"/>
              <a:gd name="connsiteY37" fmla="*/ 0 h 5367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763069" h="5367029">
                <a:moveTo>
                  <a:pt x="764276" y="0"/>
                </a:moveTo>
                <a:lnTo>
                  <a:pt x="996288" y="0"/>
                </a:lnTo>
                <a:lnTo>
                  <a:pt x="1001556" y="52260"/>
                </a:lnTo>
                <a:cubicBezTo>
                  <a:pt x="1025736" y="170421"/>
                  <a:pt x="1130286" y="259307"/>
                  <a:pt x="1255595" y="259307"/>
                </a:cubicBezTo>
                <a:cubicBezTo>
                  <a:pt x="1380905" y="259307"/>
                  <a:pt x="1485455" y="170421"/>
                  <a:pt x="1509634" y="52260"/>
                </a:cubicBezTo>
                <a:lnTo>
                  <a:pt x="1514902" y="0"/>
                </a:lnTo>
                <a:lnTo>
                  <a:pt x="1746915" y="0"/>
                </a:lnTo>
                <a:lnTo>
                  <a:pt x="1752183" y="52260"/>
                </a:lnTo>
                <a:cubicBezTo>
                  <a:pt x="1776363" y="170421"/>
                  <a:pt x="1880913" y="259307"/>
                  <a:pt x="2006222" y="259307"/>
                </a:cubicBezTo>
                <a:cubicBezTo>
                  <a:pt x="2131532" y="259307"/>
                  <a:pt x="2236081" y="170421"/>
                  <a:pt x="2260261" y="52260"/>
                </a:cubicBezTo>
                <a:lnTo>
                  <a:pt x="2265529" y="0"/>
                </a:lnTo>
                <a:lnTo>
                  <a:pt x="2497542" y="0"/>
                </a:lnTo>
                <a:lnTo>
                  <a:pt x="2502810" y="52260"/>
                </a:lnTo>
                <a:cubicBezTo>
                  <a:pt x="2526990" y="170421"/>
                  <a:pt x="2631540" y="259307"/>
                  <a:pt x="2756849" y="259307"/>
                </a:cubicBezTo>
                <a:cubicBezTo>
                  <a:pt x="2882159" y="259307"/>
                  <a:pt x="2986708" y="170421"/>
                  <a:pt x="3010888" y="52260"/>
                </a:cubicBezTo>
                <a:lnTo>
                  <a:pt x="3016156" y="0"/>
                </a:lnTo>
                <a:lnTo>
                  <a:pt x="3248169" y="0"/>
                </a:lnTo>
                <a:lnTo>
                  <a:pt x="3253437" y="52259"/>
                </a:lnTo>
                <a:cubicBezTo>
                  <a:pt x="3277617" y="170421"/>
                  <a:pt x="3382167" y="259307"/>
                  <a:pt x="3507476" y="259307"/>
                </a:cubicBezTo>
                <a:cubicBezTo>
                  <a:pt x="3632786" y="259307"/>
                  <a:pt x="3737336" y="170421"/>
                  <a:pt x="3761515" y="52259"/>
                </a:cubicBezTo>
                <a:lnTo>
                  <a:pt x="3766783" y="0"/>
                </a:lnTo>
                <a:lnTo>
                  <a:pt x="3998796" y="0"/>
                </a:lnTo>
                <a:lnTo>
                  <a:pt x="4004064" y="52259"/>
                </a:lnTo>
                <a:cubicBezTo>
                  <a:pt x="4028244" y="170421"/>
                  <a:pt x="4132794" y="259307"/>
                  <a:pt x="4258103" y="259307"/>
                </a:cubicBezTo>
                <a:cubicBezTo>
                  <a:pt x="4383413" y="259307"/>
                  <a:pt x="4487963" y="170421"/>
                  <a:pt x="4512142" y="52259"/>
                </a:cubicBezTo>
                <a:lnTo>
                  <a:pt x="4517250" y="1590"/>
                </a:lnTo>
                <a:lnTo>
                  <a:pt x="4554200" y="5315"/>
                </a:lnTo>
                <a:cubicBezTo>
                  <a:pt x="4673402" y="29707"/>
                  <a:pt x="4763069" y="135176"/>
                  <a:pt x="4763069" y="261589"/>
                </a:cubicBezTo>
                <a:lnTo>
                  <a:pt x="4763069" y="5105441"/>
                </a:lnTo>
                <a:cubicBezTo>
                  <a:pt x="4763069" y="5249912"/>
                  <a:pt x="4645952" y="5367029"/>
                  <a:pt x="4501481" y="5367029"/>
                </a:cubicBezTo>
                <a:lnTo>
                  <a:pt x="261589" y="5367029"/>
                </a:lnTo>
                <a:cubicBezTo>
                  <a:pt x="117118" y="5367029"/>
                  <a:pt x="0" y="5249912"/>
                  <a:pt x="0" y="5105441"/>
                </a:cubicBezTo>
                <a:lnTo>
                  <a:pt x="0" y="261589"/>
                </a:lnTo>
                <a:cubicBezTo>
                  <a:pt x="0" y="135176"/>
                  <a:pt x="89668" y="29707"/>
                  <a:pt x="208870" y="5315"/>
                </a:cubicBezTo>
                <a:lnTo>
                  <a:pt x="245822" y="1590"/>
                </a:lnTo>
                <a:lnTo>
                  <a:pt x="250930" y="52260"/>
                </a:lnTo>
                <a:cubicBezTo>
                  <a:pt x="275109" y="170422"/>
                  <a:pt x="379659" y="259308"/>
                  <a:pt x="504968" y="259308"/>
                </a:cubicBezTo>
                <a:cubicBezTo>
                  <a:pt x="648179" y="259308"/>
                  <a:pt x="764276" y="143212"/>
                  <a:pt x="764276" y="0"/>
                </a:cubicBezTo>
                <a:close/>
              </a:path>
            </a:pathLst>
          </a:custGeom>
          <a:solidFill>
            <a:srgbClr val="F38B92">
              <a:alpha val="80000"/>
            </a:srgb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文本框 4"/>
          <p:cNvSpPr txBox="1"/>
          <p:nvPr/>
        </p:nvSpPr>
        <p:spPr>
          <a:xfrm>
            <a:off x="1160058" y="1569493"/>
            <a:ext cx="4763069" cy="646331"/>
          </a:xfrm>
          <a:prstGeom prst="rect">
            <a:avLst/>
          </a:prstGeom>
          <a:noFill/>
        </p:spPr>
        <p:txBody>
          <a:bodyPr wrap="square" rtlCol="0">
            <a:spAutoFit/>
          </a:bodyPr>
          <a:lstStyle/>
          <a:p>
            <a:pPr algn="ctr"/>
            <a:r>
              <a:rPr lang="en-US" altLang="zh-CN" sz="3600" dirty="0">
                <a:solidFill>
                  <a:prstClr val="white"/>
                </a:solidFill>
              </a:rPr>
              <a:t>Add Your Title Here</a:t>
            </a:r>
            <a:endParaRPr lang="zh-CN" altLang="en-US" sz="3600" dirty="0">
              <a:solidFill>
                <a:prstClr val="white"/>
              </a:solidFill>
            </a:endParaRPr>
          </a:p>
        </p:txBody>
      </p:sp>
      <p:sp>
        <p:nvSpPr>
          <p:cNvPr id="9" name="Rectangle 2"/>
          <p:cNvSpPr>
            <a:spLocks noChangeArrowheads="1"/>
          </p:cNvSpPr>
          <p:nvPr/>
        </p:nvSpPr>
        <p:spPr bwMode="auto">
          <a:xfrm>
            <a:off x="1665027" y="2539668"/>
            <a:ext cx="3684895" cy="3249003"/>
          </a:xfrm>
          <a:prstGeom prst="rect">
            <a:avLst/>
          </a:prstGeom>
          <a:noFill/>
          <a:ln>
            <a:noFill/>
          </a:ln>
          <a:effectLst/>
        </p:spPr>
        <p:txBody>
          <a:bodyPr vert="horz" wrap="square" lIns="0" tIns="0" rIns="0" bIns="88872" numCol="1" anchor="ctr" anchorCtr="0" compatLnSpc="1">
            <a:prstTxWarp prst="textNoShape">
              <a:avLst/>
            </a:prstTxWarp>
            <a:spAutoFit/>
          </a:bodyPr>
          <a:lstStyle/>
          <a:p>
            <a:pPr algn="ctr" eaLnBrk="0" fontAlgn="base" hangingPunct="0">
              <a:lnSpc>
                <a:spcPct val="130000"/>
              </a:lnSpc>
              <a:spcBef>
                <a:spcPct val="0"/>
              </a:spcBef>
              <a:spcAft>
                <a:spcPct val="0"/>
              </a:spcAft>
            </a:pPr>
            <a:r>
              <a:rPr lang="zh-CN" altLang="zh-CN" sz="2000" dirty="0">
                <a:solidFill>
                  <a:prstClr val="white"/>
                </a:solidFill>
                <a:latin typeface="Arial" panose="020B0604020202020204" pitchFamily="34" charset="0"/>
                <a:cs typeface="Arial" panose="020B0604020202020204" pitchFamily="34" charset="0"/>
              </a:rPr>
              <a:t>Life is not easy for any of us. We must work,and above all we must believe in ourselves .We must believe that each one of us is able to do something well, and that, when we discover what this something is, we must work hard at it until we succeed</a:t>
            </a:r>
            <a:endParaRPr lang="zh-CN" altLang="zh-CN" sz="4400" dirty="0">
              <a:solidFill>
                <a:prstClr val="white"/>
              </a:solidFill>
              <a:latin typeface="Arial" panose="020B0604020202020204" pitchFamily="34" charset="0"/>
            </a:endParaRPr>
          </a:p>
        </p:txBody>
      </p:sp>
    </p:spTree>
    <p:extLst>
      <p:ext uri="{BB962C8B-B14F-4D97-AF65-F5344CB8AC3E}">
        <p14:creationId xmlns:p14="http://schemas.microsoft.com/office/powerpoint/2010/main" val="1326172944"/>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820738" y="880835"/>
            <a:ext cx="5153026" cy="4940422"/>
            <a:chOff x="515938" y="59942"/>
            <a:chExt cx="6762750" cy="6483733"/>
          </a:xfrm>
          <a:effectLst>
            <a:outerShdw blurRad="50800" dist="38100" dir="2700000" algn="tl" rotWithShape="0">
              <a:prstClr val="black">
                <a:alpha val="40000"/>
              </a:prstClr>
            </a:outerShdw>
          </a:effectLst>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rcRect l="33801" t="11460" r="15368" b="65141"/>
            <a:stretch>
              <a:fillRect/>
            </a:stretch>
          </p:blipFill>
          <p:spPr>
            <a:xfrm>
              <a:off x="515938" y="59942"/>
              <a:ext cx="6762750" cy="2076450"/>
            </a:xfrm>
            <a:custGeom>
              <a:avLst/>
              <a:gdLst>
                <a:gd name="connsiteX0" fmla="*/ 0 w 6762750"/>
                <a:gd name="connsiteY0" fmla="*/ 0 h 2076450"/>
                <a:gd name="connsiteX1" fmla="*/ 6762750 w 6762750"/>
                <a:gd name="connsiteY1" fmla="*/ 0 h 2076450"/>
                <a:gd name="connsiteX2" fmla="*/ 6762750 w 6762750"/>
                <a:gd name="connsiteY2" fmla="*/ 2076450 h 2076450"/>
                <a:gd name="connsiteX3" fmla="*/ 0 w 6762750"/>
                <a:gd name="connsiteY3" fmla="*/ 2076450 h 2076450"/>
                <a:gd name="connsiteX4" fmla="*/ 0 w 6762750"/>
                <a:gd name="connsiteY4" fmla="*/ 0 h 207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0" h="2076450">
                  <a:moveTo>
                    <a:pt x="0" y="0"/>
                  </a:moveTo>
                  <a:lnTo>
                    <a:pt x="6762750" y="0"/>
                  </a:lnTo>
                  <a:lnTo>
                    <a:pt x="6762750" y="2076450"/>
                  </a:lnTo>
                  <a:lnTo>
                    <a:pt x="0" y="2076450"/>
                  </a:lnTo>
                  <a:lnTo>
                    <a:pt x="0" y="0"/>
                  </a:lnTo>
                  <a:close/>
                </a:path>
              </a:pathLst>
            </a:custGeom>
            <a:ln w="12700">
              <a:noFill/>
            </a:ln>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rcRect l="33801" t="38484" r="15368" b="38117"/>
            <a:stretch>
              <a:fillRect/>
            </a:stretch>
          </p:blipFill>
          <p:spPr>
            <a:xfrm>
              <a:off x="515938" y="2263583"/>
              <a:ext cx="6762750" cy="2076450"/>
            </a:xfrm>
            <a:custGeom>
              <a:avLst/>
              <a:gdLst>
                <a:gd name="connsiteX0" fmla="*/ 0 w 6762750"/>
                <a:gd name="connsiteY0" fmla="*/ 0 h 2076450"/>
                <a:gd name="connsiteX1" fmla="*/ 6762750 w 6762750"/>
                <a:gd name="connsiteY1" fmla="*/ 0 h 2076450"/>
                <a:gd name="connsiteX2" fmla="*/ 6762750 w 6762750"/>
                <a:gd name="connsiteY2" fmla="*/ 2076450 h 2076450"/>
                <a:gd name="connsiteX3" fmla="*/ 0 w 6762750"/>
                <a:gd name="connsiteY3" fmla="*/ 2076450 h 2076450"/>
                <a:gd name="connsiteX4" fmla="*/ 0 w 6762750"/>
                <a:gd name="connsiteY4" fmla="*/ 0 h 207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0" h="2076450">
                  <a:moveTo>
                    <a:pt x="0" y="0"/>
                  </a:moveTo>
                  <a:lnTo>
                    <a:pt x="6762750" y="0"/>
                  </a:lnTo>
                  <a:lnTo>
                    <a:pt x="6762750" y="2076450"/>
                  </a:lnTo>
                  <a:lnTo>
                    <a:pt x="0" y="2076450"/>
                  </a:lnTo>
                  <a:lnTo>
                    <a:pt x="0" y="0"/>
                  </a:lnTo>
                  <a:close/>
                </a:path>
              </a:pathLst>
            </a:custGeom>
            <a:ln w="12700">
              <a:noFill/>
            </a:ln>
          </p:spPr>
        </p:pic>
        <p:pic>
          <p:nvPicPr>
            <p:cNvPr id="16" name="图片 15"/>
            <p:cNvPicPr>
              <a:picLocks noChangeAspect="1"/>
            </p:cNvPicPr>
            <p:nvPr/>
          </p:nvPicPr>
          <p:blipFill>
            <a:blip r:embed="rId3">
              <a:extLst>
                <a:ext uri="{28A0092B-C50C-407E-A947-70E740481C1C}">
                  <a14:useLocalDpi xmlns:a14="http://schemas.microsoft.com/office/drawing/2010/main" val="0"/>
                </a:ext>
              </a:extLst>
            </a:blip>
            <a:srcRect l="33801" t="63992" r="15368" b="12609"/>
            <a:stretch>
              <a:fillRect/>
            </a:stretch>
          </p:blipFill>
          <p:spPr>
            <a:xfrm>
              <a:off x="515938" y="4467225"/>
              <a:ext cx="6762750" cy="2076450"/>
            </a:xfrm>
            <a:custGeom>
              <a:avLst/>
              <a:gdLst>
                <a:gd name="connsiteX0" fmla="*/ 0 w 6762750"/>
                <a:gd name="connsiteY0" fmla="*/ 0 h 2076450"/>
                <a:gd name="connsiteX1" fmla="*/ 6762750 w 6762750"/>
                <a:gd name="connsiteY1" fmla="*/ 0 h 2076450"/>
                <a:gd name="connsiteX2" fmla="*/ 6762750 w 6762750"/>
                <a:gd name="connsiteY2" fmla="*/ 2076450 h 2076450"/>
                <a:gd name="connsiteX3" fmla="*/ 0 w 6762750"/>
                <a:gd name="connsiteY3" fmla="*/ 2076450 h 2076450"/>
                <a:gd name="connsiteX4" fmla="*/ 0 w 6762750"/>
                <a:gd name="connsiteY4" fmla="*/ 0 h 2076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62750" h="2076450">
                  <a:moveTo>
                    <a:pt x="0" y="0"/>
                  </a:moveTo>
                  <a:lnTo>
                    <a:pt x="6762750" y="0"/>
                  </a:lnTo>
                  <a:lnTo>
                    <a:pt x="6762750" y="2076450"/>
                  </a:lnTo>
                  <a:lnTo>
                    <a:pt x="0" y="2076450"/>
                  </a:lnTo>
                  <a:lnTo>
                    <a:pt x="0" y="0"/>
                  </a:lnTo>
                  <a:close/>
                </a:path>
              </a:pathLst>
            </a:custGeom>
            <a:ln w="12700">
              <a:noFill/>
            </a:ln>
          </p:spPr>
        </p:pic>
      </p:grpSp>
      <p:sp>
        <p:nvSpPr>
          <p:cNvPr id="21" name="矩形 20"/>
          <p:cNvSpPr/>
          <p:nvPr/>
        </p:nvSpPr>
        <p:spPr>
          <a:xfrm>
            <a:off x="11495314" y="880836"/>
            <a:ext cx="180749" cy="811324"/>
          </a:xfrm>
          <a:prstGeom prst="rect">
            <a:avLst/>
          </a:prstGeom>
          <a:solidFill>
            <a:srgbClr val="3C5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矩形 21"/>
          <p:cNvSpPr/>
          <p:nvPr/>
        </p:nvSpPr>
        <p:spPr>
          <a:xfrm>
            <a:off x="11364686" y="880835"/>
            <a:ext cx="79149" cy="811325"/>
          </a:xfrm>
          <a:prstGeom prst="rect">
            <a:avLst/>
          </a:prstGeom>
          <a:solidFill>
            <a:srgbClr val="3C5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文本框 22"/>
          <p:cNvSpPr txBox="1"/>
          <p:nvPr/>
        </p:nvSpPr>
        <p:spPr>
          <a:xfrm>
            <a:off x="8723086" y="963331"/>
            <a:ext cx="2559841" cy="646331"/>
          </a:xfrm>
          <a:prstGeom prst="rect">
            <a:avLst/>
          </a:prstGeom>
          <a:noFill/>
        </p:spPr>
        <p:txBody>
          <a:bodyPr wrap="square" rtlCol="0">
            <a:spAutoFit/>
          </a:bodyPr>
          <a:lstStyle/>
          <a:p>
            <a:pPr algn="r"/>
            <a:r>
              <a:rPr lang="zh-CN" altLang="en-US" sz="3600" dirty="0">
                <a:solidFill>
                  <a:prstClr val="black"/>
                </a:solidFill>
                <a:latin typeface="华康海报体W12(P)" panose="040B0C00000000000000" pitchFamily="82" charset="-122"/>
                <a:ea typeface="华康海报体W12(P)" panose="040B0C00000000000000" pitchFamily="82" charset="-122"/>
              </a:rPr>
              <a:t>请输入标题</a:t>
            </a:r>
          </a:p>
        </p:txBody>
      </p:sp>
      <p:sp>
        <p:nvSpPr>
          <p:cNvPr id="25" name="文本框 24"/>
          <p:cNvSpPr txBox="1"/>
          <p:nvPr/>
        </p:nvSpPr>
        <p:spPr>
          <a:xfrm>
            <a:off x="7010987" y="4406277"/>
            <a:ext cx="4820580" cy="1292662"/>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
        <p:nvSpPr>
          <p:cNvPr id="27" name="文本框 26"/>
          <p:cNvSpPr txBox="1"/>
          <p:nvPr/>
        </p:nvSpPr>
        <p:spPr>
          <a:xfrm>
            <a:off x="7010987" y="3072149"/>
            <a:ext cx="4820580" cy="1292662"/>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
        <p:nvSpPr>
          <p:cNvPr id="28" name="文本框 27"/>
          <p:cNvSpPr txBox="1"/>
          <p:nvPr/>
        </p:nvSpPr>
        <p:spPr>
          <a:xfrm>
            <a:off x="7010987" y="1738021"/>
            <a:ext cx="4820580" cy="1292662"/>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Tree>
    <p:extLst>
      <p:ext uri="{BB962C8B-B14F-4D97-AF65-F5344CB8AC3E}">
        <p14:creationId xmlns:p14="http://schemas.microsoft.com/office/powerpoint/2010/main" val="2695509366"/>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6596167" y="1790726"/>
            <a:ext cx="5418996" cy="1114752"/>
            <a:chOff x="836092" y="2033401"/>
            <a:chExt cx="4019069" cy="826770"/>
          </a:xfrm>
          <a:solidFill>
            <a:srgbClr val="F38B92"/>
          </a:solidFill>
        </p:grpSpPr>
        <p:grpSp>
          <p:nvGrpSpPr>
            <p:cNvPr id="59" name="组合 58"/>
            <p:cNvGrpSpPr/>
            <p:nvPr/>
          </p:nvGrpSpPr>
          <p:grpSpPr>
            <a:xfrm>
              <a:off x="836092" y="2033401"/>
              <a:ext cx="1280160" cy="826770"/>
              <a:chOff x="836092" y="2019300"/>
              <a:chExt cx="1280160" cy="826770"/>
            </a:xfrm>
            <a:grpFill/>
          </p:grpSpPr>
          <p:grpSp>
            <p:nvGrpSpPr>
              <p:cNvPr id="27" name="组合 26"/>
              <p:cNvGrpSpPr/>
              <p:nvPr/>
            </p:nvGrpSpPr>
            <p:grpSpPr>
              <a:xfrm>
                <a:off x="1062787" y="2019300"/>
                <a:ext cx="826770" cy="826770"/>
                <a:chOff x="4519749" y="2075543"/>
                <a:chExt cx="1280160" cy="1280160"/>
              </a:xfrm>
              <a:grpFill/>
            </p:grpSpPr>
            <p:sp>
              <p:nvSpPr>
                <p:cNvPr id="2" name="同心圆 1"/>
                <p:cNvSpPr/>
                <p:nvPr/>
              </p:nvSpPr>
              <p:spPr>
                <a:xfrm>
                  <a:off x="4519749" y="2075543"/>
                  <a:ext cx="1280160" cy="1280160"/>
                </a:xfrm>
                <a:prstGeom prst="donut">
                  <a:avLst>
                    <a:gd name="adj" fmla="val 874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3" name="空心弧 2"/>
                <p:cNvSpPr/>
                <p:nvPr/>
              </p:nvSpPr>
              <p:spPr>
                <a:xfrm>
                  <a:off x="4519749" y="2075543"/>
                  <a:ext cx="1280160" cy="1280160"/>
                </a:xfrm>
                <a:prstGeom prst="blockArc">
                  <a:avLst>
                    <a:gd name="adj1" fmla="val 16214610"/>
                    <a:gd name="adj2" fmla="val 19930"/>
                    <a:gd name="adj3" fmla="val 9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7" name="任意多边形 6"/>
                <p:cNvSpPr/>
                <p:nvPr/>
              </p:nvSpPr>
              <p:spPr>
                <a:xfrm>
                  <a:off x="4664529" y="2220323"/>
                  <a:ext cx="990600" cy="990600"/>
                </a:xfrm>
                <a:custGeom>
                  <a:avLst/>
                  <a:gdLst>
                    <a:gd name="connsiteX0" fmla="*/ 914400 w 1828800"/>
                    <a:gd name="connsiteY0" fmla="*/ 285750 h 1828800"/>
                    <a:gd name="connsiteX1" fmla="*/ 285750 w 1828800"/>
                    <a:gd name="connsiteY1" fmla="*/ 914400 h 1828800"/>
                    <a:gd name="connsiteX2" fmla="*/ 914400 w 1828800"/>
                    <a:gd name="connsiteY2" fmla="*/ 1543050 h 1828800"/>
                    <a:gd name="connsiteX3" fmla="*/ 1543050 w 1828800"/>
                    <a:gd name="connsiteY3" fmla="*/ 914400 h 1828800"/>
                    <a:gd name="connsiteX4" fmla="*/ 914400 w 1828800"/>
                    <a:gd name="connsiteY4" fmla="*/ 285750 h 1828800"/>
                    <a:gd name="connsiteX5" fmla="*/ 914400 w 1828800"/>
                    <a:gd name="connsiteY5" fmla="*/ 0 h 1828800"/>
                    <a:gd name="connsiteX6" fmla="*/ 1828800 w 1828800"/>
                    <a:gd name="connsiteY6" fmla="*/ 914400 h 1828800"/>
                    <a:gd name="connsiteX7" fmla="*/ 914400 w 1828800"/>
                    <a:gd name="connsiteY7" fmla="*/ 1828800 h 1828800"/>
                    <a:gd name="connsiteX8" fmla="*/ 0 w 1828800"/>
                    <a:gd name="connsiteY8" fmla="*/ 914400 h 1828800"/>
                    <a:gd name="connsiteX9" fmla="*/ 914400 w 1828800"/>
                    <a:gd name="connsiteY9"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 h="1828800">
                      <a:moveTo>
                        <a:pt x="914400" y="285750"/>
                      </a:moveTo>
                      <a:cubicBezTo>
                        <a:pt x="567206" y="285750"/>
                        <a:pt x="285750" y="567206"/>
                        <a:pt x="285750" y="914400"/>
                      </a:cubicBezTo>
                      <a:cubicBezTo>
                        <a:pt x="285750" y="1261594"/>
                        <a:pt x="567206" y="1543050"/>
                        <a:pt x="914400" y="1543050"/>
                      </a:cubicBezTo>
                      <a:cubicBezTo>
                        <a:pt x="1261594" y="1543050"/>
                        <a:pt x="1543050" y="1261594"/>
                        <a:pt x="1543050" y="914400"/>
                      </a:cubicBezTo>
                      <a:cubicBezTo>
                        <a:pt x="1543050" y="567206"/>
                        <a:pt x="1261594" y="285750"/>
                        <a:pt x="914400" y="285750"/>
                      </a:cubicBezTo>
                      <a:close/>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空心弧 8"/>
                <p:cNvSpPr/>
                <p:nvPr/>
              </p:nvSpPr>
              <p:spPr>
                <a:xfrm>
                  <a:off x="4740729" y="2296523"/>
                  <a:ext cx="838200" cy="838200"/>
                </a:xfrm>
                <a:prstGeom prst="blockArc">
                  <a:avLst>
                    <a:gd name="adj1" fmla="val 16202121"/>
                    <a:gd name="adj2" fmla="val 25644"/>
                    <a:gd name="adj3" fmla="val 92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2" name="文本框 31"/>
              <p:cNvSpPr txBox="1"/>
              <p:nvPr/>
            </p:nvSpPr>
            <p:spPr>
              <a:xfrm>
                <a:off x="836092" y="2260887"/>
                <a:ext cx="1280160" cy="342400"/>
              </a:xfrm>
              <a:prstGeom prst="rect">
                <a:avLst/>
              </a:prstGeom>
              <a:noFill/>
            </p:spPr>
            <p:txBody>
              <a:bodyPr wrap="square" rtlCol="0">
                <a:spAutoFit/>
              </a:bodyPr>
              <a:lstStyle/>
              <a:p>
                <a:pPr algn="ctr"/>
                <a:r>
                  <a:rPr lang="en-US" altLang="zh-CN" sz="2400" dirty="0">
                    <a:solidFill>
                      <a:prstClr val="white">
                        <a:lumMod val="50000"/>
                      </a:prstClr>
                    </a:solidFill>
                  </a:rPr>
                  <a:t>25</a:t>
                </a:r>
                <a:r>
                  <a:rPr lang="en-US" altLang="zh-CN" sz="1600" dirty="0">
                    <a:solidFill>
                      <a:prstClr val="white">
                        <a:lumMod val="50000"/>
                      </a:prstClr>
                    </a:solidFill>
                  </a:rPr>
                  <a:t>%</a:t>
                </a:r>
                <a:endParaRPr lang="zh-CN" altLang="en-US" sz="2000" dirty="0">
                  <a:solidFill>
                    <a:prstClr val="white">
                      <a:lumMod val="50000"/>
                    </a:prstClr>
                  </a:solidFill>
                </a:endParaRPr>
              </a:p>
            </p:txBody>
          </p:sp>
        </p:grpSp>
        <p:grpSp>
          <p:nvGrpSpPr>
            <p:cNvPr id="60" name="组合 59"/>
            <p:cNvGrpSpPr/>
            <p:nvPr/>
          </p:nvGrpSpPr>
          <p:grpSpPr>
            <a:xfrm>
              <a:off x="1749062" y="2033401"/>
              <a:ext cx="1280160" cy="826770"/>
              <a:chOff x="2672554" y="2019300"/>
              <a:chExt cx="1280160" cy="826770"/>
            </a:xfrm>
            <a:grpFill/>
          </p:grpSpPr>
          <p:grpSp>
            <p:nvGrpSpPr>
              <p:cNvPr id="28" name="组合 27"/>
              <p:cNvGrpSpPr/>
              <p:nvPr/>
            </p:nvGrpSpPr>
            <p:grpSpPr>
              <a:xfrm>
                <a:off x="2899249" y="2019300"/>
                <a:ext cx="826770" cy="826770"/>
                <a:chOff x="6392092" y="2075543"/>
                <a:chExt cx="1280160" cy="1280160"/>
              </a:xfrm>
              <a:grpFill/>
            </p:grpSpPr>
            <p:sp>
              <p:nvSpPr>
                <p:cNvPr id="12" name="同心圆 11"/>
                <p:cNvSpPr/>
                <p:nvPr/>
              </p:nvSpPr>
              <p:spPr>
                <a:xfrm>
                  <a:off x="6392092" y="2075543"/>
                  <a:ext cx="1280160" cy="1280160"/>
                </a:xfrm>
                <a:prstGeom prst="donut">
                  <a:avLst>
                    <a:gd name="adj" fmla="val 874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3" name="空心弧 12"/>
                <p:cNvSpPr/>
                <p:nvPr/>
              </p:nvSpPr>
              <p:spPr>
                <a:xfrm>
                  <a:off x="6392092" y="2075543"/>
                  <a:ext cx="1280160" cy="1280160"/>
                </a:xfrm>
                <a:prstGeom prst="blockArc">
                  <a:avLst>
                    <a:gd name="adj1" fmla="val 10827587"/>
                    <a:gd name="adj2" fmla="val 19930"/>
                    <a:gd name="adj3" fmla="val 9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4" name="任意多边形 13"/>
                <p:cNvSpPr/>
                <p:nvPr/>
              </p:nvSpPr>
              <p:spPr>
                <a:xfrm>
                  <a:off x="6536872" y="2220323"/>
                  <a:ext cx="990600" cy="990600"/>
                </a:xfrm>
                <a:custGeom>
                  <a:avLst/>
                  <a:gdLst>
                    <a:gd name="connsiteX0" fmla="*/ 914400 w 1828800"/>
                    <a:gd name="connsiteY0" fmla="*/ 285750 h 1828800"/>
                    <a:gd name="connsiteX1" fmla="*/ 285750 w 1828800"/>
                    <a:gd name="connsiteY1" fmla="*/ 914400 h 1828800"/>
                    <a:gd name="connsiteX2" fmla="*/ 914400 w 1828800"/>
                    <a:gd name="connsiteY2" fmla="*/ 1543050 h 1828800"/>
                    <a:gd name="connsiteX3" fmla="*/ 1543050 w 1828800"/>
                    <a:gd name="connsiteY3" fmla="*/ 914400 h 1828800"/>
                    <a:gd name="connsiteX4" fmla="*/ 914400 w 1828800"/>
                    <a:gd name="connsiteY4" fmla="*/ 285750 h 1828800"/>
                    <a:gd name="connsiteX5" fmla="*/ 914400 w 1828800"/>
                    <a:gd name="connsiteY5" fmla="*/ 0 h 1828800"/>
                    <a:gd name="connsiteX6" fmla="*/ 1828800 w 1828800"/>
                    <a:gd name="connsiteY6" fmla="*/ 914400 h 1828800"/>
                    <a:gd name="connsiteX7" fmla="*/ 914400 w 1828800"/>
                    <a:gd name="connsiteY7" fmla="*/ 1828800 h 1828800"/>
                    <a:gd name="connsiteX8" fmla="*/ 0 w 1828800"/>
                    <a:gd name="connsiteY8" fmla="*/ 914400 h 1828800"/>
                    <a:gd name="connsiteX9" fmla="*/ 914400 w 1828800"/>
                    <a:gd name="connsiteY9"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 h="1828800">
                      <a:moveTo>
                        <a:pt x="914400" y="285750"/>
                      </a:moveTo>
                      <a:cubicBezTo>
                        <a:pt x="567206" y="285750"/>
                        <a:pt x="285750" y="567206"/>
                        <a:pt x="285750" y="914400"/>
                      </a:cubicBezTo>
                      <a:cubicBezTo>
                        <a:pt x="285750" y="1261594"/>
                        <a:pt x="567206" y="1543050"/>
                        <a:pt x="914400" y="1543050"/>
                      </a:cubicBezTo>
                      <a:cubicBezTo>
                        <a:pt x="1261594" y="1543050"/>
                        <a:pt x="1543050" y="1261594"/>
                        <a:pt x="1543050" y="914400"/>
                      </a:cubicBezTo>
                      <a:cubicBezTo>
                        <a:pt x="1543050" y="567206"/>
                        <a:pt x="1261594" y="285750"/>
                        <a:pt x="914400" y="285750"/>
                      </a:cubicBezTo>
                      <a:close/>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空心弧 14"/>
                <p:cNvSpPr/>
                <p:nvPr/>
              </p:nvSpPr>
              <p:spPr>
                <a:xfrm>
                  <a:off x="6613072" y="2296523"/>
                  <a:ext cx="838200" cy="838200"/>
                </a:xfrm>
                <a:prstGeom prst="blockArc">
                  <a:avLst>
                    <a:gd name="adj1" fmla="val 10800000"/>
                    <a:gd name="adj2" fmla="val 25644"/>
                    <a:gd name="adj3" fmla="val 92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3" name="文本框 32"/>
              <p:cNvSpPr txBox="1"/>
              <p:nvPr/>
            </p:nvSpPr>
            <p:spPr>
              <a:xfrm>
                <a:off x="2672554" y="2260887"/>
                <a:ext cx="1280160" cy="342400"/>
              </a:xfrm>
              <a:prstGeom prst="rect">
                <a:avLst/>
              </a:prstGeom>
              <a:noFill/>
            </p:spPr>
            <p:txBody>
              <a:bodyPr wrap="square" rtlCol="0">
                <a:spAutoFit/>
              </a:bodyPr>
              <a:lstStyle/>
              <a:p>
                <a:pPr algn="ctr"/>
                <a:r>
                  <a:rPr lang="en-US" altLang="zh-CN" sz="2400" dirty="0">
                    <a:solidFill>
                      <a:prstClr val="white">
                        <a:lumMod val="50000"/>
                      </a:prstClr>
                    </a:solidFill>
                  </a:rPr>
                  <a:t>50</a:t>
                </a:r>
                <a:r>
                  <a:rPr lang="en-US" altLang="zh-CN" sz="1600" dirty="0">
                    <a:solidFill>
                      <a:prstClr val="white">
                        <a:lumMod val="50000"/>
                      </a:prstClr>
                    </a:solidFill>
                  </a:rPr>
                  <a:t>%</a:t>
                </a:r>
                <a:endParaRPr lang="zh-CN" altLang="en-US" sz="2000" dirty="0">
                  <a:solidFill>
                    <a:prstClr val="white">
                      <a:lumMod val="50000"/>
                    </a:prstClr>
                  </a:solidFill>
                </a:endParaRPr>
              </a:p>
            </p:txBody>
          </p:sp>
        </p:grpSp>
        <p:grpSp>
          <p:nvGrpSpPr>
            <p:cNvPr id="61" name="组合 60"/>
            <p:cNvGrpSpPr/>
            <p:nvPr/>
          </p:nvGrpSpPr>
          <p:grpSpPr>
            <a:xfrm>
              <a:off x="3575001" y="2033401"/>
              <a:ext cx="1280160" cy="826770"/>
              <a:chOff x="2690950" y="4011930"/>
              <a:chExt cx="1280160" cy="826770"/>
            </a:xfrm>
            <a:grpFill/>
          </p:grpSpPr>
          <p:grpSp>
            <p:nvGrpSpPr>
              <p:cNvPr id="29" name="组合 28"/>
              <p:cNvGrpSpPr/>
              <p:nvPr/>
            </p:nvGrpSpPr>
            <p:grpSpPr>
              <a:xfrm>
                <a:off x="2917646" y="4011930"/>
                <a:ext cx="826771" cy="826770"/>
                <a:chOff x="6392091" y="3502297"/>
                <a:chExt cx="1280161" cy="1280160"/>
              </a:xfrm>
              <a:grpFill/>
            </p:grpSpPr>
            <p:sp>
              <p:nvSpPr>
                <p:cNvPr id="22" name="同心圆 21"/>
                <p:cNvSpPr/>
                <p:nvPr/>
              </p:nvSpPr>
              <p:spPr>
                <a:xfrm>
                  <a:off x="6392092" y="3502297"/>
                  <a:ext cx="1280160" cy="1280160"/>
                </a:xfrm>
                <a:prstGeom prst="donut">
                  <a:avLst>
                    <a:gd name="adj" fmla="val 874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3" name="空心弧 22"/>
                <p:cNvSpPr/>
                <p:nvPr/>
              </p:nvSpPr>
              <p:spPr>
                <a:xfrm>
                  <a:off x="6392091" y="3502297"/>
                  <a:ext cx="1280160" cy="1280160"/>
                </a:xfrm>
                <a:prstGeom prst="blockArc">
                  <a:avLst>
                    <a:gd name="adj1" fmla="val 1168183"/>
                    <a:gd name="adj2" fmla="val 19930"/>
                    <a:gd name="adj3" fmla="val 9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24" name="任意多边形 23"/>
                <p:cNvSpPr/>
                <p:nvPr/>
              </p:nvSpPr>
              <p:spPr>
                <a:xfrm>
                  <a:off x="6536872" y="3647077"/>
                  <a:ext cx="990600" cy="990600"/>
                </a:xfrm>
                <a:custGeom>
                  <a:avLst/>
                  <a:gdLst>
                    <a:gd name="connsiteX0" fmla="*/ 914400 w 1828800"/>
                    <a:gd name="connsiteY0" fmla="*/ 285750 h 1828800"/>
                    <a:gd name="connsiteX1" fmla="*/ 285750 w 1828800"/>
                    <a:gd name="connsiteY1" fmla="*/ 914400 h 1828800"/>
                    <a:gd name="connsiteX2" fmla="*/ 914400 w 1828800"/>
                    <a:gd name="connsiteY2" fmla="*/ 1543050 h 1828800"/>
                    <a:gd name="connsiteX3" fmla="*/ 1543050 w 1828800"/>
                    <a:gd name="connsiteY3" fmla="*/ 914400 h 1828800"/>
                    <a:gd name="connsiteX4" fmla="*/ 914400 w 1828800"/>
                    <a:gd name="connsiteY4" fmla="*/ 285750 h 1828800"/>
                    <a:gd name="connsiteX5" fmla="*/ 914400 w 1828800"/>
                    <a:gd name="connsiteY5" fmla="*/ 0 h 1828800"/>
                    <a:gd name="connsiteX6" fmla="*/ 1828800 w 1828800"/>
                    <a:gd name="connsiteY6" fmla="*/ 914400 h 1828800"/>
                    <a:gd name="connsiteX7" fmla="*/ 914400 w 1828800"/>
                    <a:gd name="connsiteY7" fmla="*/ 1828800 h 1828800"/>
                    <a:gd name="connsiteX8" fmla="*/ 0 w 1828800"/>
                    <a:gd name="connsiteY8" fmla="*/ 914400 h 1828800"/>
                    <a:gd name="connsiteX9" fmla="*/ 914400 w 1828800"/>
                    <a:gd name="connsiteY9"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 h="1828800">
                      <a:moveTo>
                        <a:pt x="914400" y="285750"/>
                      </a:moveTo>
                      <a:cubicBezTo>
                        <a:pt x="567206" y="285750"/>
                        <a:pt x="285750" y="567206"/>
                        <a:pt x="285750" y="914400"/>
                      </a:cubicBezTo>
                      <a:cubicBezTo>
                        <a:pt x="285750" y="1261594"/>
                        <a:pt x="567206" y="1543050"/>
                        <a:pt x="914400" y="1543050"/>
                      </a:cubicBezTo>
                      <a:cubicBezTo>
                        <a:pt x="1261594" y="1543050"/>
                        <a:pt x="1543050" y="1261594"/>
                        <a:pt x="1543050" y="914400"/>
                      </a:cubicBezTo>
                      <a:cubicBezTo>
                        <a:pt x="1543050" y="567206"/>
                        <a:pt x="1261594" y="285750"/>
                        <a:pt x="914400" y="285750"/>
                      </a:cubicBezTo>
                      <a:close/>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空心弧 24"/>
                <p:cNvSpPr/>
                <p:nvPr/>
              </p:nvSpPr>
              <p:spPr>
                <a:xfrm>
                  <a:off x="6613072" y="3723277"/>
                  <a:ext cx="838200" cy="838200"/>
                </a:xfrm>
                <a:prstGeom prst="blockArc">
                  <a:avLst>
                    <a:gd name="adj1" fmla="val 1105318"/>
                    <a:gd name="adj2" fmla="val 25644"/>
                    <a:gd name="adj3" fmla="val 92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4" name="文本框 33"/>
              <p:cNvSpPr txBox="1"/>
              <p:nvPr/>
            </p:nvSpPr>
            <p:spPr>
              <a:xfrm>
                <a:off x="2690950" y="4253517"/>
                <a:ext cx="1280160" cy="342400"/>
              </a:xfrm>
              <a:prstGeom prst="rect">
                <a:avLst/>
              </a:prstGeom>
              <a:noFill/>
            </p:spPr>
            <p:txBody>
              <a:bodyPr wrap="square" rtlCol="0">
                <a:spAutoFit/>
              </a:bodyPr>
              <a:lstStyle/>
              <a:p>
                <a:pPr algn="ctr"/>
                <a:r>
                  <a:rPr lang="en-US" altLang="zh-CN" sz="2400" dirty="0">
                    <a:solidFill>
                      <a:prstClr val="white">
                        <a:lumMod val="50000"/>
                      </a:prstClr>
                    </a:solidFill>
                  </a:rPr>
                  <a:t>97</a:t>
                </a:r>
                <a:r>
                  <a:rPr lang="en-US" altLang="zh-CN" sz="1600" dirty="0">
                    <a:solidFill>
                      <a:prstClr val="white">
                        <a:lumMod val="50000"/>
                      </a:prstClr>
                    </a:solidFill>
                  </a:rPr>
                  <a:t>%</a:t>
                </a:r>
                <a:endParaRPr lang="zh-CN" altLang="en-US" sz="2000" dirty="0">
                  <a:solidFill>
                    <a:prstClr val="white">
                      <a:lumMod val="50000"/>
                    </a:prstClr>
                  </a:solidFill>
                </a:endParaRPr>
              </a:p>
            </p:txBody>
          </p:sp>
        </p:grpSp>
        <p:grpSp>
          <p:nvGrpSpPr>
            <p:cNvPr id="62" name="组合 61"/>
            <p:cNvGrpSpPr/>
            <p:nvPr/>
          </p:nvGrpSpPr>
          <p:grpSpPr>
            <a:xfrm>
              <a:off x="2662032" y="2033401"/>
              <a:ext cx="1280160" cy="826770"/>
              <a:chOff x="818607" y="4395273"/>
              <a:chExt cx="1280160" cy="826770"/>
            </a:xfrm>
            <a:grpFill/>
          </p:grpSpPr>
          <p:grpSp>
            <p:nvGrpSpPr>
              <p:cNvPr id="30" name="组合 29"/>
              <p:cNvGrpSpPr/>
              <p:nvPr/>
            </p:nvGrpSpPr>
            <p:grpSpPr>
              <a:xfrm>
                <a:off x="1045302" y="4395273"/>
                <a:ext cx="826770" cy="826770"/>
                <a:chOff x="4519749" y="3502297"/>
                <a:chExt cx="1280160" cy="1280160"/>
              </a:xfrm>
              <a:grpFill/>
            </p:grpSpPr>
            <p:sp>
              <p:nvSpPr>
                <p:cNvPr id="17" name="同心圆 16"/>
                <p:cNvSpPr/>
                <p:nvPr/>
              </p:nvSpPr>
              <p:spPr>
                <a:xfrm>
                  <a:off x="4519749" y="3502297"/>
                  <a:ext cx="1280160" cy="1280160"/>
                </a:xfrm>
                <a:prstGeom prst="donut">
                  <a:avLst>
                    <a:gd name="adj" fmla="val 874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8" name="空心弧 17"/>
                <p:cNvSpPr/>
                <p:nvPr/>
              </p:nvSpPr>
              <p:spPr>
                <a:xfrm>
                  <a:off x="4519749" y="3502297"/>
                  <a:ext cx="1280160" cy="1280160"/>
                </a:xfrm>
                <a:prstGeom prst="blockArc">
                  <a:avLst>
                    <a:gd name="adj1" fmla="val 5319900"/>
                    <a:gd name="adj2" fmla="val 19930"/>
                    <a:gd name="adj3" fmla="val 928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sp>
              <p:nvSpPr>
                <p:cNvPr id="19" name="任意多边形 18"/>
                <p:cNvSpPr/>
                <p:nvPr/>
              </p:nvSpPr>
              <p:spPr>
                <a:xfrm>
                  <a:off x="4664529" y="3647077"/>
                  <a:ext cx="990600" cy="990600"/>
                </a:xfrm>
                <a:custGeom>
                  <a:avLst/>
                  <a:gdLst>
                    <a:gd name="connsiteX0" fmla="*/ 914400 w 1828800"/>
                    <a:gd name="connsiteY0" fmla="*/ 285750 h 1828800"/>
                    <a:gd name="connsiteX1" fmla="*/ 285750 w 1828800"/>
                    <a:gd name="connsiteY1" fmla="*/ 914400 h 1828800"/>
                    <a:gd name="connsiteX2" fmla="*/ 914400 w 1828800"/>
                    <a:gd name="connsiteY2" fmla="*/ 1543050 h 1828800"/>
                    <a:gd name="connsiteX3" fmla="*/ 1543050 w 1828800"/>
                    <a:gd name="connsiteY3" fmla="*/ 914400 h 1828800"/>
                    <a:gd name="connsiteX4" fmla="*/ 914400 w 1828800"/>
                    <a:gd name="connsiteY4" fmla="*/ 285750 h 1828800"/>
                    <a:gd name="connsiteX5" fmla="*/ 914400 w 1828800"/>
                    <a:gd name="connsiteY5" fmla="*/ 0 h 1828800"/>
                    <a:gd name="connsiteX6" fmla="*/ 1828800 w 1828800"/>
                    <a:gd name="connsiteY6" fmla="*/ 914400 h 1828800"/>
                    <a:gd name="connsiteX7" fmla="*/ 914400 w 1828800"/>
                    <a:gd name="connsiteY7" fmla="*/ 1828800 h 1828800"/>
                    <a:gd name="connsiteX8" fmla="*/ 0 w 1828800"/>
                    <a:gd name="connsiteY8" fmla="*/ 914400 h 1828800"/>
                    <a:gd name="connsiteX9" fmla="*/ 914400 w 1828800"/>
                    <a:gd name="connsiteY9" fmla="*/ 0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8800" h="1828800">
                      <a:moveTo>
                        <a:pt x="914400" y="285750"/>
                      </a:moveTo>
                      <a:cubicBezTo>
                        <a:pt x="567206" y="285750"/>
                        <a:pt x="285750" y="567206"/>
                        <a:pt x="285750" y="914400"/>
                      </a:cubicBezTo>
                      <a:cubicBezTo>
                        <a:pt x="285750" y="1261594"/>
                        <a:pt x="567206" y="1543050"/>
                        <a:pt x="914400" y="1543050"/>
                      </a:cubicBezTo>
                      <a:cubicBezTo>
                        <a:pt x="1261594" y="1543050"/>
                        <a:pt x="1543050" y="1261594"/>
                        <a:pt x="1543050" y="914400"/>
                      </a:cubicBezTo>
                      <a:cubicBezTo>
                        <a:pt x="1543050" y="567206"/>
                        <a:pt x="1261594" y="285750"/>
                        <a:pt x="914400" y="285750"/>
                      </a:cubicBezTo>
                      <a:close/>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空心弧 19"/>
                <p:cNvSpPr/>
                <p:nvPr/>
              </p:nvSpPr>
              <p:spPr>
                <a:xfrm>
                  <a:off x="4740729" y="3723277"/>
                  <a:ext cx="838200" cy="838200"/>
                </a:xfrm>
                <a:prstGeom prst="blockArc">
                  <a:avLst>
                    <a:gd name="adj1" fmla="val 5364222"/>
                    <a:gd name="adj2" fmla="val 25644"/>
                    <a:gd name="adj3" fmla="val 928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endParaRPr>
                </a:p>
              </p:txBody>
            </p:sp>
          </p:grpSp>
          <p:sp>
            <p:nvSpPr>
              <p:cNvPr id="35" name="文本框 34"/>
              <p:cNvSpPr txBox="1"/>
              <p:nvPr/>
            </p:nvSpPr>
            <p:spPr>
              <a:xfrm>
                <a:off x="818607" y="4636860"/>
                <a:ext cx="1280160" cy="342400"/>
              </a:xfrm>
              <a:prstGeom prst="rect">
                <a:avLst/>
              </a:prstGeom>
              <a:noFill/>
            </p:spPr>
            <p:txBody>
              <a:bodyPr wrap="square" rtlCol="0">
                <a:spAutoFit/>
              </a:bodyPr>
              <a:lstStyle/>
              <a:p>
                <a:pPr algn="ctr"/>
                <a:r>
                  <a:rPr lang="en-US" altLang="zh-CN" sz="2400" dirty="0">
                    <a:solidFill>
                      <a:prstClr val="white">
                        <a:lumMod val="50000"/>
                      </a:prstClr>
                    </a:solidFill>
                  </a:rPr>
                  <a:t>75</a:t>
                </a:r>
                <a:r>
                  <a:rPr lang="en-US" altLang="zh-CN" sz="1600" dirty="0">
                    <a:solidFill>
                      <a:prstClr val="white">
                        <a:lumMod val="50000"/>
                      </a:prstClr>
                    </a:solidFill>
                  </a:rPr>
                  <a:t>%</a:t>
                </a:r>
                <a:endParaRPr lang="zh-CN" altLang="en-US" sz="2000" dirty="0">
                  <a:solidFill>
                    <a:prstClr val="white">
                      <a:lumMod val="50000"/>
                    </a:prstClr>
                  </a:solidFill>
                </a:endParaRPr>
              </a:p>
            </p:txBody>
          </p:sp>
        </p:grpSp>
      </p:grpSp>
      <p:sp>
        <p:nvSpPr>
          <p:cNvPr id="64" name="矩形 63"/>
          <p:cNvSpPr/>
          <p:nvPr/>
        </p:nvSpPr>
        <p:spPr>
          <a:xfrm>
            <a:off x="11495314" y="777052"/>
            <a:ext cx="180749" cy="811324"/>
          </a:xfrm>
          <a:prstGeom prst="rect">
            <a:avLst/>
          </a:prstGeom>
          <a:solidFill>
            <a:srgbClr val="3C5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5" name="矩形 64"/>
          <p:cNvSpPr/>
          <p:nvPr/>
        </p:nvSpPr>
        <p:spPr>
          <a:xfrm>
            <a:off x="11364686" y="777051"/>
            <a:ext cx="79149" cy="811325"/>
          </a:xfrm>
          <a:prstGeom prst="rect">
            <a:avLst/>
          </a:prstGeom>
          <a:solidFill>
            <a:srgbClr val="3C59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文本框 65"/>
          <p:cNvSpPr txBox="1"/>
          <p:nvPr/>
        </p:nvSpPr>
        <p:spPr>
          <a:xfrm>
            <a:off x="8723086" y="859547"/>
            <a:ext cx="2559841" cy="646331"/>
          </a:xfrm>
          <a:prstGeom prst="rect">
            <a:avLst/>
          </a:prstGeom>
          <a:noFill/>
        </p:spPr>
        <p:txBody>
          <a:bodyPr wrap="square" rtlCol="0">
            <a:spAutoFit/>
          </a:bodyPr>
          <a:lstStyle/>
          <a:p>
            <a:pPr algn="r"/>
            <a:r>
              <a:rPr lang="zh-CN" altLang="en-US" sz="3600" dirty="0">
                <a:solidFill>
                  <a:prstClr val="black"/>
                </a:solidFill>
                <a:latin typeface="华康海报体W12(P)" panose="040B0C00000000000000" pitchFamily="82" charset="-122"/>
                <a:ea typeface="华康海报体W12(P)" panose="040B0C00000000000000" pitchFamily="82" charset="-122"/>
              </a:rPr>
              <a:t>请输入标题</a:t>
            </a:r>
          </a:p>
        </p:txBody>
      </p:sp>
      <p:sp>
        <p:nvSpPr>
          <p:cNvPr id="67" name="文本框 66"/>
          <p:cNvSpPr txBox="1"/>
          <p:nvPr/>
        </p:nvSpPr>
        <p:spPr>
          <a:xfrm>
            <a:off x="6800850" y="3107828"/>
            <a:ext cx="4891969" cy="1137556"/>
          </a:xfrm>
          <a:prstGeom prst="rect">
            <a:avLst/>
          </a:prstGeom>
          <a:noFill/>
        </p:spPr>
        <p:txBody>
          <a:bodyPr wrap="square" rtlCol="0">
            <a:spAutoFit/>
          </a:bodyPr>
          <a:lstStyle/>
          <a:p>
            <a:pPr>
              <a:lnSpc>
                <a:spcPct val="130000"/>
              </a:lnSpc>
            </a:pPr>
            <a:r>
              <a:rPr lang="zh-CN" altLang="en-US" dirty="0">
                <a:solidFill>
                  <a:prstClr val="white">
                    <a:lumMod val="50000"/>
                  </a:prstClr>
                </a:solidFill>
                <a:latin typeface="微软雅黑" panose="020B0503020204020204" pitchFamily="34" charset="-122"/>
                <a:ea typeface="微软雅黑" panose="020B0503020204020204" pitchFamily="34" charset="-122"/>
              </a:rPr>
              <a:t>我们拥有顶尖的</a:t>
            </a:r>
            <a:r>
              <a:rPr lang="en-US" altLang="zh-CN" dirty="0">
                <a:solidFill>
                  <a:prstClr val="white">
                    <a:lumMod val="50000"/>
                  </a:prstClr>
                </a:solidFill>
                <a:latin typeface="微软雅黑" panose="020B0503020204020204" pitchFamily="34" charset="-122"/>
                <a:ea typeface="微软雅黑" panose="020B0503020204020204" pitchFamily="34" charset="-122"/>
              </a:rPr>
              <a:t>PPT</a:t>
            </a:r>
            <a:r>
              <a:rPr lang="zh-CN" altLang="en-US"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dirty="0">
                <a:solidFill>
                  <a:prstClr val="white">
                    <a:lumMod val="50000"/>
                  </a:prstClr>
                </a:solidFill>
                <a:latin typeface="微软雅黑" panose="020B0503020204020204" pitchFamily="34" charset="-122"/>
                <a:ea typeface="微软雅黑" panose="020B0503020204020204" pitchFamily="34" charset="-122"/>
              </a:rPr>
              <a:t>PPT</a:t>
            </a:r>
            <a:r>
              <a:rPr lang="zh-CN" altLang="en-US" dirty="0">
                <a:solidFill>
                  <a:prstClr val="white">
                    <a:lumMod val="50000"/>
                  </a:prstClr>
                </a:solidFill>
                <a:latin typeface="微软雅黑" panose="020B0503020204020204" pitchFamily="34" charset="-122"/>
                <a:ea typeface="微软雅黑" panose="020B0503020204020204" pitchFamily="34" charset="-122"/>
              </a:rPr>
              <a:t>设计。</a:t>
            </a:r>
          </a:p>
        </p:txBody>
      </p:sp>
      <p:grpSp>
        <p:nvGrpSpPr>
          <p:cNvPr id="71" name="组合 70"/>
          <p:cNvGrpSpPr/>
          <p:nvPr/>
        </p:nvGrpSpPr>
        <p:grpSpPr>
          <a:xfrm>
            <a:off x="230188" y="298450"/>
            <a:ext cx="6125461" cy="6122374"/>
            <a:chOff x="150252" y="119826"/>
            <a:chExt cx="6525996" cy="6522708"/>
          </a:xfrm>
        </p:grpSpPr>
        <p:grpSp>
          <p:nvGrpSpPr>
            <p:cNvPr id="58" name="组合 57"/>
            <p:cNvGrpSpPr/>
            <p:nvPr/>
          </p:nvGrpSpPr>
          <p:grpSpPr>
            <a:xfrm flipH="1">
              <a:off x="150253" y="119826"/>
              <a:ext cx="6525995" cy="6522708"/>
              <a:chOff x="5150068" y="-12534"/>
              <a:chExt cx="6525995" cy="6522708"/>
            </a:xfrm>
          </p:grpSpPr>
          <p:pic>
            <p:nvPicPr>
              <p:cNvPr id="50" name="图片 49"/>
              <p:cNvPicPr>
                <a:picLocks noChangeAspect="1"/>
              </p:cNvPicPr>
              <p:nvPr/>
            </p:nvPicPr>
            <p:blipFill>
              <a:blip r:embed="rId3">
                <a:extLst>
                  <a:ext uri="{28A0092B-C50C-407E-A947-70E740481C1C}">
                    <a14:useLocalDpi xmlns:a14="http://schemas.microsoft.com/office/drawing/2010/main" val="0"/>
                  </a:ext>
                </a:extLst>
              </a:blip>
              <a:srcRect l="35544" r="28002" b="58593"/>
              <a:stretch>
                <a:fillRect/>
              </a:stretch>
            </p:blipFill>
            <p:spPr>
              <a:xfrm>
                <a:off x="5150068" y="0"/>
                <a:ext cx="3666651" cy="2769778"/>
              </a:xfrm>
              <a:custGeom>
                <a:avLst/>
                <a:gdLst>
                  <a:gd name="connsiteX0" fmla="*/ 1902184 w 3666651"/>
                  <a:gd name="connsiteY0" fmla="*/ 0 h 2769778"/>
                  <a:gd name="connsiteX1" fmla="*/ 3666651 w 3666651"/>
                  <a:gd name="connsiteY1" fmla="*/ 0 h 2769778"/>
                  <a:gd name="connsiteX2" fmla="*/ 984416 w 3666651"/>
                  <a:gd name="connsiteY2" fmla="*/ 2671113 h 2769778"/>
                  <a:gd name="connsiteX3" fmla="*/ 978399 w 3666651"/>
                  <a:gd name="connsiteY3" fmla="*/ 2665071 h 2769778"/>
                  <a:gd name="connsiteX4" fmla="*/ 220374 w 3666651"/>
                  <a:gd name="connsiteY4" fmla="*/ 2547394 h 2769778"/>
                  <a:gd name="connsiteX5" fmla="*/ 105848 w 3666651"/>
                  <a:gd name="connsiteY5" fmla="*/ 1788887 h 2769778"/>
                  <a:gd name="connsiteX6" fmla="*/ 1902184 w 3666651"/>
                  <a:gd name="connsiteY6" fmla="*/ 0 h 2769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66651" h="2769778">
                    <a:moveTo>
                      <a:pt x="1902184" y="0"/>
                    </a:moveTo>
                    <a:lnTo>
                      <a:pt x="3666651" y="0"/>
                    </a:lnTo>
                    <a:lnTo>
                      <a:pt x="984416" y="2671113"/>
                    </a:lnTo>
                    <a:lnTo>
                      <a:pt x="978399" y="2665071"/>
                    </a:lnTo>
                    <a:cubicBezTo>
                      <a:pt x="800701" y="2842032"/>
                      <a:pt x="461322" y="2789346"/>
                      <a:pt x="220374" y="2547394"/>
                    </a:cubicBezTo>
                    <a:cubicBezTo>
                      <a:pt x="-20574" y="2305443"/>
                      <a:pt x="-71850" y="1965847"/>
                      <a:pt x="105848" y="1788887"/>
                    </a:cubicBezTo>
                    <a:lnTo>
                      <a:pt x="1902184" y="0"/>
                    </a:lnTo>
                    <a:close/>
                  </a:path>
                </a:pathLst>
              </a:custGeom>
            </p:spPr>
          </p:pic>
          <p:pic>
            <p:nvPicPr>
              <p:cNvPr id="51" name="图片 50"/>
              <p:cNvPicPr>
                <a:picLocks noChangeAspect="1"/>
              </p:cNvPicPr>
              <p:nvPr/>
            </p:nvPicPr>
            <p:blipFill>
              <a:blip r:embed="rId3">
                <a:extLst>
                  <a:ext uri="{28A0092B-C50C-407E-A947-70E740481C1C}">
                    <a14:useLocalDpi xmlns:a14="http://schemas.microsoft.com/office/drawing/2010/main" val="0"/>
                  </a:ext>
                </a:extLst>
              </a:blip>
              <a:srcRect l="38217" r="18091" b="34757"/>
              <a:stretch>
                <a:fillRect/>
              </a:stretch>
            </p:blipFill>
            <p:spPr>
              <a:xfrm>
                <a:off x="5418927" y="0"/>
                <a:ext cx="4394693" cy="4364265"/>
              </a:xfrm>
              <a:custGeom>
                <a:avLst/>
                <a:gdLst>
                  <a:gd name="connsiteX0" fmla="*/ 3503539 w 4394693"/>
                  <a:gd name="connsiteY0" fmla="*/ 0 h 4364265"/>
                  <a:gd name="connsiteX1" fmla="*/ 3528607 w 4394693"/>
                  <a:gd name="connsiteY1" fmla="*/ 0 h 4364265"/>
                  <a:gd name="connsiteX2" fmla="*/ 4394693 w 4394693"/>
                  <a:gd name="connsiteY2" fmla="*/ 869692 h 4364265"/>
                  <a:gd name="connsiteX3" fmla="*/ 1030121 w 4394693"/>
                  <a:gd name="connsiteY3" fmla="*/ 4220313 h 4364265"/>
                  <a:gd name="connsiteX4" fmla="*/ 1024104 w 4394693"/>
                  <a:gd name="connsiteY4" fmla="*/ 4214271 h 4364265"/>
                  <a:gd name="connsiteX5" fmla="*/ 193876 w 4394693"/>
                  <a:gd name="connsiteY5" fmla="*/ 4168500 h 4364265"/>
                  <a:gd name="connsiteX6" fmla="*/ 151553 w 4394693"/>
                  <a:gd name="connsiteY6" fmla="*/ 3338087 h 4364265"/>
                  <a:gd name="connsiteX7" fmla="*/ 3503539 w 4394693"/>
                  <a:gd name="connsiteY7" fmla="*/ 0 h 436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4693" h="4364265">
                    <a:moveTo>
                      <a:pt x="3503539" y="0"/>
                    </a:moveTo>
                    <a:lnTo>
                      <a:pt x="3528607" y="0"/>
                    </a:lnTo>
                    <a:lnTo>
                      <a:pt x="4394693" y="869692"/>
                    </a:lnTo>
                    <a:lnTo>
                      <a:pt x="1030121" y="4220313"/>
                    </a:lnTo>
                    <a:lnTo>
                      <a:pt x="1024104" y="4214271"/>
                    </a:lnTo>
                    <a:cubicBezTo>
                      <a:pt x="806529" y="4430944"/>
                      <a:pt x="434823" y="4410450"/>
                      <a:pt x="193876" y="4168500"/>
                    </a:cubicBezTo>
                    <a:cubicBezTo>
                      <a:pt x="-47073" y="3926548"/>
                      <a:pt x="-66022" y="3554760"/>
                      <a:pt x="151553" y="3338087"/>
                    </a:cubicBezTo>
                    <a:lnTo>
                      <a:pt x="3503539" y="0"/>
                    </a:lnTo>
                    <a:close/>
                  </a:path>
                </a:pathLst>
              </a:custGeom>
            </p:spPr>
          </p:pic>
          <p:pic>
            <p:nvPicPr>
              <p:cNvPr id="52" name="图片 51"/>
              <p:cNvPicPr>
                <a:picLocks noChangeAspect="1"/>
              </p:cNvPicPr>
              <p:nvPr/>
            </p:nvPicPr>
            <p:blipFill>
              <a:blip r:embed="rId3">
                <a:extLst>
                  <a:ext uri="{28A0092B-C50C-407E-A947-70E740481C1C}">
                    <a14:useLocalDpi xmlns:a14="http://schemas.microsoft.com/office/drawing/2010/main" val="0"/>
                  </a:ext>
                </a:extLst>
              </a:blip>
              <a:srcRect l="41425" t="13792" r="8833" b="11720"/>
              <a:stretch>
                <a:fillRect/>
              </a:stretch>
            </p:blipFill>
            <p:spPr>
              <a:xfrm>
                <a:off x="5741553" y="922565"/>
                <a:ext cx="5003288" cy="4982676"/>
              </a:xfrm>
              <a:custGeom>
                <a:avLst/>
                <a:gdLst>
                  <a:gd name="connsiteX0" fmla="*/ 4124720 w 5003288"/>
                  <a:gd name="connsiteY0" fmla="*/ 0 h 4982676"/>
                  <a:gd name="connsiteX1" fmla="*/ 5003288 w 5003288"/>
                  <a:gd name="connsiteY1" fmla="*/ 882226 h 4982676"/>
                  <a:gd name="connsiteX2" fmla="*/ 1076150 w 5003288"/>
                  <a:gd name="connsiteY2" fmla="*/ 4793081 h 4982676"/>
                  <a:gd name="connsiteX3" fmla="*/ 1070133 w 5003288"/>
                  <a:gd name="connsiteY3" fmla="*/ 4787039 h 4982676"/>
                  <a:gd name="connsiteX4" fmla="*/ 174035 w 5003288"/>
                  <a:gd name="connsiteY4" fmla="*/ 4806863 h 4982676"/>
                  <a:gd name="connsiteX5" fmla="*/ 197582 w 5003288"/>
                  <a:gd name="connsiteY5" fmla="*/ 3910855 h 4982676"/>
                  <a:gd name="connsiteX6" fmla="*/ 4124720 w 5003288"/>
                  <a:gd name="connsiteY6" fmla="*/ 0 h 498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03288" h="4982676">
                    <a:moveTo>
                      <a:pt x="4124720" y="0"/>
                    </a:moveTo>
                    <a:lnTo>
                      <a:pt x="5003288" y="882226"/>
                    </a:lnTo>
                    <a:lnTo>
                      <a:pt x="1076150" y="4793081"/>
                    </a:lnTo>
                    <a:lnTo>
                      <a:pt x="1070133" y="4787039"/>
                    </a:lnTo>
                    <a:cubicBezTo>
                      <a:pt x="816180" y="5039939"/>
                      <a:pt x="414983" y="5048814"/>
                      <a:pt x="174035" y="4806863"/>
                    </a:cubicBezTo>
                    <a:cubicBezTo>
                      <a:pt x="-66913" y="4564911"/>
                      <a:pt x="-56371" y="4163755"/>
                      <a:pt x="197582" y="3910855"/>
                    </a:cubicBezTo>
                    <a:lnTo>
                      <a:pt x="4124720" y="0"/>
                    </a:lnTo>
                    <a:close/>
                  </a:path>
                </a:pathLst>
              </a:custGeom>
            </p:spPr>
          </p:pic>
          <p:pic>
            <p:nvPicPr>
              <p:cNvPr id="53" name="图片 52"/>
              <p:cNvPicPr>
                <a:picLocks noChangeAspect="1"/>
              </p:cNvPicPr>
              <p:nvPr/>
            </p:nvPicPr>
            <p:blipFill>
              <a:blip r:embed="rId3">
                <a:extLst>
                  <a:ext uri="{28A0092B-C50C-407E-A947-70E740481C1C}">
                    <a14:useLocalDpi xmlns:a14="http://schemas.microsoft.com/office/drawing/2010/main" val="0"/>
                  </a:ext>
                </a:extLst>
              </a:blip>
              <a:srcRect l="56734" t="27771" b="6798"/>
              <a:stretch>
                <a:fillRect/>
              </a:stretch>
            </p:blipFill>
            <p:spPr>
              <a:xfrm>
                <a:off x="7281371" y="1857665"/>
                <a:ext cx="4351893" cy="4376799"/>
              </a:xfrm>
              <a:custGeom>
                <a:avLst/>
                <a:gdLst>
                  <a:gd name="connsiteX0" fmla="*/ 3516125 w 4351893"/>
                  <a:gd name="connsiteY0" fmla="*/ 0 h 4376799"/>
                  <a:gd name="connsiteX1" fmla="*/ 4351893 w 4351893"/>
                  <a:gd name="connsiteY1" fmla="*/ 839248 h 4376799"/>
                  <a:gd name="connsiteX2" fmla="*/ 4351893 w 4351893"/>
                  <a:gd name="connsiteY2" fmla="*/ 924847 h 4376799"/>
                  <a:gd name="connsiteX3" fmla="*/ 1030120 w 4351893"/>
                  <a:gd name="connsiteY3" fmla="*/ 4232847 h 4376799"/>
                  <a:gd name="connsiteX4" fmla="*/ 1024103 w 4351893"/>
                  <a:gd name="connsiteY4" fmla="*/ 4226805 h 4376799"/>
                  <a:gd name="connsiteX5" fmla="*/ 193875 w 4351893"/>
                  <a:gd name="connsiteY5" fmla="*/ 4181033 h 4376799"/>
                  <a:gd name="connsiteX6" fmla="*/ 151553 w 4351893"/>
                  <a:gd name="connsiteY6" fmla="*/ 3350621 h 4376799"/>
                  <a:gd name="connsiteX7" fmla="*/ 3516125 w 4351893"/>
                  <a:gd name="connsiteY7" fmla="*/ 0 h 4376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1893" h="4376799">
                    <a:moveTo>
                      <a:pt x="3516125" y="0"/>
                    </a:moveTo>
                    <a:lnTo>
                      <a:pt x="4351893" y="839248"/>
                    </a:lnTo>
                    <a:lnTo>
                      <a:pt x="4351893" y="924847"/>
                    </a:lnTo>
                    <a:lnTo>
                      <a:pt x="1030120" y="4232847"/>
                    </a:lnTo>
                    <a:lnTo>
                      <a:pt x="1024103" y="4226805"/>
                    </a:lnTo>
                    <a:cubicBezTo>
                      <a:pt x="806529" y="4443477"/>
                      <a:pt x="434823" y="4422984"/>
                      <a:pt x="193875" y="4181033"/>
                    </a:cubicBezTo>
                    <a:cubicBezTo>
                      <a:pt x="-47073" y="3939081"/>
                      <a:pt x="-66022" y="3567293"/>
                      <a:pt x="151553" y="3350621"/>
                    </a:cubicBezTo>
                    <a:lnTo>
                      <a:pt x="3516125" y="0"/>
                    </a:lnTo>
                    <a:close/>
                  </a:path>
                </a:pathLst>
              </a:custGeom>
            </p:spPr>
          </p:pic>
          <p:pic>
            <p:nvPicPr>
              <p:cNvPr id="54" name="图片 53"/>
              <p:cNvPicPr>
                <a:picLocks noChangeAspect="1"/>
              </p:cNvPicPr>
              <p:nvPr/>
            </p:nvPicPr>
            <p:blipFill>
              <a:blip r:embed="rId3">
                <a:extLst>
                  <a:ext uri="{28A0092B-C50C-407E-A947-70E740481C1C}">
                    <a14:useLocalDpi xmlns:a14="http://schemas.microsoft.com/office/drawing/2010/main" val="0"/>
                  </a:ext>
                </a:extLst>
              </a:blip>
              <a:srcRect l="72577" t="43171" b="2677"/>
              <a:stretch>
                <a:fillRect/>
              </a:stretch>
            </p:blipFill>
            <p:spPr>
              <a:xfrm>
                <a:off x="8874955" y="2887820"/>
                <a:ext cx="2758309" cy="3622354"/>
              </a:xfrm>
              <a:custGeom>
                <a:avLst/>
                <a:gdLst>
                  <a:gd name="connsiteX0" fmla="*/ 2758309 w 2758309"/>
                  <a:gd name="connsiteY0" fmla="*/ 0 h 3622354"/>
                  <a:gd name="connsiteX1" fmla="*/ 2758309 w 2758309"/>
                  <a:gd name="connsiteY1" fmla="*/ 1757152 h 3622354"/>
                  <a:gd name="connsiteX2" fmla="*/ 984416 w 2758309"/>
                  <a:gd name="connsiteY2" fmla="*/ 3523689 h 3622354"/>
                  <a:gd name="connsiteX3" fmla="*/ 978399 w 2758309"/>
                  <a:gd name="connsiteY3" fmla="*/ 3517647 h 3622354"/>
                  <a:gd name="connsiteX4" fmla="*/ 220374 w 2758309"/>
                  <a:gd name="connsiteY4" fmla="*/ 3399971 h 3622354"/>
                  <a:gd name="connsiteX5" fmla="*/ 105848 w 2758309"/>
                  <a:gd name="connsiteY5" fmla="*/ 2641463 h 3622354"/>
                  <a:gd name="connsiteX6" fmla="*/ 2758309 w 2758309"/>
                  <a:gd name="connsiteY6" fmla="*/ 0 h 362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58309" h="3622354">
                    <a:moveTo>
                      <a:pt x="2758309" y="0"/>
                    </a:moveTo>
                    <a:lnTo>
                      <a:pt x="2758309" y="1757152"/>
                    </a:lnTo>
                    <a:lnTo>
                      <a:pt x="984416" y="3523689"/>
                    </a:lnTo>
                    <a:lnTo>
                      <a:pt x="978399" y="3517647"/>
                    </a:lnTo>
                    <a:cubicBezTo>
                      <a:pt x="800701" y="3694608"/>
                      <a:pt x="461321" y="3641922"/>
                      <a:pt x="220374" y="3399971"/>
                    </a:cubicBezTo>
                    <a:cubicBezTo>
                      <a:pt x="-20574" y="3158020"/>
                      <a:pt x="-71850" y="2818424"/>
                      <a:pt x="105848" y="2641463"/>
                    </a:cubicBezTo>
                    <a:lnTo>
                      <a:pt x="2758309" y="0"/>
                    </a:lnTo>
                    <a:close/>
                  </a:path>
                </a:pathLst>
              </a:custGeom>
            </p:spPr>
          </p:pic>
          <p:pic>
            <p:nvPicPr>
              <p:cNvPr id="56" name="图片 55"/>
              <p:cNvPicPr>
                <a:picLocks noChangeAspect="1"/>
              </p:cNvPicPr>
              <p:nvPr/>
            </p:nvPicPr>
            <p:blipFill>
              <a:blip r:embed="rId3">
                <a:extLst>
                  <a:ext uri="{28A0092B-C50C-407E-A947-70E740481C1C}">
                    <a14:useLocalDpi xmlns:a14="http://schemas.microsoft.com/office/drawing/2010/main" val="0"/>
                  </a:ext>
                </a:extLst>
              </a:blip>
              <a:srcRect l="73049" t="-187" r="26701" b="100000"/>
              <a:stretch>
                <a:fillRect/>
              </a:stretch>
            </p:blipFill>
            <p:spPr>
              <a:xfrm>
                <a:off x="8922465" y="-12534"/>
                <a:ext cx="25068" cy="12534"/>
              </a:xfrm>
              <a:custGeom>
                <a:avLst/>
                <a:gdLst>
                  <a:gd name="connsiteX0" fmla="*/ 12586 w 25068"/>
                  <a:gd name="connsiteY0" fmla="*/ 0 h 12534"/>
                  <a:gd name="connsiteX1" fmla="*/ 25068 w 25068"/>
                  <a:gd name="connsiteY1" fmla="*/ 12534 h 12534"/>
                  <a:gd name="connsiteX2" fmla="*/ 0 w 25068"/>
                  <a:gd name="connsiteY2" fmla="*/ 12534 h 12534"/>
                  <a:gd name="connsiteX3" fmla="*/ 12586 w 25068"/>
                  <a:gd name="connsiteY3" fmla="*/ 0 h 12534"/>
                </a:gdLst>
                <a:ahLst/>
                <a:cxnLst>
                  <a:cxn ang="0">
                    <a:pos x="connsiteX0" y="connsiteY0"/>
                  </a:cxn>
                  <a:cxn ang="0">
                    <a:pos x="connsiteX1" y="connsiteY1"/>
                  </a:cxn>
                  <a:cxn ang="0">
                    <a:pos x="connsiteX2" y="connsiteY2"/>
                  </a:cxn>
                  <a:cxn ang="0">
                    <a:pos x="connsiteX3" y="connsiteY3"/>
                  </a:cxn>
                </a:cxnLst>
                <a:rect l="l" t="t" r="r" b="b"/>
                <a:pathLst>
                  <a:path w="25068" h="12534">
                    <a:moveTo>
                      <a:pt x="12586" y="0"/>
                    </a:moveTo>
                    <a:lnTo>
                      <a:pt x="25068" y="12534"/>
                    </a:lnTo>
                    <a:lnTo>
                      <a:pt x="0" y="12534"/>
                    </a:lnTo>
                    <a:lnTo>
                      <a:pt x="12586" y="0"/>
                    </a:lnTo>
                    <a:close/>
                  </a:path>
                </a:pathLst>
              </a:custGeom>
            </p:spPr>
          </p:pic>
          <p:pic>
            <p:nvPicPr>
              <p:cNvPr id="57" name="图片 56"/>
              <p:cNvPicPr>
                <a:picLocks noChangeAspect="1"/>
              </p:cNvPicPr>
              <p:nvPr/>
            </p:nvPicPr>
            <p:blipFill>
              <a:blip r:embed="rId3">
                <a:extLst>
                  <a:ext uri="{28A0092B-C50C-407E-A947-70E740481C1C}">
                    <a14:useLocalDpi xmlns:a14="http://schemas.microsoft.com/office/drawing/2010/main" val="0"/>
                  </a:ext>
                </a:extLst>
              </a:blip>
              <a:srcRect l="100000" t="40317" r="-426" b="58403"/>
              <a:stretch>
                <a:fillRect/>
              </a:stretch>
            </p:blipFill>
            <p:spPr>
              <a:xfrm>
                <a:off x="11633264" y="2696913"/>
                <a:ext cx="42799" cy="85599"/>
              </a:xfrm>
              <a:custGeom>
                <a:avLst/>
                <a:gdLst>
                  <a:gd name="connsiteX0" fmla="*/ 0 w 42799"/>
                  <a:gd name="connsiteY0" fmla="*/ 0 h 85599"/>
                  <a:gd name="connsiteX1" fmla="*/ 42799 w 42799"/>
                  <a:gd name="connsiteY1" fmla="*/ 42977 h 85599"/>
                  <a:gd name="connsiteX2" fmla="*/ 0 w 42799"/>
                  <a:gd name="connsiteY2" fmla="*/ 85599 h 85599"/>
                  <a:gd name="connsiteX3" fmla="*/ 0 w 42799"/>
                  <a:gd name="connsiteY3" fmla="*/ 0 h 85599"/>
                </a:gdLst>
                <a:ahLst/>
                <a:cxnLst>
                  <a:cxn ang="0">
                    <a:pos x="connsiteX0" y="connsiteY0"/>
                  </a:cxn>
                  <a:cxn ang="0">
                    <a:pos x="connsiteX1" y="connsiteY1"/>
                  </a:cxn>
                  <a:cxn ang="0">
                    <a:pos x="connsiteX2" y="connsiteY2"/>
                  </a:cxn>
                  <a:cxn ang="0">
                    <a:pos x="connsiteX3" y="connsiteY3"/>
                  </a:cxn>
                </a:cxnLst>
                <a:rect l="l" t="t" r="r" b="b"/>
                <a:pathLst>
                  <a:path w="42799" h="85599">
                    <a:moveTo>
                      <a:pt x="0" y="0"/>
                    </a:moveTo>
                    <a:lnTo>
                      <a:pt x="42799" y="42977"/>
                    </a:lnTo>
                    <a:lnTo>
                      <a:pt x="0" y="85599"/>
                    </a:lnTo>
                    <a:lnTo>
                      <a:pt x="0" y="0"/>
                    </a:lnTo>
                    <a:close/>
                  </a:path>
                </a:pathLst>
              </a:custGeom>
            </p:spPr>
          </p:pic>
        </p:grpSp>
        <p:sp>
          <p:nvSpPr>
            <p:cNvPr id="70" name="等腰三角形 69"/>
            <p:cNvSpPr/>
            <p:nvPr/>
          </p:nvSpPr>
          <p:spPr>
            <a:xfrm rot="5400000">
              <a:off x="198442" y="84171"/>
              <a:ext cx="2401318" cy="2497697"/>
            </a:xfrm>
            <a:prstGeom prst="triangle">
              <a:avLst>
                <a:gd name="adj"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Tree>
    <p:extLst>
      <p:ext uri="{BB962C8B-B14F-4D97-AF65-F5344CB8AC3E}">
        <p14:creationId xmlns:p14="http://schemas.microsoft.com/office/powerpoint/2010/main" val="138196647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36"/>
          <p:cNvSpPr/>
          <p:nvPr/>
        </p:nvSpPr>
        <p:spPr>
          <a:xfrm>
            <a:off x="794998" y="1621969"/>
            <a:ext cx="2546576" cy="1770743"/>
          </a:xfrm>
          <a:custGeom>
            <a:avLst/>
            <a:gdLst>
              <a:gd name="connsiteX0" fmla="*/ 1266655 w 2546576"/>
              <a:gd name="connsiteY0" fmla="*/ 64631 h 1770743"/>
              <a:gd name="connsiteX1" fmla="*/ 1133815 w 2546576"/>
              <a:gd name="connsiteY1" fmla="*/ 197471 h 1770743"/>
              <a:gd name="connsiteX2" fmla="*/ 1266655 w 2546576"/>
              <a:gd name="connsiteY2" fmla="*/ 330311 h 1770743"/>
              <a:gd name="connsiteX3" fmla="*/ 1399495 w 2546576"/>
              <a:gd name="connsiteY3" fmla="*/ 197471 h 1770743"/>
              <a:gd name="connsiteX4" fmla="*/ 1266655 w 2546576"/>
              <a:gd name="connsiteY4" fmla="*/ 64631 h 1770743"/>
              <a:gd name="connsiteX5" fmla="*/ 135480 w 2546576"/>
              <a:gd name="connsiteY5" fmla="*/ 0 h 1770743"/>
              <a:gd name="connsiteX6" fmla="*/ 2411096 w 2546576"/>
              <a:gd name="connsiteY6" fmla="*/ 0 h 1770743"/>
              <a:gd name="connsiteX7" fmla="*/ 2546576 w 2546576"/>
              <a:gd name="connsiteY7" fmla="*/ 135480 h 1770743"/>
              <a:gd name="connsiteX8" fmla="*/ 2546576 w 2546576"/>
              <a:gd name="connsiteY8" fmla="*/ 1635263 h 1770743"/>
              <a:gd name="connsiteX9" fmla="*/ 2411096 w 2546576"/>
              <a:gd name="connsiteY9" fmla="*/ 1770743 h 1770743"/>
              <a:gd name="connsiteX10" fmla="*/ 135480 w 2546576"/>
              <a:gd name="connsiteY10" fmla="*/ 1770743 h 1770743"/>
              <a:gd name="connsiteX11" fmla="*/ 0 w 2546576"/>
              <a:gd name="connsiteY11" fmla="*/ 1635263 h 1770743"/>
              <a:gd name="connsiteX12" fmla="*/ 0 w 2546576"/>
              <a:gd name="connsiteY12" fmla="*/ 135480 h 1770743"/>
              <a:gd name="connsiteX13" fmla="*/ 135480 w 2546576"/>
              <a:gd name="connsiteY13" fmla="*/ 0 h 177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6576" h="1770743">
                <a:moveTo>
                  <a:pt x="1266655" y="64631"/>
                </a:moveTo>
                <a:cubicBezTo>
                  <a:pt x="1193289" y="64631"/>
                  <a:pt x="1133815" y="124105"/>
                  <a:pt x="1133815" y="197471"/>
                </a:cubicBezTo>
                <a:cubicBezTo>
                  <a:pt x="1133815" y="270837"/>
                  <a:pt x="1193289" y="330311"/>
                  <a:pt x="1266655" y="330311"/>
                </a:cubicBezTo>
                <a:cubicBezTo>
                  <a:pt x="1340021" y="330311"/>
                  <a:pt x="1399495" y="270837"/>
                  <a:pt x="1399495" y="197471"/>
                </a:cubicBezTo>
                <a:cubicBezTo>
                  <a:pt x="1399495" y="124105"/>
                  <a:pt x="1340021" y="64631"/>
                  <a:pt x="1266655" y="64631"/>
                </a:cubicBezTo>
                <a:close/>
                <a:moveTo>
                  <a:pt x="135480" y="0"/>
                </a:moveTo>
                <a:lnTo>
                  <a:pt x="2411096" y="0"/>
                </a:lnTo>
                <a:cubicBezTo>
                  <a:pt x="2485920" y="0"/>
                  <a:pt x="2546576" y="60656"/>
                  <a:pt x="2546576" y="135480"/>
                </a:cubicBezTo>
                <a:lnTo>
                  <a:pt x="2546576" y="1635263"/>
                </a:lnTo>
                <a:cubicBezTo>
                  <a:pt x="2546576" y="1710087"/>
                  <a:pt x="2485920" y="1770743"/>
                  <a:pt x="2411096" y="1770743"/>
                </a:cubicBezTo>
                <a:lnTo>
                  <a:pt x="135480" y="1770743"/>
                </a:lnTo>
                <a:cubicBezTo>
                  <a:pt x="60656" y="1770743"/>
                  <a:pt x="0" y="1710087"/>
                  <a:pt x="0" y="1635263"/>
                </a:cubicBezTo>
                <a:lnTo>
                  <a:pt x="0" y="135480"/>
                </a:lnTo>
                <a:cubicBezTo>
                  <a:pt x="0" y="60656"/>
                  <a:pt x="60656" y="0"/>
                  <a:pt x="135480" y="0"/>
                </a:cubicBezTo>
                <a:close/>
              </a:path>
            </a:pathLst>
          </a:custGeom>
          <a:solidFill>
            <a:srgbClr val="F38B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dirty="0">
                <a:solidFill>
                  <a:prstClr val="white"/>
                </a:solidFill>
                <a:latin typeface="微软雅黑" panose="020B0503020204020204" pitchFamily="34" charset="-122"/>
                <a:ea typeface="微软雅黑" panose="020B0503020204020204" pitchFamily="34" charset="-122"/>
              </a:rPr>
              <a:t>请在此输入内容</a:t>
            </a:r>
            <a:endParaRPr lang="en-US" altLang="zh-CN" dirty="0">
              <a:solidFill>
                <a:prstClr val="white"/>
              </a:solidFill>
              <a:latin typeface="微软雅黑" panose="020B0503020204020204" pitchFamily="34" charset="-122"/>
              <a:ea typeface="微软雅黑" panose="020B0503020204020204" pitchFamily="34" charset="-122"/>
            </a:endParaRPr>
          </a:p>
          <a:p>
            <a:pPr algn="ctr">
              <a:lnSpc>
                <a:spcPct val="120000"/>
              </a:lnSpc>
            </a:pPr>
            <a:r>
              <a:rPr lang="zh-CN" altLang="en-US" dirty="0">
                <a:solidFill>
                  <a:prstClr val="white"/>
                </a:solidFill>
                <a:latin typeface="微软雅黑" panose="020B0503020204020204" pitchFamily="34" charset="-122"/>
                <a:ea typeface="微软雅黑" panose="020B0503020204020204" pitchFamily="34" charset="-122"/>
              </a:rPr>
              <a:t>请在此输入内容</a:t>
            </a:r>
          </a:p>
        </p:txBody>
      </p:sp>
      <p:sp>
        <p:nvSpPr>
          <p:cNvPr id="19" name="圆角矩形 18"/>
          <p:cNvSpPr/>
          <p:nvPr/>
        </p:nvSpPr>
        <p:spPr>
          <a:xfrm>
            <a:off x="3480141" y="1621969"/>
            <a:ext cx="2546576" cy="1770743"/>
          </a:xfrm>
          <a:prstGeom prst="roundRect">
            <a:avLst>
              <a:gd name="adj" fmla="val 7651"/>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任意多边形 38"/>
          <p:cNvSpPr/>
          <p:nvPr/>
        </p:nvSpPr>
        <p:spPr>
          <a:xfrm>
            <a:off x="6165284" y="1621969"/>
            <a:ext cx="2546576" cy="1770743"/>
          </a:xfrm>
          <a:custGeom>
            <a:avLst/>
            <a:gdLst>
              <a:gd name="connsiteX0" fmla="*/ 1273288 w 2546576"/>
              <a:gd name="connsiteY0" fmla="*/ 69558 h 1770743"/>
              <a:gd name="connsiteX1" fmla="*/ 1140448 w 2546576"/>
              <a:gd name="connsiteY1" fmla="*/ 202398 h 1770743"/>
              <a:gd name="connsiteX2" fmla="*/ 1273288 w 2546576"/>
              <a:gd name="connsiteY2" fmla="*/ 335238 h 1770743"/>
              <a:gd name="connsiteX3" fmla="*/ 1406128 w 2546576"/>
              <a:gd name="connsiteY3" fmla="*/ 202398 h 1770743"/>
              <a:gd name="connsiteX4" fmla="*/ 1273288 w 2546576"/>
              <a:gd name="connsiteY4" fmla="*/ 69558 h 1770743"/>
              <a:gd name="connsiteX5" fmla="*/ 135480 w 2546576"/>
              <a:gd name="connsiteY5" fmla="*/ 0 h 1770743"/>
              <a:gd name="connsiteX6" fmla="*/ 2411096 w 2546576"/>
              <a:gd name="connsiteY6" fmla="*/ 0 h 1770743"/>
              <a:gd name="connsiteX7" fmla="*/ 2546576 w 2546576"/>
              <a:gd name="connsiteY7" fmla="*/ 135480 h 1770743"/>
              <a:gd name="connsiteX8" fmla="*/ 2546576 w 2546576"/>
              <a:gd name="connsiteY8" fmla="*/ 1635263 h 1770743"/>
              <a:gd name="connsiteX9" fmla="*/ 2411096 w 2546576"/>
              <a:gd name="connsiteY9" fmla="*/ 1770743 h 1770743"/>
              <a:gd name="connsiteX10" fmla="*/ 135480 w 2546576"/>
              <a:gd name="connsiteY10" fmla="*/ 1770743 h 1770743"/>
              <a:gd name="connsiteX11" fmla="*/ 0 w 2546576"/>
              <a:gd name="connsiteY11" fmla="*/ 1635263 h 1770743"/>
              <a:gd name="connsiteX12" fmla="*/ 0 w 2546576"/>
              <a:gd name="connsiteY12" fmla="*/ 135480 h 1770743"/>
              <a:gd name="connsiteX13" fmla="*/ 135480 w 2546576"/>
              <a:gd name="connsiteY13" fmla="*/ 0 h 177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6576" h="1770743">
                <a:moveTo>
                  <a:pt x="1273288" y="69558"/>
                </a:moveTo>
                <a:cubicBezTo>
                  <a:pt x="1199922" y="69558"/>
                  <a:pt x="1140448" y="129032"/>
                  <a:pt x="1140448" y="202398"/>
                </a:cubicBezTo>
                <a:cubicBezTo>
                  <a:pt x="1140448" y="275764"/>
                  <a:pt x="1199922" y="335238"/>
                  <a:pt x="1273288" y="335238"/>
                </a:cubicBezTo>
                <a:cubicBezTo>
                  <a:pt x="1346654" y="335238"/>
                  <a:pt x="1406128" y="275764"/>
                  <a:pt x="1406128" y="202398"/>
                </a:cubicBezTo>
                <a:cubicBezTo>
                  <a:pt x="1406128" y="129032"/>
                  <a:pt x="1346654" y="69558"/>
                  <a:pt x="1273288" y="69558"/>
                </a:cubicBezTo>
                <a:close/>
                <a:moveTo>
                  <a:pt x="135480" y="0"/>
                </a:moveTo>
                <a:lnTo>
                  <a:pt x="2411096" y="0"/>
                </a:lnTo>
                <a:cubicBezTo>
                  <a:pt x="2485920" y="0"/>
                  <a:pt x="2546576" y="60656"/>
                  <a:pt x="2546576" y="135480"/>
                </a:cubicBezTo>
                <a:lnTo>
                  <a:pt x="2546576" y="1635263"/>
                </a:lnTo>
                <a:cubicBezTo>
                  <a:pt x="2546576" y="1710087"/>
                  <a:pt x="2485920" y="1770743"/>
                  <a:pt x="2411096" y="1770743"/>
                </a:cubicBezTo>
                <a:lnTo>
                  <a:pt x="135480" y="1770743"/>
                </a:lnTo>
                <a:cubicBezTo>
                  <a:pt x="60656" y="1770743"/>
                  <a:pt x="0" y="1710087"/>
                  <a:pt x="0" y="1635263"/>
                </a:cubicBezTo>
                <a:lnTo>
                  <a:pt x="0" y="135480"/>
                </a:lnTo>
                <a:cubicBezTo>
                  <a:pt x="0" y="60656"/>
                  <a:pt x="60656" y="0"/>
                  <a:pt x="135480" y="0"/>
                </a:cubicBezTo>
                <a:close/>
              </a:path>
            </a:pathLst>
          </a:custGeom>
          <a:solidFill>
            <a:srgbClr val="F38B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a:solidFill>
                  <a:prstClr val="white"/>
                </a:solidFill>
                <a:latin typeface="微软雅黑" panose="020B0503020204020204" pitchFamily="34" charset="-122"/>
                <a:ea typeface="微软雅黑" panose="020B0503020204020204" pitchFamily="34" charset="-122"/>
              </a:rPr>
              <a:t>请在此输入内容</a:t>
            </a:r>
            <a:endParaRPr lang="en-US" altLang="zh-CN">
              <a:solidFill>
                <a:prstClr val="white"/>
              </a:solidFill>
              <a:latin typeface="微软雅黑" panose="020B0503020204020204" pitchFamily="34" charset="-122"/>
              <a:ea typeface="微软雅黑" panose="020B0503020204020204" pitchFamily="34" charset="-122"/>
            </a:endParaRPr>
          </a:p>
          <a:p>
            <a:pPr algn="ctr">
              <a:lnSpc>
                <a:spcPct val="120000"/>
              </a:lnSpc>
            </a:pPr>
            <a:r>
              <a:rPr lang="zh-CN" altLang="en-US">
                <a:solidFill>
                  <a:prstClr val="white"/>
                </a:solidFill>
                <a:latin typeface="微软雅黑" panose="020B0503020204020204" pitchFamily="34" charset="-122"/>
                <a:ea typeface="微软雅黑" panose="020B0503020204020204" pitchFamily="34" charset="-122"/>
              </a:rPr>
              <a:t>请在此输入内容</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8850427" y="1621969"/>
            <a:ext cx="2546576" cy="1770743"/>
          </a:xfrm>
          <a:prstGeom prst="roundRect">
            <a:avLst>
              <a:gd name="adj" fmla="val 7651"/>
            </a:avLst>
          </a:prstGeom>
          <a:blipFill>
            <a:blip r:embed="rId4"/>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2" name="圆角矩形 21"/>
          <p:cNvSpPr/>
          <p:nvPr/>
        </p:nvSpPr>
        <p:spPr>
          <a:xfrm>
            <a:off x="794998" y="3523340"/>
            <a:ext cx="2546576" cy="1770743"/>
          </a:xfrm>
          <a:prstGeom prst="roundRect">
            <a:avLst>
              <a:gd name="adj" fmla="val 7651"/>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a:off x="3480141" y="3523340"/>
            <a:ext cx="2546576" cy="1770743"/>
          </a:xfrm>
          <a:custGeom>
            <a:avLst/>
            <a:gdLst>
              <a:gd name="connsiteX0" fmla="*/ 1273288 w 2546576"/>
              <a:gd name="connsiteY0" fmla="*/ 29012 h 1770743"/>
              <a:gd name="connsiteX1" fmla="*/ 1140448 w 2546576"/>
              <a:gd name="connsiteY1" fmla="*/ 161852 h 1770743"/>
              <a:gd name="connsiteX2" fmla="*/ 1273288 w 2546576"/>
              <a:gd name="connsiteY2" fmla="*/ 294692 h 1770743"/>
              <a:gd name="connsiteX3" fmla="*/ 1406128 w 2546576"/>
              <a:gd name="connsiteY3" fmla="*/ 161852 h 1770743"/>
              <a:gd name="connsiteX4" fmla="*/ 1273288 w 2546576"/>
              <a:gd name="connsiteY4" fmla="*/ 29012 h 1770743"/>
              <a:gd name="connsiteX5" fmla="*/ 135480 w 2546576"/>
              <a:gd name="connsiteY5" fmla="*/ 0 h 1770743"/>
              <a:gd name="connsiteX6" fmla="*/ 2411096 w 2546576"/>
              <a:gd name="connsiteY6" fmla="*/ 0 h 1770743"/>
              <a:gd name="connsiteX7" fmla="*/ 2546576 w 2546576"/>
              <a:gd name="connsiteY7" fmla="*/ 135480 h 1770743"/>
              <a:gd name="connsiteX8" fmla="*/ 2546576 w 2546576"/>
              <a:gd name="connsiteY8" fmla="*/ 1635263 h 1770743"/>
              <a:gd name="connsiteX9" fmla="*/ 2411096 w 2546576"/>
              <a:gd name="connsiteY9" fmla="*/ 1770743 h 1770743"/>
              <a:gd name="connsiteX10" fmla="*/ 135480 w 2546576"/>
              <a:gd name="connsiteY10" fmla="*/ 1770743 h 1770743"/>
              <a:gd name="connsiteX11" fmla="*/ 0 w 2546576"/>
              <a:gd name="connsiteY11" fmla="*/ 1635263 h 1770743"/>
              <a:gd name="connsiteX12" fmla="*/ 0 w 2546576"/>
              <a:gd name="connsiteY12" fmla="*/ 135480 h 1770743"/>
              <a:gd name="connsiteX13" fmla="*/ 135480 w 2546576"/>
              <a:gd name="connsiteY13" fmla="*/ 0 h 177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6576" h="1770743">
                <a:moveTo>
                  <a:pt x="1273288" y="29012"/>
                </a:moveTo>
                <a:cubicBezTo>
                  <a:pt x="1199922" y="29012"/>
                  <a:pt x="1140448" y="88486"/>
                  <a:pt x="1140448" y="161852"/>
                </a:cubicBezTo>
                <a:cubicBezTo>
                  <a:pt x="1140448" y="235218"/>
                  <a:pt x="1199922" y="294692"/>
                  <a:pt x="1273288" y="294692"/>
                </a:cubicBezTo>
                <a:cubicBezTo>
                  <a:pt x="1346654" y="294692"/>
                  <a:pt x="1406128" y="235218"/>
                  <a:pt x="1406128" y="161852"/>
                </a:cubicBezTo>
                <a:cubicBezTo>
                  <a:pt x="1406128" y="88486"/>
                  <a:pt x="1346654" y="29012"/>
                  <a:pt x="1273288" y="29012"/>
                </a:cubicBezTo>
                <a:close/>
                <a:moveTo>
                  <a:pt x="135480" y="0"/>
                </a:moveTo>
                <a:lnTo>
                  <a:pt x="2411096" y="0"/>
                </a:lnTo>
                <a:cubicBezTo>
                  <a:pt x="2485920" y="0"/>
                  <a:pt x="2546576" y="60656"/>
                  <a:pt x="2546576" y="135480"/>
                </a:cubicBezTo>
                <a:lnTo>
                  <a:pt x="2546576" y="1635263"/>
                </a:lnTo>
                <a:cubicBezTo>
                  <a:pt x="2546576" y="1710087"/>
                  <a:pt x="2485920" y="1770743"/>
                  <a:pt x="2411096" y="1770743"/>
                </a:cubicBezTo>
                <a:lnTo>
                  <a:pt x="135480" y="1770743"/>
                </a:lnTo>
                <a:cubicBezTo>
                  <a:pt x="60656" y="1770743"/>
                  <a:pt x="0" y="1710087"/>
                  <a:pt x="0" y="1635263"/>
                </a:cubicBezTo>
                <a:lnTo>
                  <a:pt x="0" y="135480"/>
                </a:lnTo>
                <a:cubicBezTo>
                  <a:pt x="0" y="60656"/>
                  <a:pt x="60656" y="0"/>
                  <a:pt x="135480" y="0"/>
                </a:cubicBezTo>
                <a:close/>
              </a:path>
            </a:pathLst>
          </a:custGeom>
          <a:solidFill>
            <a:srgbClr val="F38B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dirty="0">
                <a:solidFill>
                  <a:prstClr val="white"/>
                </a:solidFill>
                <a:latin typeface="微软雅黑" panose="020B0503020204020204" pitchFamily="34" charset="-122"/>
                <a:ea typeface="微软雅黑" panose="020B0503020204020204" pitchFamily="34" charset="-122"/>
              </a:rPr>
              <a:t>请在此输入内容</a:t>
            </a:r>
            <a:endParaRPr lang="en-US" altLang="zh-CN" dirty="0">
              <a:solidFill>
                <a:prstClr val="white"/>
              </a:solidFill>
              <a:latin typeface="微软雅黑" panose="020B0503020204020204" pitchFamily="34" charset="-122"/>
              <a:ea typeface="微软雅黑" panose="020B0503020204020204" pitchFamily="34" charset="-122"/>
            </a:endParaRPr>
          </a:p>
          <a:p>
            <a:pPr algn="ctr">
              <a:lnSpc>
                <a:spcPct val="120000"/>
              </a:lnSpc>
            </a:pPr>
            <a:r>
              <a:rPr lang="zh-CN" altLang="en-US" dirty="0">
                <a:solidFill>
                  <a:prstClr val="white"/>
                </a:solidFill>
                <a:latin typeface="微软雅黑" panose="020B0503020204020204" pitchFamily="34" charset="-122"/>
                <a:ea typeface="微软雅黑" panose="020B0503020204020204" pitchFamily="34" charset="-122"/>
              </a:rPr>
              <a:t>请在此输入内容</a:t>
            </a:r>
          </a:p>
        </p:txBody>
      </p:sp>
      <p:sp>
        <p:nvSpPr>
          <p:cNvPr id="24" name="圆角矩形 23"/>
          <p:cNvSpPr/>
          <p:nvPr/>
        </p:nvSpPr>
        <p:spPr>
          <a:xfrm>
            <a:off x="6165284" y="3523340"/>
            <a:ext cx="2546576" cy="1770743"/>
          </a:xfrm>
          <a:prstGeom prst="roundRect">
            <a:avLst>
              <a:gd name="adj" fmla="val 7651"/>
            </a:avLst>
          </a:prstGeom>
          <a:blipFill>
            <a:blip r:embed="rId6"/>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任意多边形 39"/>
          <p:cNvSpPr/>
          <p:nvPr/>
        </p:nvSpPr>
        <p:spPr>
          <a:xfrm>
            <a:off x="8850427" y="3523340"/>
            <a:ext cx="2546576" cy="1770743"/>
          </a:xfrm>
          <a:custGeom>
            <a:avLst/>
            <a:gdLst>
              <a:gd name="connsiteX0" fmla="*/ 1273289 w 2546576"/>
              <a:gd name="connsiteY0" fmla="*/ 29012 h 1770743"/>
              <a:gd name="connsiteX1" fmla="*/ 1140449 w 2546576"/>
              <a:gd name="connsiteY1" fmla="*/ 161852 h 1770743"/>
              <a:gd name="connsiteX2" fmla="*/ 1273289 w 2546576"/>
              <a:gd name="connsiteY2" fmla="*/ 294692 h 1770743"/>
              <a:gd name="connsiteX3" fmla="*/ 1406129 w 2546576"/>
              <a:gd name="connsiteY3" fmla="*/ 161852 h 1770743"/>
              <a:gd name="connsiteX4" fmla="*/ 1273289 w 2546576"/>
              <a:gd name="connsiteY4" fmla="*/ 29012 h 1770743"/>
              <a:gd name="connsiteX5" fmla="*/ 135480 w 2546576"/>
              <a:gd name="connsiteY5" fmla="*/ 0 h 1770743"/>
              <a:gd name="connsiteX6" fmla="*/ 2411096 w 2546576"/>
              <a:gd name="connsiteY6" fmla="*/ 0 h 1770743"/>
              <a:gd name="connsiteX7" fmla="*/ 2546576 w 2546576"/>
              <a:gd name="connsiteY7" fmla="*/ 135480 h 1770743"/>
              <a:gd name="connsiteX8" fmla="*/ 2546576 w 2546576"/>
              <a:gd name="connsiteY8" fmla="*/ 1635263 h 1770743"/>
              <a:gd name="connsiteX9" fmla="*/ 2411096 w 2546576"/>
              <a:gd name="connsiteY9" fmla="*/ 1770743 h 1770743"/>
              <a:gd name="connsiteX10" fmla="*/ 135480 w 2546576"/>
              <a:gd name="connsiteY10" fmla="*/ 1770743 h 1770743"/>
              <a:gd name="connsiteX11" fmla="*/ 0 w 2546576"/>
              <a:gd name="connsiteY11" fmla="*/ 1635263 h 1770743"/>
              <a:gd name="connsiteX12" fmla="*/ 0 w 2546576"/>
              <a:gd name="connsiteY12" fmla="*/ 135480 h 1770743"/>
              <a:gd name="connsiteX13" fmla="*/ 135480 w 2546576"/>
              <a:gd name="connsiteY13" fmla="*/ 0 h 177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46576" h="1770743">
                <a:moveTo>
                  <a:pt x="1273289" y="29012"/>
                </a:moveTo>
                <a:cubicBezTo>
                  <a:pt x="1199923" y="29012"/>
                  <a:pt x="1140449" y="88486"/>
                  <a:pt x="1140449" y="161852"/>
                </a:cubicBezTo>
                <a:cubicBezTo>
                  <a:pt x="1140449" y="235218"/>
                  <a:pt x="1199923" y="294692"/>
                  <a:pt x="1273289" y="294692"/>
                </a:cubicBezTo>
                <a:cubicBezTo>
                  <a:pt x="1346655" y="294692"/>
                  <a:pt x="1406129" y="235218"/>
                  <a:pt x="1406129" y="161852"/>
                </a:cubicBezTo>
                <a:cubicBezTo>
                  <a:pt x="1406129" y="88486"/>
                  <a:pt x="1346655" y="29012"/>
                  <a:pt x="1273289" y="29012"/>
                </a:cubicBezTo>
                <a:close/>
                <a:moveTo>
                  <a:pt x="135480" y="0"/>
                </a:moveTo>
                <a:lnTo>
                  <a:pt x="2411096" y="0"/>
                </a:lnTo>
                <a:cubicBezTo>
                  <a:pt x="2485920" y="0"/>
                  <a:pt x="2546576" y="60656"/>
                  <a:pt x="2546576" y="135480"/>
                </a:cubicBezTo>
                <a:lnTo>
                  <a:pt x="2546576" y="1635263"/>
                </a:lnTo>
                <a:cubicBezTo>
                  <a:pt x="2546576" y="1710087"/>
                  <a:pt x="2485920" y="1770743"/>
                  <a:pt x="2411096" y="1770743"/>
                </a:cubicBezTo>
                <a:lnTo>
                  <a:pt x="135480" y="1770743"/>
                </a:lnTo>
                <a:cubicBezTo>
                  <a:pt x="60656" y="1770743"/>
                  <a:pt x="0" y="1710087"/>
                  <a:pt x="0" y="1635263"/>
                </a:cubicBezTo>
                <a:lnTo>
                  <a:pt x="0" y="135480"/>
                </a:lnTo>
                <a:cubicBezTo>
                  <a:pt x="0" y="60656"/>
                  <a:pt x="60656" y="0"/>
                  <a:pt x="135480" y="0"/>
                </a:cubicBezTo>
                <a:close/>
              </a:path>
            </a:pathLst>
          </a:custGeom>
          <a:solidFill>
            <a:srgbClr val="F38B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a:solidFill>
                  <a:prstClr val="white"/>
                </a:solidFill>
                <a:latin typeface="微软雅黑" panose="020B0503020204020204" pitchFamily="34" charset="-122"/>
                <a:ea typeface="微软雅黑" panose="020B0503020204020204" pitchFamily="34" charset="-122"/>
              </a:rPr>
              <a:t>请在此输入内容</a:t>
            </a:r>
            <a:endParaRPr lang="en-US" altLang="zh-CN">
              <a:solidFill>
                <a:prstClr val="white"/>
              </a:solidFill>
              <a:latin typeface="微软雅黑" panose="020B0503020204020204" pitchFamily="34" charset="-122"/>
              <a:ea typeface="微软雅黑" panose="020B0503020204020204" pitchFamily="34" charset="-122"/>
            </a:endParaRPr>
          </a:p>
          <a:p>
            <a:pPr algn="ctr">
              <a:lnSpc>
                <a:spcPct val="120000"/>
              </a:lnSpc>
            </a:pPr>
            <a:r>
              <a:rPr lang="zh-CN" altLang="en-US">
                <a:solidFill>
                  <a:prstClr val="white"/>
                </a:solidFill>
                <a:latin typeface="微软雅黑" panose="020B0503020204020204" pitchFamily="34" charset="-122"/>
                <a:ea typeface="微软雅黑" panose="020B0503020204020204" pitchFamily="34" charset="-122"/>
              </a:rPr>
              <a:t>请在此输入内容</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31" name="TextBox 20"/>
          <p:cNvSpPr txBox="1"/>
          <p:nvPr/>
        </p:nvSpPr>
        <p:spPr>
          <a:xfrm>
            <a:off x="794998" y="5424711"/>
            <a:ext cx="10602005" cy="892552"/>
          </a:xfrm>
          <a:prstGeom prst="rect">
            <a:avLst/>
          </a:prstGeom>
          <a:noFill/>
        </p:spPr>
        <p:txBody>
          <a:bodyPr wrap="square" rtlCol="0">
            <a:spAutoFit/>
          </a:bodyPr>
          <a:lstStyle/>
          <a:p>
            <a:pPr algn="ctr">
              <a:lnSpc>
                <a:spcPct val="130000"/>
              </a:lnSpc>
            </a:pP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rPr>
              <a:t>我们拥有顶尖的</a:t>
            </a:r>
            <a:r>
              <a:rPr lang="en-US" altLang="zh-CN" sz="20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2000" dirty="0">
                <a:solidFill>
                  <a:prstClr val="black">
                    <a:lumMod val="75000"/>
                    <a:lumOff val="25000"/>
                  </a:prstClr>
                </a:solidFill>
                <a:latin typeface="微软雅黑" panose="020B0503020204020204" pitchFamily="34" charset="-122"/>
                <a:ea typeface="微软雅黑" panose="020B0503020204020204" pitchFamily="34" charset="-122"/>
              </a:rPr>
              <a:t>设计</a:t>
            </a:r>
          </a:p>
        </p:txBody>
      </p:sp>
    </p:spTree>
    <p:extLst>
      <p:ext uri="{BB962C8B-B14F-4D97-AF65-F5344CB8AC3E}">
        <p14:creationId xmlns:p14="http://schemas.microsoft.com/office/powerpoint/2010/main" val="3707185255"/>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480141" y="1672542"/>
            <a:ext cx="2546576" cy="1770743"/>
          </a:xfrm>
          <a:prstGeom prst="roundRect">
            <a:avLst>
              <a:gd name="adj" fmla="val 7651"/>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 name="圆角矩形 2"/>
          <p:cNvSpPr/>
          <p:nvPr/>
        </p:nvSpPr>
        <p:spPr>
          <a:xfrm>
            <a:off x="8850427" y="1672542"/>
            <a:ext cx="2546576" cy="1770743"/>
          </a:xfrm>
          <a:prstGeom prst="roundRect">
            <a:avLst>
              <a:gd name="adj" fmla="val 7651"/>
            </a:avLst>
          </a:prstGeom>
          <a:blipFill>
            <a:blip r:embed="rId4"/>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圆角矩形 3"/>
          <p:cNvSpPr/>
          <p:nvPr/>
        </p:nvSpPr>
        <p:spPr>
          <a:xfrm>
            <a:off x="794998" y="1672542"/>
            <a:ext cx="2546576" cy="1770743"/>
          </a:xfrm>
          <a:prstGeom prst="roundRect">
            <a:avLst>
              <a:gd name="adj" fmla="val 7651"/>
            </a:avLst>
          </a:prstGeom>
          <a:blipFill>
            <a:blip r:embed="rId5"/>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 name="圆角矩形 4"/>
          <p:cNvSpPr/>
          <p:nvPr/>
        </p:nvSpPr>
        <p:spPr>
          <a:xfrm>
            <a:off x="6165284" y="1672542"/>
            <a:ext cx="2546576" cy="1770743"/>
          </a:xfrm>
          <a:prstGeom prst="roundRect">
            <a:avLst>
              <a:gd name="adj" fmla="val 7651"/>
            </a:avLst>
          </a:prstGeom>
          <a:blipFill>
            <a:blip r:embed="rId6"/>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文本框 9"/>
          <p:cNvSpPr txBox="1"/>
          <p:nvPr/>
        </p:nvSpPr>
        <p:spPr>
          <a:xfrm>
            <a:off x="717778" y="3802800"/>
            <a:ext cx="2623796" cy="2092881"/>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
        <p:nvSpPr>
          <p:cNvPr id="11" name="文本框 10"/>
          <p:cNvSpPr txBox="1"/>
          <p:nvPr/>
        </p:nvSpPr>
        <p:spPr>
          <a:xfrm>
            <a:off x="3402921" y="3802800"/>
            <a:ext cx="2623796" cy="2092881"/>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
        <p:nvSpPr>
          <p:cNvPr id="12" name="文本框 11"/>
          <p:cNvSpPr txBox="1"/>
          <p:nvPr/>
        </p:nvSpPr>
        <p:spPr>
          <a:xfrm>
            <a:off x="6165284" y="3802800"/>
            <a:ext cx="2623796" cy="2092881"/>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sp>
        <p:nvSpPr>
          <p:cNvPr id="13" name="文本框 12"/>
          <p:cNvSpPr txBox="1"/>
          <p:nvPr/>
        </p:nvSpPr>
        <p:spPr>
          <a:xfrm>
            <a:off x="8850427" y="3802800"/>
            <a:ext cx="2623796" cy="2092881"/>
          </a:xfrm>
          <a:prstGeom prst="rect">
            <a:avLst/>
          </a:prstGeom>
          <a:noFill/>
        </p:spPr>
        <p:txBody>
          <a:bodyPr wrap="square" rtlCol="0">
            <a:spAutoFit/>
          </a:bodyPr>
          <a:lstStyle/>
          <a:p>
            <a:pPr>
              <a:lnSpc>
                <a:spcPct val="130000"/>
              </a:lnSpc>
            </a:pPr>
            <a:r>
              <a:rPr lang="zh-CN" altLang="en-US" sz="2000" dirty="0">
                <a:solidFill>
                  <a:prstClr val="white">
                    <a:lumMod val="50000"/>
                  </a:prstClr>
                </a:solidFill>
                <a:latin typeface="微软雅黑" panose="020B0503020204020204" pitchFamily="34" charset="-122"/>
                <a:ea typeface="微软雅黑" panose="020B0503020204020204" pitchFamily="34" charset="-122"/>
              </a:rPr>
              <a:t>拥有顶尖的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设计团队，坚持精益求精拒接平庸的设计理念帮您实现精致、美观动感的</a:t>
            </a:r>
            <a:r>
              <a:rPr lang="en-US" altLang="zh-CN" sz="2000" dirty="0">
                <a:solidFill>
                  <a:prstClr val="white">
                    <a:lumMod val="50000"/>
                  </a:prstClr>
                </a:solidFill>
                <a:latin typeface="微软雅黑" panose="020B0503020204020204" pitchFamily="34" charset="-122"/>
                <a:ea typeface="微软雅黑" panose="020B0503020204020204" pitchFamily="34" charset="-122"/>
              </a:rPr>
              <a:t>PPT</a:t>
            </a:r>
            <a:r>
              <a:rPr lang="zh-CN" altLang="en-US" sz="2000" dirty="0">
                <a:solidFill>
                  <a:prstClr val="white">
                    <a:lumMod val="50000"/>
                  </a:prstClr>
                </a:solidFill>
                <a:latin typeface="微软雅黑" panose="020B0503020204020204" pitchFamily="34" charset="-122"/>
                <a:ea typeface="微软雅黑" panose="020B0503020204020204" pitchFamily="34" charset="-122"/>
              </a:rPr>
              <a:t>设计</a:t>
            </a:r>
          </a:p>
        </p:txBody>
      </p:sp>
      <p:cxnSp>
        <p:nvCxnSpPr>
          <p:cNvPr id="24" name="直接连接符 23"/>
          <p:cNvCxnSpPr/>
          <p:nvPr/>
        </p:nvCxnSpPr>
        <p:spPr>
          <a:xfrm>
            <a:off x="515938" y="6016625"/>
            <a:ext cx="11160125" cy="0"/>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9207213"/>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66E3DA97-B0E7-4C80-8B4C-42014A3FD35F}"/>
              </a:ext>
            </a:extLst>
          </p:cNvPr>
          <p:cNvSpPr/>
          <p:nvPr/>
        </p:nvSpPr>
        <p:spPr>
          <a:xfrm>
            <a:off x="0" y="0"/>
            <a:ext cx="6696364" cy="6858000"/>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6" name="矩形 5">
            <a:extLst>
              <a:ext uri="{FF2B5EF4-FFF2-40B4-BE49-F238E27FC236}">
                <a16:creationId xmlns="" xmlns:a16="http://schemas.microsoft.com/office/drawing/2014/main" id="{ED1A0A9A-B42B-46D7-B976-2796F2A0BE5C}"/>
              </a:ext>
            </a:extLst>
          </p:cNvPr>
          <p:cNvSpPr/>
          <p:nvPr/>
        </p:nvSpPr>
        <p:spPr>
          <a:xfrm>
            <a:off x="469900" y="406400"/>
            <a:ext cx="11137900" cy="6045200"/>
          </a:xfrm>
          <a:prstGeom prst="rect">
            <a:avLst/>
          </a:prstGeom>
          <a:solidFill>
            <a:srgbClr val="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a:ea typeface="幼圆"/>
              <a:cs typeface="+mn-cs"/>
            </a:endParaRPr>
          </a:p>
        </p:txBody>
      </p:sp>
      <p:sp>
        <p:nvSpPr>
          <p:cNvPr id="7" name="文本框 6">
            <a:extLst>
              <a:ext uri="{FF2B5EF4-FFF2-40B4-BE49-F238E27FC236}">
                <a16:creationId xmlns="" xmlns:a16="http://schemas.microsoft.com/office/drawing/2014/main" id="{873BB113-D627-4BDB-9986-8B4C00D703CD}"/>
              </a:ext>
            </a:extLst>
          </p:cNvPr>
          <p:cNvSpPr txBox="1"/>
          <p:nvPr/>
        </p:nvSpPr>
        <p:spPr>
          <a:xfrm>
            <a:off x="887675" y="684061"/>
            <a:ext cx="914493" cy="918585"/>
          </a:xfrm>
          <a:prstGeom prst="rect">
            <a:avLst/>
          </a:prstGeom>
          <a:noFill/>
        </p:spPr>
        <p:txBody>
          <a:bodyPr wrap="square" rtlCol="0">
            <a:spAutoFit/>
          </a:bodyPr>
          <a:lstStyle/>
          <a:p>
            <a:pPr algn="ctr" defTabSz="457200">
              <a:lnSpc>
                <a:spcPct val="150000"/>
              </a:lnSpc>
            </a:pPr>
            <a:r>
              <a:rPr lang="zh-CN" altLang="en-US" sz="4000" dirty="0">
                <a:solidFill>
                  <a:srgbClr val="E58A89"/>
                </a:solidFill>
                <a:ea typeface="文悦古典明朝体 (非商业使用) W5" pitchFamily="50" charset="-122"/>
              </a:rPr>
              <a:t>冰</a:t>
            </a:r>
          </a:p>
        </p:txBody>
      </p:sp>
      <p:sp>
        <p:nvSpPr>
          <p:cNvPr id="8" name="椭圆 7">
            <a:extLst>
              <a:ext uri="{FF2B5EF4-FFF2-40B4-BE49-F238E27FC236}">
                <a16:creationId xmlns="" xmlns:a16="http://schemas.microsoft.com/office/drawing/2014/main" id="{227AA7B9-B33F-443E-8AFE-87B35A11D3AB}"/>
              </a:ext>
            </a:extLst>
          </p:cNvPr>
          <p:cNvSpPr/>
          <p:nvPr/>
        </p:nvSpPr>
        <p:spPr>
          <a:xfrm>
            <a:off x="988935" y="834463"/>
            <a:ext cx="723900" cy="723900"/>
          </a:xfrm>
          <a:prstGeom prst="ellipse">
            <a:avLst/>
          </a:prstGeom>
          <a:noFill/>
          <a:ln w="12700" cap="flat" cmpd="sng" algn="ctr">
            <a:solidFill>
              <a:srgbClr val="E58A89"/>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solidFill>
                  <a:srgbClr val="E58A89"/>
                </a:solidFill>
              </a:ln>
              <a:solidFill>
                <a:prstClr val="white"/>
              </a:solidFill>
              <a:effectLst/>
              <a:uLnTx/>
              <a:uFillTx/>
              <a:latin typeface="Calibri"/>
              <a:ea typeface="幼圆"/>
              <a:cs typeface="+mn-cs"/>
            </a:endParaRPr>
          </a:p>
        </p:txBody>
      </p:sp>
      <p:sp>
        <p:nvSpPr>
          <p:cNvPr id="9" name="椭圆 8">
            <a:extLst>
              <a:ext uri="{FF2B5EF4-FFF2-40B4-BE49-F238E27FC236}">
                <a16:creationId xmlns="" xmlns:a16="http://schemas.microsoft.com/office/drawing/2014/main" id="{56E5BB6D-7D35-4E50-B0A1-616A1F24AE8B}"/>
              </a:ext>
            </a:extLst>
          </p:cNvPr>
          <p:cNvSpPr/>
          <p:nvPr/>
        </p:nvSpPr>
        <p:spPr>
          <a:xfrm>
            <a:off x="1708696" y="834463"/>
            <a:ext cx="723900" cy="723900"/>
          </a:xfrm>
          <a:prstGeom prst="ellipse">
            <a:avLst/>
          </a:prstGeom>
          <a:noFill/>
          <a:ln w="12700" cap="flat" cmpd="sng" algn="ctr">
            <a:solidFill>
              <a:srgbClr val="E58A89"/>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solidFill>
                  <a:srgbClr val="E58A89"/>
                </a:solidFill>
              </a:ln>
              <a:solidFill>
                <a:prstClr val="white"/>
              </a:solidFill>
              <a:effectLst/>
              <a:uLnTx/>
              <a:uFillTx/>
              <a:latin typeface="Calibri"/>
              <a:ea typeface="幼圆"/>
              <a:cs typeface="+mn-cs"/>
            </a:endParaRPr>
          </a:p>
        </p:txBody>
      </p:sp>
      <p:sp>
        <p:nvSpPr>
          <p:cNvPr id="10" name="矩形 9">
            <a:extLst>
              <a:ext uri="{FF2B5EF4-FFF2-40B4-BE49-F238E27FC236}">
                <a16:creationId xmlns="" xmlns:a16="http://schemas.microsoft.com/office/drawing/2014/main" id="{D374AF72-9C24-42E7-8388-FEDA04AF964F}"/>
              </a:ext>
            </a:extLst>
          </p:cNvPr>
          <p:cNvSpPr/>
          <p:nvPr/>
        </p:nvSpPr>
        <p:spPr>
          <a:xfrm>
            <a:off x="1013003" y="1796577"/>
            <a:ext cx="2115285" cy="1200329"/>
          </a:xfrm>
          <a:prstGeom prst="rect">
            <a:avLst/>
          </a:prstGeom>
        </p:spPr>
        <p:txBody>
          <a:bodyPr wrap="square">
            <a:spAutoFit/>
          </a:bodyPr>
          <a:lstStyle/>
          <a:p>
            <a:pPr defTabSz="457200"/>
            <a:r>
              <a:rPr lang="en-US" altLang="zh-CN" sz="3600" dirty="0">
                <a:solidFill>
                  <a:srgbClr val="E58A89"/>
                </a:solidFill>
                <a:latin typeface="Tw Cen MT" panose="020B0602020104020603" pitchFamily="34" charset="0"/>
                <a:ea typeface="幼圆"/>
              </a:rPr>
              <a:t>ICE</a:t>
            </a:r>
          </a:p>
          <a:p>
            <a:pPr defTabSz="457200"/>
            <a:r>
              <a:rPr lang="en-US" altLang="zh-CN" sz="3600" dirty="0">
                <a:solidFill>
                  <a:srgbClr val="E58A89"/>
                </a:solidFill>
                <a:latin typeface="Tw Cen MT" panose="020B0602020104020603" pitchFamily="34" charset="0"/>
                <a:ea typeface="幼圆"/>
              </a:rPr>
              <a:t>CREAM</a:t>
            </a:r>
            <a:endParaRPr lang="zh-CN" altLang="en-US" sz="3600" dirty="0">
              <a:solidFill>
                <a:srgbClr val="E58A89"/>
              </a:solidFill>
              <a:latin typeface="Tw Cen MT" panose="020B0602020104020603" pitchFamily="34" charset="0"/>
              <a:ea typeface="幼圆"/>
            </a:endParaRPr>
          </a:p>
        </p:txBody>
      </p:sp>
      <p:cxnSp>
        <p:nvCxnSpPr>
          <p:cNvPr id="11" name="直接连接符 10">
            <a:extLst>
              <a:ext uri="{FF2B5EF4-FFF2-40B4-BE49-F238E27FC236}">
                <a16:creationId xmlns="" xmlns:a16="http://schemas.microsoft.com/office/drawing/2014/main" id="{6520020C-711E-41AD-AFEC-29D4082999E8}"/>
              </a:ext>
            </a:extLst>
          </p:cNvPr>
          <p:cNvCxnSpPr>
            <a:cxnSpLocks/>
          </p:cNvCxnSpPr>
          <p:nvPr/>
        </p:nvCxnSpPr>
        <p:spPr>
          <a:xfrm>
            <a:off x="469900" y="1189171"/>
            <a:ext cx="633335" cy="0"/>
          </a:xfrm>
          <a:prstGeom prst="line">
            <a:avLst/>
          </a:prstGeom>
          <a:noFill/>
          <a:ln w="6350" cap="flat" cmpd="sng" algn="ctr">
            <a:solidFill>
              <a:srgbClr val="4A7335"/>
            </a:solidFill>
            <a:prstDash val="solid"/>
            <a:miter lim="800000"/>
          </a:ln>
          <a:effectLst/>
        </p:spPr>
      </p:cxnSp>
      <p:sp>
        <p:nvSpPr>
          <p:cNvPr id="12" name="矩形 11">
            <a:extLst>
              <a:ext uri="{FF2B5EF4-FFF2-40B4-BE49-F238E27FC236}">
                <a16:creationId xmlns="" xmlns:a16="http://schemas.microsoft.com/office/drawing/2014/main" id="{1AC7FFA0-4F2D-4275-8903-49ECC90414C6}"/>
              </a:ext>
            </a:extLst>
          </p:cNvPr>
          <p:cNvSpPr/>
          <p:nvPr/>
        </p:nvSpPr>
        <p:spPr>
          <a:xfrm>
            <a:off x="1085458" y="3184817"/>
            <a:ext cx="4015607" cy="1511952"/>
          </a:xfrm>
          <a:prstGeom prst="rect">
            <a:avLst/>
          </a:prstGeom>
        </p:spPr>
        <p:txBody>
          <a:bodyPr wrap="square">
            <a:spAutoFit/>
          </a:bodyPr>
          <a:lstStyle/>
          <a:p>
            <a:pPr algn="just" defTabSz="457200">
              <a:lnSpc>
                <a:spcPct val="150000"/>
              </a:lnSpc>
            </a:pPr>
            <a:r>
              <a:rPr lang="zh-CN" altLang="en-US" sz="1600" dirty="0">
                <a:solidFill>
                  <a:srgbClr val="F2F2F2">
                    <a:lumMod val="25000"/>
                  </a:srgbClr>
                </a:solidFill>
                <a:latin typeface="幼圆" panose="02010509060101010101" pitchFamily="49" charset="-122"/>
                <a:ea typeface="幼圆" panose="02010509060101010101" pitchFamily="49" charset="-122"/>
              </a:rPr>
              <a:t>在元朝的时候，一位精明的食品店商人突发奇想，他尝试着在冰中添加一些蜜糖、牛奶和珍珠粉，结果，制成了世界上最早的冰淇淋。</a:t>
            </a:r>
          </a:p>
        </p:txBody>
      </p:sp>
      <p:sp>
        <p:nvSpPr>
          <p:cNvPr id="13" name="矩形 12">
            <a:extLst>
              <a:ext uri="{FF2B5EF4-FFF2-40B4-BE49-F238E27FC236}">
                <a16:creationId xmlns="" xmlns:a16="http://schemas.microsoft.com/office/drawing/2014/main" id="{75A3CF97-6B02-4F4E-BB99-63DB616171E2}"/>
              </a:ext>
            </a:extLst>
          </p:cNvPr>
          <p:cNvSpPr/>
          <p:nvPr/>
        </p:nvSpPr>
        <p:spPr>
          <a:xfrm>
            <a:off x="1130896" y="4899969"/>
            <a:ext cx="4015607" cy="525465"/>
          </a:xfrm>
          <a:prstGeom prst="rect">
            <a:avLst/>
          </a:prstGeom>
        </p:spPr>
        <p:txBody>
          <a:bodyPr wrap="square">
            <a:spAutoFit/>
          </a:bodyPr>
          <a:lstStyle/>
          <a:p>
            <a:pPr algn="just" defTabSz="457200">
              <a:lnSpc>
                <a:spcPct val="150000"/>
              </a:lnSpc>
            </a:pPr>
            <a:r>
              <a:rPr lang="en-US" altLang="zh-CN"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boy charged up and asked for an ice cream</a:t>
            </a:r>
          </a:p>
          <a:p>
            <a:pPr algn="just" defTabSz="457200">
              <a:lnSpc>
                <a:spcPct val="150000"/>
              </a:lnSpc>
            </a:pPr>
            <a:r>
              <a:rPr lang="en-US" altLang="zh-CN"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rPr>
              <a:t>The sale of ice cream is partly determined by the weather.</a:t>
            </a:r>
            <a:endParaRPr lang="zh-CN" altLang="en-US" sz="1000" dirty="0">
              <a:solidFill>
                <a:srgbClr val="F2F2F2">
                  <a:lumMod val="25000"/>
                </a:srgbClr>
              </a:solidFill>
              <a:latin typeface="Arial" panose="020B0604020202020204" pitchFamily="34" charset="0"/>
              <a:ea typeface="幼圆" panose="02010509060101010101" pitchFamily="49" charset="-122"/>
              <a:cs typeface="Arial" panose="020B0604020202020204" pitchFamily="34" charset="0"/>
            </a:endParaRPr>
          </a:p>
        </p:txBody>
      </p:sp>
      <p:sp>
        <p:nvSpPr>
          <p:cNvPr id="14" name="矩形 13">
            <a:extLst>
              <a:ext uri="{FF2B5EF4-FFF2-40B4-BE49-F238E27FC236}">
                <a16:creationId xmlns="" xmlns:a16="http://schemas.microsoft.com/office/drawing/2014/main" id="{20E8CDB0-5785-4EE2-A482-7F08DE470535}"/>
              </a:ext>
            </a:extLst>
          </p:cNvPr>
          <p:cNvSpPr/>
          <p:nvPr/>
        </p:nvSpPr>
        <p:spPr>
          <a:xfrm>
            <a:off x="5444015" y="2046872"/>
            <a:ext cx="4641850" cy="3918423"/>
          </a:xfrm>
          <a:prstGeom prst="rect">
            <a:avLst/>
          </a:prstGeom>
          <a:solidFill>
            <a:srgbClr val="E58A8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pic>
        <p:nvPicPr>
          <p:cNvPr id="15" name="图片 14">
            <a:extLst>
              <a:ext uri="{FF2B5EF4-FFF2-40B4-BE49-F238E27FC236}">
                <a16:creationId xmlns="" xmlns:a16="http://schemas.microsoft.com/office/drawing/2014/main" id="{54FFD2FE-6C0F-45F3-892E-557ACD8B0CD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19321" y="1341153"/>
            <a:ext cx="5338626" cy="4175694"/>
          </a:xfrm>
          <a:prstGeom prst="rect">
            <a:avLst/>
          </a:prstGeom>
        </p:spPr>
      </p:pic>
      <p:sp>
        <p:nvSpPr>
          <p:cNvPr id="16" name="矩形 15">
            <a:extLst>
              <a:ext uri="{FF2B5EF4-FFF2-40B4-BE49-F238E27FC236}">
                <a16:creationId xmlns="" xmlns:a16="http://schemas.microsoft.com/office/drawing/2014/main" id="{D3B934F0-9151-43FB-9FA0-7CBED1D75ED7}"/>
              </a:ext>
            </a:extLst>
          </p:cNvPr>
          <p:cNvSpPr/>
          <p:nvPr/>
        </p:nvSpPr>
        <p:spPr>
          <a:xfrm>
            <a:off x="469900" y="406400"/>
            <a:ext cx="167644" cy="6045200"/>
          </a:xfrm>
          <a:prstGeom prst="rect">
            <a:avLst/>
          </a:prstGeom>
          <a:solidFill>
            <a:srgbClr val="F0DEDC"/>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幼圆"/>
              <a:cs typeface="+mn-cs"/>
            </a:endParaRPr>
          </a:p>
        </p:txBody>
      </p:sp>
      <p:sp>
        <p:nvSpPr>
          <p:cNvPr id="17" name="椭圆 16">
            <a:extLst>
              <a:ext uri="{FF2B5EF4-FFF2-40B4-BE49-F238E27FC236}">
                <a16:creationId xmlns="" xmlns:a16="http://schemas.microsoft.com/office/drawing/2014/main" id="{42F859A5-395C-4E15-94DC-15137A325794}"/>
              </a:ext>
            </a:extLst>
          </p:cNvPr>
          <p:cNvSpPr/>
          <p:nvPr/>
        </p:nvSpPr>
        <p:spPr>
          <a:xfrm>
            <a:off x="2448182" y="792885"/>
            <a:ext cx="723900" cy="723900"/>
          </a:xfrm>
          <a:prstGeom prst="ellipse">
            <a:avLst/>
          </a:prstGeom>
          <a:noFill/>
          <a:ln w="12700" cap="flat" cmpd="sng" algn="ctr">
            <a:solidFill>
              <a:srgbClr val="E58A89"/>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solidFill>
                  <a:srgbClr val="E58A89"/>
                </a:solidFill>
              </a:ln>
              <a:solidFill>
                <a:prstClr val="white"/>
              </a:solidFill>
              <a:effectLst/>
              <a:uLnTx/>
              <a:uFillTx/>
              <a:latin typeface="Calibri"/>
              <a:ea typeface="幼圆"/>
              <a:cs typeface="+mn-cs"/>
            </a:endParaRPr>
          </a:p>
        </p:txBody>
      </p:sp>
      <p:sp>
        <p:nvSpPr>
          <p:cNvPr id="18" name="文本框 17">
            <a:extLst>
              <a:ext uri="{FF2B5EF4-FFF2-40B4-BE49-F238E27FC236}">
                <a16:creationId xmlns="" xmlns:a16="http://schemas.microsoft.com/office/drawing/2014/main" id="{0F0307B7-FD96-41D1-89F6-5177753FB0B4}"/>
              </a:ext>
            </a:extLst>
          </p:cNvPr>
          <p:cNvSpPr txBox="1"/>
          <p:nvPr/>
        </p:nvSpPr>
        <p:spPr>
          <a:xfrm>
            <a:off x="1667929" y="644723"/>
            <a:ext cx="914493" cy="918585"/>
          </a:xfrm>
          <a:prstGeom prst="rect">
            <a:avLst/>
          </a:prstGeom>
          <a:noFill/>
        </p:spPr>
        <p:txBody>
          <a:bodyPr wrap="square" rtlCol="0">
            <a:spAutoFit/>
          </a:bodyPr>
          <a:lstStyle/>
          <a:p>
            <a:pPr algn="ctr" defTabSz="457200">
              <a:lnSpc>
                <a:spcPct val="150000"/>
              </a:lnSpc>
            </a:pPr>
            <a:r>
              <a:rPr lang="zh-CN" altLang="en-US" sz="4000" dirty="0">
                <a:solidFill>
                  <a:srgbClr val="E58A89"/>
                </a:solidFill>
                <a:ea typeface="文悦古典明朝体 (非商业使用) W5" pitchFamily="50" charset="-122"/>
              </a:rPr>
              <a:t>淇</a:t>
            </a:r>
          </a:p>
        </p:txBody>
      </p:sp>
      <p:sp>
        <p:nvSpPr>
          <p:cNvPr id="19" name="文本框 18">
            <a:extLst>
              <a:ext uri="{FF2B5EF4-FFF2-40B4-BE49-F238E27FC236}">
                <a16:creationId xmlns="" xmlns:a16="http://schemas.microsoft.com/office/drawing/2014/main" id="{A0E43FEE-35F3-4361-86EF-8DA6C14D5D30}"/>
              </a:ext>
            </a:extLst>
          </p:cNvPr>
          <p:cNvSpPr txBox="1"/>
          <p:nvPr/>
        </p:nvSpPr>
        <p:spPr>
          <a:xfrm>
            <a:off x="2391829" y="610115"/>
            <a:ext cx="914493" cy="918585"/>
          </a:xfrm>
          <a:prstGeom prst="rect">
            <a:avLst/>
          </a:prstGeom>
          <a:noFill/>
        </p:spPr>
        <p:txBody>
          <a:bodyPr wrap="square" rtlCol="0">
            <a:spAutoFit/>
          </a:bodyPr>
          <a:lstStyle/>
          <a:p>
            <a:pPr algn="ctr" defTabSz="457200">
              <a:lnSpc>
                <a:spcPct val="150000"/>
              </a:lnSpc>
            </a:pPr>
            <a:r>
              <a:rPr lang="zh-CN" altLang="en-US" sz="4000" dirty="0">
                <a:solidFill>
                  <a:srgbClr val="E58A89"/>
                </a:solidFill>
                <a:ea typeface="文悦古典明朝体 (非商业使用) W5" pitchFamily="50" charset="-122"/>
              </a:rPr>
              <a:t>淋</a:t>
            </a:r>
          </a:p>
        </p:txBody>
      </p:sp>
    </p:spTree>
    <p:extLst>
      <p:ext uri="{BB962C8B-B14F-4D97-AF65-F5344CB8AC3E}">
        <p14:creationId xmlns:p14="http://schemas.microsoft.com/office/powerpoint/2010/main" val="1275903838"/>
      </p:ext>
    </p:extLst>
  </p:cSld>
  <p:clrMapOvr>
    <a:masterClrMapping/>
  </p:clrMapOvr>
  <mc:AlternateContent xmlns:mc="http://schemas.openxmlformats.org/markup-compatibility/2006">
    <mc:Choice xmlns:p14="http://schemas.microsoft.com/office/powerpoint/2010/main" Requires="p14">
      <p:transition spd="slow" p14:dur="125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0-#ppt_w/2"/>
                                          </p:val>
                                        </p:tav>
                                        <p:tav tm="100000">
                                          <p:val>
                                            <p:strVal val="#ppt_x"/>
                                          </p:val>
                                        </p:tav>
                                      </p:tavLst>
                                    </p:anim>
                                    <p:anim calcmode="lin" valueType="num">
                                      <p:cBhvr additive="base">
                                        <p:cTn id="16" dur="10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0-#ppt_w/2"/>
                                          </p:val>
                                        </p:tav>
                                        <p:tav tm="100000">
                                          <p:val>
                                            <p:strVal val="#ppt_x"/>
                                          </p:val>
                                        </p:tav>
                                      </p:tavLst>
                                    </p:anim>
                                    <p:anim calcmode="lin" valueType="num">
                                      <p:cBhvr additive="base">
                                        <p:cTn id="28" dur="10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0-#ppt_w/2"/>
                                          </p:val>
                                        </p:tav>
                                        <p:tav tm="100000">
                                          <p:val>
                                            <p:strVal val="#ppt_x"/>
                                          </p:val>
                                        </p:tav>
                                      </p:tavLst>
                                    </p:anim>
                                    <p:anim calcmode="lin" valueType="num">
                                      <p:cBhvr additive="base">
                                        <p:cTn id="32" dur="10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0-#ppt_w/2"/>
                                          </p:val>
                                        </p:tav>
                                        <p:tav tm="100000">
                                          <p:val>
                                            <p:strVal val="#ppt_x"/>
                                          </p:val>
                                        </p:tav>
                                      </p:tavLst>
                                    </p:anim>
                                    <p:anim calcmode="lin" valueType="num">
                                      <p:cBhvr additive="base">
                                        <p:cTn id="36" dur="1000" fill="hold"/>
                                        <p:tgtEl>
                                          <p:spTgt spid="11"/>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2" grpId="0"/>
      <p:bldP spid="13" grpId="0"/>
      <p:bldP spid="17" grpId="0" animBg="1"/>
      <p:bldP spid="18" grpId="0"/>
      <p:bldP spid="19" grpId="0"/>
    </p:bldLst>
  </p:timing>
</p:sld>
</file>

<file path=ppt/theme/theme1.xml><?xml version="1.0" encoding="utf-8"?>
<a:theme xmlns:a="http://schemas.openxmlformats.org/drawingml/2006/main" name="千图海量PPT模板www.58pic.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1588</Words>
  <Application>Microsoft Office PowerPoint</Application>
  <PresentationFormat>宽屏</PresentationFormat>
  <Paragraphs>145</Paragraphs>
  <Slides>25</Slides>
  <Notes>25</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25</vt:i4>
      </vt:variant>
    </vt:vector>
  </HeadingPairs>
  <TitlesOfParts>
    <vt:vector size="42" baseType="lpstr">
      <vt:lpstr>Meiryo</vt:lpstr>
      <vt:lpstr>Tw Cen MT</vt:lpstr>
      <vt:lpstr>等线</vt:lpstr>
      <vt:lpstr>等线 Light</vt:lpstr>
      <vt:lpstr>汉真广标</vt:lpstr>
      <vt:lpstr>华康海报体W12(P)</vt:lpstr>
      <vt:lpstr>迷你简汉真广标</vt:lpstr>
      <vt:lpstr>宋体</vt:lpstr>
      <vt:lpstr>微软雅黑</vt:lpstr>
      <vt:lpstr>文悦古典明朝体 (非商业使用) W5</vt:lpstr>
      <vt:lpstr>幼圆</vt:lpstr>
      <vt:lpstr>Arial</vt:lpstr>
      <vt:lpstr>Calibri</vt:lpstr>
      <vt:lpstr>Calibri Light</vt:lpstr>
      <vt:lpstr>Segoe UI Black</vt:lpstr>
      <vt:lpstr>千图海量PPT模板www.58pic.com​​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6</cp:revision>
  <dcterms:created xsi:type="dcterms:W3CDTF">2018-05-15T01:24:27Z</dcterms:created>
  <dcterms:modified xsi:type="dcterms:W3CDTF">2020-06-24T09:54:02Z</dcterms:modified>
</cp:coreProperties>
</file>