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14.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53"/>
  </p:notesMasterIdLst>
  <p:sldIdLst>
    <p:sldId id="401" r:id="rId3"/>
    <p:sldId id="302" r:id="rId4"/>
    <p:sldId id="395" r:id="rId5"/>
    <p:sldId id="370" r:id="rId6"/>
    <p:sldId id="371" r:id="rId7"/>
    <p:sldId id="372" r:id="rId8"/>
    <p:sldId id="373" r:id="rId9"/>
    <p:sldId id="374" r:id="rId10"/>
    <p:sldId id="375" r:id="rId11"/>
    <p:sldId id="376" r:id="rId12"/>
    <p:sldId id="377" r:id="rId13"/>
    <p:sldId id="378" r:id="rId14"/>
    <p:sldId id="399" r:id="rId15"/>
    <p:sldId id="380" r:id="rId16"/>
    <p:sldId id="396" r:id="rId17"/>
    <p:sldId id="381" r:id="rId18"/>
    <p:sldId id="382" r:id="rId19"/>
    <p:sldId id="383" r:id="rId20"/>
    <p:sldId id="384" r:id="rId21"/>
    <p:sldId id="350" r:id="rId22"/>
    <p:sldId id="319" r:id="rId23"/>
    <p:sldId id="385" r:id="rId24"/>
    <p:sldId id="356" r:id="rId25"/>
    <p:sldId id="357" r:id="rId26"/>
    <p:sldId id="358" r:id="rId27"/>
    <p:sldId id="359" r:id="rId28"/>
    <p:sldId id="397" r:id="rId29"/>
    <p:sldId id="345" r:id="rId30"/>
    <p:sldId id="386" r:id="rId31"/>
    <p:sldId id="387" r:id="rId32"/>
    <p:sldId id="388" r:id="rId33"/>
    <p:sldId id="389" r:id="rId34"/>
    <p:sldId id="390" r:id="rId35"/>
    <p:sldId id="391" r:id="rId36"/>
    <p:sldId id="392" r:id="rId37"/>
    <p:sldId id="361" r:id="rId38"/>
    <p:sldId id="362" r:id="rId39"/>
    <p:sldId id="363" r:id="rId40"/>
    <p:sldId id="398" r:id="rId41"/>
    <p:sldId id="364" r:id="rId42"/>
    <p:sldId id="365" r:id="rId43"/>
    <p:sldId id="366" r:id="rId44"/>
    <p:sldId id="329" r:id="rId45"/>
    <p:sldId id="367" r:id="rId46"/>
    <p:sldId id="369" r:id="rId47"/>
    <p:sldId id="368" r:id="rId48"/>
    <p:sldId id="336" r:id="rId49"/>
    <p:sldId id="337" r:id="rId50"/>
    <p:sldId id="341" r:id="rId51"/>
    <p:sldId id="402" r:id="rId52"/>
  </p:sldIdLst>
  <p:sldSz cx="9144000" cy="5143500" type="screen16x9"/>
  <p:notesSz cx="6858000" cy="9144000"/>
  <p:custDataLst>
    <p:tags r:id="rId54"/>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48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1E6168"/>
    <a:srgbClr val="00458A"/>
    <a:srgbClr val="092D63"/>
    <a:srgbClr val="61B0FF"/>
    <a:srgbClr val="198CFF"/>
    <a:srgbClr val="005EBC"/>
    <a:srgbClr val="0054A8"/>
    <a:srgbClr val="FFFFFF"/>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5" autoAdjust="0"/>
    <p:restoredTop sz="95957" autoAdjust="0"/>
  </p:normalViewPr>
  <p:slideViewPr>
    <p:cSldViewPr>
      <p:cViewPr varScale="1">
        <p:scale>
          <a:sx n="143" d="100"/>
          <a:sy n="143" d="100"/>
        </p:scale>
        <p:origin x="816" y="108"/>
      </p:cViewPr>
      <p:guideLst>
        <p:guide orient="horz" pos="2482"/>
        <p:guide pos="2880"/>
      </p:guideLst>
    </p:cSldViewPr>
  </p:slideViewPr>
  <p:notesTextViewPr>
    <p:cViewPr>
      <p:scale>
        <a:sx n="125" d="100"/>
        <a:sy n="1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2020/7/19</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1</a:t>
            </a:fld>
            <a:endParaRPr lang="zh-CN" altLang="en-US"/>
          </a:p>
        </p:txBody>
      </p:sp>
    </p:spTree>
    <p:extLst>
      <p:ext uri="{BB962C8B-B14F-4D97-AF65-F5344CB8AC3E}">
        <p14:creationId xmlns:p14="http://schemas.microsoft.com/office/powerpoint/2010/main" val="3060618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1259208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1910076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19100768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1669809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1669809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1669809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16698093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635676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8311252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38</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074669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40</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41</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42</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43</a:t>
            </a:fld>
            <a:endParaRPr lang="zh-CN" altLang="en-US" dirty="0"/>
          </a:p>
        </p:txBody>
      </p:sp>
    </p:spTree>
    <p:extLst>
      <p:ext uri="{BB962C8B-B14F-4D97-AF65-F5344CB8AC3E}">
        <p14:creationId xmlns:p14="http://schemas.microsoft.com/office/powerpoint/2010/main" val="35450282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44</a:t>
            </a:fld>
            <a:endParaRPr lang="zh-CN" altLang="en-US" dirty="0"/>
          </a:p>
        </p:txBody>
      </p:sp>
    </p:spTree>
    <p:extLst>
      <p:ext uri="{BB962C8B-B14F-4D97-AF65-F5344CB8AC3E}">
        <p14:creationId xmlns:p14="http://schemas.microsoft.com/office/powerpoint/2010/main" val="35450282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45</a:t>
            </a:fld>
            <a:endParaRPr lang="zh-CN" altLang="en-US" dirty="0"/>
          </a:p>
        </p:txBody>
      </p:sp>
    </p:spTree>
    <p:extLst>
      <p:ext uri="{BB962C8B-B14F-4D97-AF65-F5344CB8AC3E}">
        <p14:creationId xmlns:p14="http://schemas.microsoft.com/office/powerpoint/2010/main" val="35450282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46</a:t>
            </a:fld>
            <a:endParaRPr lang="zh-CN" altLang="en-US" dirty="0"/>
          </a:p>
        </p:txBody>
      </p:sp>
    </p:spTree>
    <p:extLst>
      <p:ext uri="{BB962C8B-B14F-4D97-AF65-F5344CB8AC3E}">
        <p14:creationId xmlns:p14="http://schemas.microsoft.com/office/powerpoint/2010/main" val="35450282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47</a:t>
            </a:fld>
            <a:endParaRPr lang="zh-CN" altLang="en-US" dirty="0"/>
          </a:p>
        </p:txBody>
      </p:sp>
    </p:spTree>
    <p:extLst>
      <p:ext uri="{BB962C8B-B14F-4D97-AF65-F5344CB8AC3E}">
        <p14:creationId xmlns:p14="http://schemas.microsoft.com/office/powerpoint/2010/main" val="32744419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48</a:t>
            </a:fld>
            <a:endParaRPr lang="zh-CN" altLang="en-US" dirty="0"/>
          </a:p>
        </p:txBody>
      </p:sp>
    </p:spTree>
    <p:extLst>
      <p:ext uri="{BB962C8B-B14F-4D97-AF65-F5344CB8AC3E}">
        <p14:creationId xmlns:p14="http://schemas.microsoft.com/office/powerpoint/2010/main" val="28517275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49</a:t>
            </a:fld>
            <a:endParaRPr lang="zh-CN" altLang="en-US"/>
          </a:p>
        </p:txBody>
      </p:sp>
    </p:spTree>
    <p:extLst>
      <p:ext uri="{BB962C8B-B14F-4D97-AF65-F5344CB8AC3E}">
        <p14:creationId xmlns:p14="http://schemas.microsoft.com/office/powerpoint/2010/main" val="3384288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85436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3591585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5277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294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551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899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603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2" name="组合 1"/>
          <p:cNvGrpSpPr/>
          <p:nvPr userDrawn="1"/>
        </p:nvGrpSpPr>
        <p:grpSpPr>
          <a:xfrm>
            <a:off x="608655" y="338544"/>
            <a:ext cx="126310" cy="126294"/>
            <a:chOff x="304800" y="673100"/>
            <a:chExt cx="4000500" cy="4000500"/>
          </a:xfrm>
          <a:solidFill>
            <a:srgbClr val="CC0000"/>
          </a:solidFill>
          <a:effectLst>
            <a:outerShdw blurRad="444500" dist="254000" dir="8100000" algn="tr" rotWithShape="0">
              <a:prstClr val="black">
                <a:alpha val="24000"/>
              </a:prstClr>
            </a:outerShdw>
          </a:effectLst>
        </p:grpSpPr>
        <p:sp>
          <p:nvSpPr>
            <p:cNvPr id="3" name="同心圆 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 name="椭圆 3"/>
            <p:cNvSpPr/>
            <p:nvPr/>
          </p:nvSpPr>
          <p:spPr>
            <a:xfrm>
              <a:off x="392109" y="760409"/>
              <a:ext cx="3825870" cy="3825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5" name="组合 4"/>
          <p:cNvGrpSpPr/>
          <p:nvPr userDrawn="1"/>
        </p:nvGrpSpPr>
        <p:grpSpPr>
          <a:xfrm>
            <a:off x="711386" y="463940"/>
            <a:ext cx="82284" cy="82274"/>
            <a:chOff x="304800" y="673100"/>
            <a:chExt cx="4000500" cy="4000500"/>
          </a:xfrm>
          <a:solidFill>
            <a:srgbClr val="CC0000"/>
          </a:solidFill>
          <a:effectLst>
            <a:outerShdw blurRad="444500" dist="254000" dir="8100000" algn="tr" rotWithShape="0">
              <a:prstClr val="black">
                <a:alpha val="24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7" name="椭圆 6"/>
            <p:cNvSpPr/>
            <p:nvPr/>
          </p:nvSpPr>
          <p:spPr>
            <a:xfrm>
              <a:off x="392109" y="760409"/>
              <a:ext cx="3825870" cy="38258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8" name="组合 7"/>
          <p:cNvGrpSpPr/>
          <p:nvPr userDrawn="1"/>
        </p:nvGrpSpPr>
        <p:grpSpPr>
          <a:xfrm>
            <a:off x="304970" y="346955"/>
            <a:ext cx="374107" cy="374058"/>
            <a:chOff x="304800" y="673100"/>
            <a:chExt cx="4000500" cy="4000500"/>
          </a:xfrm>
          <a:effectLst>
            <a:outerShdw blurRad="444500" dist="254000" dir="8100000" algn="tr" rotWithShape="0">
              <a:prstClr val="black">
                <a:alpha val="24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10" name="椭圆 9"/>
            <p:cNvSpPr/>
            <p:nvPr/>
          </p:nvSpPr>
          <p:spPr>
            <a:xfrm>
              <a:off x="392100" y="760400"/>
              <a:ext cx="3825879" cy="382587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cxnSp>
        <p:nvCxnSpPr>
          <p:cNvPr id="11" name="直接连接符 10"/>
          <p:cNvCxnSpPr/>
          <p:nvPr userDrawn="1"/>
        </p:nvCxnSpPr>
        <p:spPr>
          <a:xfrm>
            <a:off x="897462" y="608534"/>
            <a:ext cx="7795863"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65700" y="226936"/>
            <a:ext cx="827625" cy="319278"/>
          </a:xfrm>
          <a:prstGeom prst="rect">
            <a:avLst/>
          </a:prstGeom>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14" presetClass="entr" presetSubtype="1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300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4967">
          <p15:clr>
            <a:srgbClr val="FBAE40"/>
          </p15:clr>
        </p15:guide>
        <p15:guide id="3" orient="horz" pos="2160">
          <p15:clr>
            <a:srgbClr val="FBAE40"/>
          </p15:clr>
        </p15:guide>
        <p15:guide id="4" pos="662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758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73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616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319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845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98550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1"/>
            <a:ext cx="9143998" cy="5143499"/>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Lst>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2020/7/19</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4242261235"/>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0.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81357" y="705095"/>
            <a:ext cx="2851220" cy="2851213"/>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 name="椭圆 1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6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206989" y="1647325"/>
            <a:ext cx="2370066" cy="914314"/>
          </a:xfrm>
          <a:prstGeom prst="rect">
            <a:avLst/>
          </a:prstGeom>
          <a:noFill/>
          <a:extLst>
            <a:ext uri="{909E8E84-426E-40DD-AFC4-6F175D3DCCD1}">
              <a14:hiddenFill xmlns:a14="http://schemas.microsoft.com/office/drawing/2010/main">
                <a:solidFill>
                  <a:srgbClr val="FFFFFF"/>
                </a:solidFill>
              </a14:hiddenFill>
            </a:ext>
          </a:extLst>
        </p:spPr>
      </p:pic>
      <p:sp>
        <p:nvSpPr>
          <p:cNvPr id="368" name="矩形 367"/>
          <p:cNvSpPr/>
          <p:nvPr/>
        </p:nvSpPr>
        <p:spPr>
          <a:xfrm>
            <a:off x="4795953" y="1995686"/>
            <a:ext cx="4157314" cy="560131"/>
          </a:xfrm>
          <a:prstGeom prst="rect">
            <a:avLst/>
          </a:prstGeom>
          <a:effectLst/>
        </p:spPr>
        <p:txBody>
          <a:bodyPr wrap="none" lIns="67035" tIns="33517" rIns="67035" bIns="33517">
            <a:spAutoFit/>
          </a:bodyPr>
          <a:lstStyle/>
          <a:p>
            <a:r>
              <a:rPr lang="zh-CN" altLang="en-US" sz="3200" dirty="0" smtClean="0">
                <a:solidFill>
                  <a:srgbClr val="C00000"/>
                </a:solidFill>
                <a:latin typeface="微软雅黑" panose="020B0503020204020204" pitchFamily="34" charset="-122"/>
                <a:ea typeface="微软雅黑" panose="020B0503020204020204" pitchFamily="34" charset="-122"/>
                <a:cs typeface="经典粗黑简" panose="02010609000101010101" pitchFamily="49" charset="-122"/>
              </a:rPr>
              <a:t>中国人保工作总结</a:t>
            </a:r>
            <a:r>
              <a:rPr lang="en-US" altLang="zh-CN" sz="3200" dirty="0" smtClean="0">
                <a:solidFill>
                  <a:srgbClr val="C00000"/>
                </a:solidFill>
                <a:latin typeface="微软雅黑" panose="020B0503020204020204" pitchFamily="34" charset="-122"/>
                <a:ea typeface="微软雅黑" panose="020B0503020204020204" pitchFamily="34" charset="-122"/>
                <a:cs typeface="经典粗黑简" panose="02010609000101010101" pitchFamily="49" charset="-122"/>
              </a:rPr>
              <a:t>PPT</a:t>
            </a:r>
            <a:endParaRPr lang="zh-CN" altLang="en-US" sz="3200" dirty="0">
              <a:solidFill>
                <a:srgbClr val="C00000"/>
              </a:solidFill>
              <a:latin typeface="微软雅黑" panose="020B0503020204020204" pitchFamily="34" charset="-122"/>
              <a:ea typeface="微软雅黑" panose="020B0503020204020204" pitchFamily="34" charset="-122"/>
              <a:cs typeface="经典粗黑简" panose="02010609000101010101" pitchFamily="49" charset="-122"/>
            </a:endParaRPr>
          </a:p>
        </p:txBody>
      </p:sp>
      <p:sp>
        <p:nvSpPr>
          <p:cNvPr id="94" name="矩形 93"/>
          <p:cNvSpPr/>
          <p:nvPr/>
        </p:nvSpPr>
        <p:spPr>
          <a:xfrm>
            <a:off x="5331419" y="2633963"/>
            <a:ext cx="2943840" cy="283132"/>
          </a:xfrm>
          <a:prstGeom prst="rect">
            <a:avLst/>
          </a:prstGeom>
          <a:effectLst/>
        </p:spPr>
        <p:txBody>
          <a:bodyPr wrap="none" lIns="67035" tIns="33517" rIns="67035" bIns="33517">
            <a:spAutoFit/>
          </a:bodyPr>
          <a:lstStyle/>
          <a:p>
            <a:r>
              <a:rPr lang="zh-CN" altLang="en-US" sz="1400" dirty="0" smtClean="0">
                <a:latin typeface="方正兰亭准黑_GBK" panose="02000000000000000000" pitchFamily="2" charset="-122"/>
                <a:ea typeface="方正兰亭准黑_GBK" panose="02000000000000000000" pitchFamily="2" charset="-122"/>
              </a:rPr>
              <a:t>严谨实用框架完整</a:t>
            </a:r>
            <a:r>
              <a:rPr lang="en-US" altLang="zh-CN" sz="1400" dirty="0" err="1" smtClean="0">
                <a:latin typeface="方正兰亭准黑_GBK" panose="02000000000000000000" pitchFamily="2" charset="-122"/>
                <a:ea typeface="方正兰亭准黑_GBK" panose="02000000000000000000" pitchFamily="2" charset="-122"/>
              </a:rPr>
              <a:t>ppt</a:t>
            </a:r>
            <a:r>
              <a:rPr lang="zh-CN" altLang="en-US" sz="1400" dirty="0" smtClean="0">
                <a:latin typeface="方正兰亭准黑_GBK" panose="02000000000000000000" pitchFamily="2" charset="-122"/>
                <a:ea typeface="方正兰亭准黑_GBK" panose="02000000000000000000" pitchFamily="2" charset="-122"/>
              </a:rPr>
              <a:t>动态通用模板</a:t>
            </a:r>
            <a:endParaRPr lang="zh-CN" altLang="en-US" sz="1400" dirty="0">
              <a:latin typeface="方正兰亭准黑_GBK" panose="02000000000000000000" pitchFamily="2" charset="-122"/>
              <a:ea typeface="方正兰亭准黑_GBK" panose="02000000000000000000" pitchFamily="2" charset="-122"/>
            </a:endParaRPr>
          </a:p>
        </p:txBody>
      </p:sp>
      <p:grpSp>
        <p:nvGrpSpPr>
          <p:cNvPr id="43" name="组合 42"/>
          <p:cNvGrpSpPr/>
          <p:nvPr/>
        </p:nvGrpSpPr>
        <p:grpSpPr>
          <a:xfrm>
            <a:off x="4291285" y="748599"/>
            <a:ext cx="998801" cy="998801"/>
            <a:chOff x="5252030" y="2008764"/>
            <a:chExt cx="809336" cy="809336"/>
          </a:xfrm>
          <a:solidFill>
            <a:srgbClr val="FF0000"/>
          </a:solidFill>
        </p:grpSpPr>
        <p:sp>
          <p:nvSpPr>
            <p:cNvPr id="44" name="椭圆 4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3969564" y="2251857"/>
            <a:ext cx="321721" cy="321721"/>
            <a:chOff x="5252030" y="2008764"/>
            <a:chExt cx="809336" cy="809336"/>
          </a:xfrm>
          <a:solidFill>
            <a:srgbClr val="FF0000"/>
          </a:solidFill>
        </p:grpSpPr>
        <p:sp>
          <p:nvSpPr>
            <p:cNvPr id="72" name="椭圆 7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4129376" y="1918734"/>
            <a:ext cx="160860" cy="160860"/>
            <a:chOff x="5252030" y="2008764"/>
            <a:chExt cx="809336" cy="809336"/>
          </a:xfrm>
          <a:solidFill>
            <a:srgbClr val="FF0000"/>
          </a:solidFill>
        </p:grpSpPr>
        <p:sp>
          <p:nvSpPr>
            <p:cNvPr id="75" name="椭圆 7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椭圆 7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5148064" y="2618301"/>
            <a:ext cx="3312000" cy="9524"/>
            <a:chOff x="6327224" y="1896619"/>
            <a:chExt cx="2624395" cy="9524"/>
          </a:xfrm>
        </p:grpSpPr>
        <p:cxnSp>
          <p:nvCxnSpPr>
            <p:cNvPr id="78" name="直接连接符 77"/>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83" name="组合 82"/>
          <p:cNvGrpSpPr/>
          <p:nvPr/>
        </p:nvGrpSpPr>
        <p:grpSpPr>
          <a:xfrm>
            <a:off x="5148064" y="2947124"/>
            <a:ext cx="3312000" cy="9524"/>
            <a:chOff x="6327224" y="1896619"/>
            <a:chExt cx="2624395" cy="9524"/>
          </a:xfrm>
        </p:grpSpPr>
        <p:cxnSp>
          <p:nvCxnSpPr>
            <p:cNvPr id="84" name="直接连接符 83"/>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86" name="矩形 85"/>
          <p:cNvSpPr/>
          <p:nvPr/>
        </p:nvSpPr>
        <p:spPr>
          <a:xfrm>
            <a:off x="5526236" y="2986196"/>
            <a:ext cx="2541487" cy="236966"/>
          </a:xfrm>
          <a:prstGeom prst="rect">
            <a:avLst/>
          </a:prstGeom>
          <a:effectLst/>
        </p:spPr>
        <p:txBody>
          <a:bodyPr wrap="none" lIns="67035" tIns="33517" rIns="67035" bIns="33517">
            <a:spAutoFit/>
          </a:bodyPr>
          <a:lstStyle/>
          <a:p>
            <a:r>
              <a:rPr lang="zh-CN" altLang="en-US" sz="1100" dirty="0" smtClean="0">
                <a:latin typeface="方正兰亭准黑_GBK" panose="02000000000000000000" pitchFamily="2" charset="-122"/>
                <a:ea typeface="方正兰亭准黑_GBK" panose="02000000000000000000" pitchFamily="2" charset="-122"/>
              </a:rPr>
              <a:t>工作总结 年终汇报 会议演讲 教育课件</a:t>
            </a:r>
            <a:endParaRPr lang="zh-CN" altLang="en-US" sz="1100" dirty="0">
              <a:latin typeface="方正兰亭准黑_GBK" panose="02000000000000000000" pitchFamily="2" charset="-122"/>
              <a:ea typeface="方正兰亭准黑_GBK" panose="02000000000000000000" pitchFamily="2" charset="-122"/>
            </a:endParaRPr>
          </a:p>
        </p:txBody>
      </p:sp>
      <p:grpSp>
        <p:nvGrpSpPr>
          <p:cNvPr id="20" name="组合 19"/>
          <p:cNvGrpSpPr/>
          <p:nvPr/>
        </p:nvGrpSpPr>
        <p:grpSpPr>
          <a:xfrm>
            <a:off x="3417719" y="2797576"/>
            <a:ext cx="656312" cy="656311"/>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2" name="椭圆 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3" name="组合 22"/>
          <p:cNvGrpSpPr/>
          <p:nvPr/>
        </p:nvGrpSpPr>
        <p:grpSpPr>
          <a:xfrm>
            <a:off x="1381063" y="1026760"/>
            <a:ext cx="282390" cy="28238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 name="组合 25"/>
          <p:cNvGrpSpPr/>
          <p:nvPr/>
        </p:nvGrpSpPr>
        <p:grpSpPr>
          <a:xfrm>
            <a:off x="2913496" y="3539246"/>
            <a:ext cx="328649" cy="328648"/>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p:nvPr/>
        </p:nvGrpSpPr>
        <p:grpSpPr>
          <a:xfrm>
            <a:off x="2569770" y="597735"/>
            <a:ext cx="343725" cy="343724"/>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 name="组合 31"/>
          <p:cNvGrpSpPr/>
          <p:nvPr/>
        </p:nvGrpSpPr>
        <p:grpSpPr>
          <a:xfrm>
            <a:off x="878429" y="3316155"/>
            <a:ext cx="218415" cy="218414"/>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6" name="组合 45"/>
          <p:cNvGrpSpPr/>
          <p:nvPr/>
        </p:nvGrpSpPr>
        <p:grpSpPr>
          <a:xfrm>
            <a:off x="241563" y="1286578"/>
            <a:ext cx="876533" cy="876533"/>
            <a:chOff x="5252030" y="2008764"/>
            <a:chExt cx="809336" cy="809336"/>
          </a:xfrm>
          <a:solidFill>
            <a:srgbClr val="FF0000"/>
          </a:solidFill>
        </p:grpSpPr>
        <p:sp>
          <p:nvSpPr>
            <p:cNvPr id="47" name="椭圆 4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226133" y="2797576"/>
            <a:ext cx="444479" cy="444479"/>
            <a:chOff x="5252030" y="2008764"/>
            <a:chExt cx="809336" cy="809336"/>
          </a:xfrm>
          <a:solidFill>
            <a:srgbClr val="FF0000"/>
          </a:solidFill>
        </p:grpSpPr>
        <p:sp>
          <p:nvSpPr>
            <p:cNvPr id="50" name="椭圆 4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1002209" y="830543"/>
            <a:ext cx="221831" cy="221831"/>
            <a:chOff x="5252030" y="2008764"/>
            <a:chExt cx="809336" cy="809336"/>
          </a:xfrm>
          <a:solidFill>
            <a:srgbClr val="FF0000"/>
          </a:solidFill>
        </p:grpSpPr>
        <p:sp>
          <p:nvSpPr>
            <p:cNvPr id="56" name="椭圆 5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1813955" y="3284418"/>
            <a:ext cx="221831" cy="221831"/>
            <a:chOff x="5252030" y="2008764"/>
            <a:chExt cx="809336" cy="809336"/>
          </a:xfrm>
          <a:solidFill>
            <a:srgbClr val="FF0000"/>
          </a:solidFill>
        </p:grpSpPr>
        <p:sp>
          <p:nvSpPr>
            <p:cNvPr id="59" name="椭圆 5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2044064" y="3546419"/>
            <a:ext cx="164925" cy="164925"/>
            <a:chOff x="5252030" y="2008764"/>
            <a:chExt cx="809336" cy="809336"/>
          </a:xfrm>
          <a:solidFill>
            <a:srgbClr val="FF0000"/>
          </a:solidFill>
        </p:grpSpPr>
        <p:sp>
          <p:nvSpPr>
            <p:cNvPr id="62" name="椭圆 6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 6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3525085" y="1280366"/>
            <a:ext cx="444479" cy="444479"/>
            <a:chOff x="5252030" y="2008764"/>
            <a:chExt cx="809336" cy="809336"/>
          </a:xfrm>
          <a:solidFill>
            <a:srgbClr val="FF0000"/>
          </a:solidFill>
        </p:grpSpPr>
        <p:sp>
          <p:nvSpPr>
            <p:cNvPr id="65" name="椭圆 6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椭圆 6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31132350"/>
      </p:ext>
    </p:extLst>
  </p:cSld>
  <p:clrMapOvr>
    <a:masterClrMapping/>
  </p:clrMapOvr>
  <mc:AlternateContent xmlns:mc="http://schemas.openxmlformats.org/markup-compatibility/2006">
    <mc:Choice xmlns:p14="http://schemas.microsoft.com/office/powerpoint/2010/main" Requires="p14">
      <p:transition spd="slow" p14:dur="3000">
        <p14:vortex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17"/>
                                            </p:tgtEl>
                                            <p:attrNameLst>
                                              <p:attrName>style.visibility</p:attrName>
                                            </p:attrNameLst>
                                          </p:cBhvr>
                                          <p:to>
                                            <p:strVal val="visible"/>
                                          </p:to>
                                        </p:set>
                                        <p:anim calcmode="lin" valueType="num" p14:bounceEnd="52000">
                                          <p:cBhvr additive="base">
                                            <p:cTn id="7" dur="2000" fill="hold"/>
                                            <p:tgtEl>
                                              <p:spTgt spid="17"/>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2900"/>
                                </p:stCondLst>
                                <p:childTnLst>
                                  <p:par>
                                    <p:cTn id="10" presetID="53" presetClass="entr" presetSubtype="16"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2" presetClass="entr" presetSubtype="3" accel="65000" fill="hold" nodeType="withEffect" p14:presetBounceEnd="55000">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14:bounceEnd="55000">
                                          <p:cBhvr additive="base">
                                            <p:cTn id="17" dur="2000" fill="hold"/>
                                            <p:tgtEl>
                                              <p:spTgt spid="43"/>
                                            </p:tgtEl>
                                            <p:attrNameLst>
                                              <p:attrName>ppt_x</p:attrName>
                                            </p:attrNameLst>
                                          </p:cBhvr>
                                          <p:tavLst>
                                            <p:tav tm="0">
                                              <p:val>
                                                <p:strVal val="1+#ppt_w/2"/>
                                              </p:val>
                                            </p:tav>
                                            <p:tav tm="100000">
                                              <p:val>
                                                <p:strVal val="#ppt_x"/>
                                              </p:val>
                                            </p:tav>
                                          </p:tavLst>
                                        </p:anim>
                                        <p:anim calcmode="lin" valueType="num" p14:bounceEnd="55000">
                                          <p:cBhvr additive="base">
                                            <p:cTn id="18" dur="2000" fill="hold"/>
                                            <p:tgtEl>
                                              <p:spTgt spid="43"/>
                                            </p:tgtEl>
                                            <p:attrNameLst>
                                              <p:attrName>ppt_y</p:attrName>
                                            </p:attrNameLst>
                                          </p:cBhvr>
                                          <p:tavLst>
                                            <p:tav tm="0">
                                              <p:val>
                                                <p:strVal val="0-#ppt_h/2"/>
                                              </p:val>
                                            </p:tav>
                                            <p:tav tm="100000">
                                              <p:val>
                                                <p:strVal val="#ppt_y"/>
                                              </p:val>
                                            </p:tav>
                                          </p:tavLst>
                                        </p:anim>
                                      </p:childTnLst>
                                    </p:cTn>
                                  </p:par>
                                  <p:par>
                                    <p:cTn id="19" presetID="2" presetClass="entr" presetSubtype="12" accel="65000" fill="hold" nodeType="withEffect" p14:presetBounceEnd="55000">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14:bounceEnd="55000">
                                          <p:cBhvr additive="base">
                                            <p:cTn id="21" dur="2000" fill="hold"/>
                                            <p:tgtEl>
                                              <p:spTgt spid="46"/>
                                            </p:tgtEl>
                                            <p:attrNameLst>
                                              <p:attrName>ppt_x</p:attrName>
                                            </p:attrNameLst>
                                          </p:cBhvr>
                                          <p:tavLst>
                                            <p:tav tm="0">
                                              <p:val>
                                                <p:strVal val="0-#ppt_w/2"/>
                                              </p:val>
                                            </p:tav>
                                            <p:tav tm="100000">
                                              <p:val>
                                                <p:strVal val="#ppt_x"/>
                                              </p:val>
                                            </p:tav>
                                          </p:tavLst>
                                        </p:anim>
                                        <p:anim calcmode="lin" valueType="num" p14:bounceEnd="55000">
                                          <p:cBhvr additive="base">
                                            <p:cTn id="22" dur="2000" fill="hold"/>
                                            <p:tgtEl>
                                              <p:spTgt spid="46"/>
                                            </p:tgtEl>
                                            <p:attrNameLst>
                                              <p:attrName>ppt_y</p:attrName>
                                            </p:attrNameLst>
                                          </p:cBhvr>
                                          <p:tavLst>
                                            <p:tav tm="0">
                                              <p:val>
                                                <p:strVal val="1+#ppt_h/2"/>
                                              </p:val>
                                            </p:tav>
                                            <p:tav tm="100000">
                                              <p:val>
                                                <p:strVal val="#ppt_y"/>
                                              </p:val>
                                            </p:tav>
                                          </p:tavLst>
                                        </p:anim>
                                      </p:childTnLst>
                                    </p:cTn>
                                  </p:par>
                                  <p:par>
                                    <p:cTn id="23" presetID="2" presetClass="entr" presetSubtype="12" accel="65000" fill="hold" nodeType="withEffect" p14:presetBounceEnd="55000">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14:bounceEnd="55000">
                                          <p:cBhvr additive="base">
                                            <p:cTn id="25" dur="2000" fill="hold"/>
                                            <p:tgtEl>
                                              <p:spTgt spid="49"/>
                                            </p:tgtEl>
                                            <p:attrNameLst>
                                              <p:attrName>ppt_x</p:attrName>
                                            </p:attrNameLst>
                                          </p:cBhvr>
                                          <p:tavLst>
                                            <p:tav tm="0">
                                              <p:val>
                                                <p:strVal val="0-#ppt_w/2"/>
                                              </p:val>
                                            </p:tav>
                                            <p:tav tm="100000">
                                              <p:val>
                                                <p:strVal val="#ppt_x"/>
                                              </p:val>
                                            </p:tav>
                                          </p:tavLst>
                                        </p:anim>
                                        <p:anim calcmode="lin" valueType="num" p14:bounceEnd="55000">
                                          <p:cBhvr additive="base">
                                            <p:cTn id="26" dur="2000" fill="hold"/>
                                            <p:tgtEl>
                                              <p:spTgt spid="49"/>
                                            </p:tgtEl>
                                            <p:attrNameLst>
                                              <p:attrName>ppt_y</p:attrName>
                                            </p:attrNameLst>
                                          </p:cBhvr>
                                          <p:tavLst>
                                            <p:tav tm="0">
                                              <p:val>
                                                <p:strVal val="1+#ppt_h/2"/>
                                              </p:val>
                                            </p:tav>
                                            <p:tav tm="100000">
                                              <p:val>
                                                <p:strVal val="#ppt_y"/>
                                              </p:val>
                                            </p:tav>
                                          </p:tavLst>
                                        </p:anim>
                                      </p:childTnLst>
                                    </p:cTn>
                                  </p:par>
                                  <p:par>
                                    <p:cTn id="27" presetID="2" presetClass="entr" presetSubtype="12" accel="65000" fill="hold" nodeType="withEffect" p14:presetBounceEnd="55000">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14:bounceEnd="55000">
                                          <p:cBhvr additive="base">
                                            <p:cTn id="29" dur="2000" fill="hold"/>
                                            <p:tgtEl>
                                              <p:spTgt spid="64"/>
                                            </p:tgtEl>
                                            <p:attrNameLst>
                                              <p:attrName>ppt_x</p:attrName>
                                            </p:attrNameLst>
                                          </p:cBhvr>
                                          <p:tavLst>
                                            <p:tav tm="0">
                                              <p:val>
                                                <p:strVal val="0-#ppt_w/2"/>
                                              </p:val>
                                            </p:tav>
                                            <p:tav tm="100000">
                                              <p:val>
                                                <p:strVal val="#ppt_x"/>
                                              </p:val>
                                            </p:tav>
                                          </p:tavLst>
                                        </p:anim>
                                        <p:anim calcmode="lin" valueType="num" p14:bounceEnd="55000">
                                          <p:cBhvr additive="base">
                                            <p:cTn id="30" dur="2000" fill="hold"/>
                                            <p:tgtEl>
                                              <p:spTgt spid="64"/>
                                            </p:tgtEl>
                                            <p:attrNameLst>
                                              <p:attrName>ppt_y</p:attrName>
                                            </p:attrNameLst>
                                          </p:cBhvr>
                                          <p:tavLst>
                                            <p:tav tm="0">
                                              <p:val>
                                                <p:strVal val="1+#ppt_h/2"/>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1000" fill="hold"/>
                                            <p:tgtEl>
                                              <p:spTgt spid="20"/>
                                            </p:tgtEl>
                                            <p:attrNameLst>
                                              <p:attrName>ppt_w</p:attrName>
                                            </p:attrNameLst>
                                          </p:cBhvr>
                                          <p:tavLst>
                                            <p:tav tm="0">
                                              <p:val>
                                                <p:fltVal val="0"/>
                                              </p:val>
                                            </p:tav>
                                            <p:tav tm="100000">
                                              <p:val>
                                                <p:strVal val="#ppt_w"/>
                                              </p:val>
                                            </p:tav>
                                          </p:tavLst>
                                        </p:anim>
                                        <p:anim calcmode="lin" valueType="num">
                                          <p:cBhvr>
                                            <p:cTn id="34" dur="1000" fill="hold"/>
                                            <p:tgtEl>
                                              <p:spTgt spid="20"/>
                                            </p:tgtEl>
                                            <p:attrNameLst>
                                              <p:attrName>ppt_h</p:attrName>
                                            </p:attrNameLst>
                                          </p:cBhvr>
                                          <p:tavLst>
                                            <p:tav tm="0">
                                              <p:val>
                                                <p:fltVal val="0"/>
                                              </p:val>
                                            </p:tav>
                                            <p:tav tm="100000">
                                              <p:val>
                                                <p:strVal val="#ppt_h"/>
                                              </p:val>
                                            </p:tav>
                                          </p:tavLst>
                                        </p:anim>
                                        <p:anim calcmode="lin" valueType="num">
                                          <p:cBhvr>
                                            <p:cTn id="35" dur="1000" fill="hold"/>
                                            <p:tgtEl>
                                              <p:spTgt spid="20"/>
                                            </p:tgtEl>
                                            <p:attrNameLst>
                                              <p:attrName>ppt_x</p:attrName>
                                            </p:attrNameLst>
                                          </p:cBhvr>
                                          <p:tavLst>
                                            <p:tav tm="0">
                                              <p:val>
                                                <p:fltVal val="0.5"/>
                                              </p:val>
                                            </p:tav>
                                            <p:tav tm="100000">
                                              <p:val>
                                                <p:strVal val="#ppt_x"/>
                                              </p:val>
                                            </p:tav>
                                          </p:tavLst>
                                        </p:anim>
                                        <p:anim calcmode="lin" valueType="num">
                                          <p:cBhvr>
                                            <p:cTn id="36" dur="1000" fill="hold"/>
                                            <p:tgtEl>
                                              <p:spTgt spid="20"/>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2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1000" fill="hold"/>
                                            <p:tgtEl>
                                              <p:spTgt spid="23"/>
                                            </p:tgtEl>
                                            <p:attrNameLst>
                                              <p:attrName>ppt_w</p:attrName>
                                            </p:attrNameLst>
                                          </p:cBhvr>
                                          <p:tavLst>
                                            <p:tav tm="0">
                                              <p:val>
                                                <p:fltVal val="0"/>
                                              </p:val>
                                            </p:tav>
                                            <p:tav tm="100000">
                                              <p:val>
                                                <p:strVal val="#ppt_w"/>
                                              </p:val>
                                            </p:tav>
                                          </p:tavLst>
                                        </p:anim>
                                        <p:anim calcmode="lin" valueType="num">
                                          <p:cBhvr>
                                            <p:cTn id="40" dur="1000" fill="hold"/>
                                            <p:tgtEl>
                                              <p:spTgt spid="23"/>
                                            </p:tgtEl>
                                            <p:attrNameLst>
                                              <p:attrName>ppt_h</p:attrName>
                                            </p:attrNameLst>
                                          </p:cBhvr>
                                          <p:tavLst>
                                            <p:tav tm="0">
                                              <p:val>
                                                <p:fltVal val="0"/>
                                              </p:val>
                                            </p:tav>
                                            <p:tav tm="100000">
                                              <p:val>
                                                <p:strVal val="#ppt_h"/>
                                              </p:val>
                                            </p:tav>
                                          </p:tavLst>
                                        </p:anim>
                                        <p:anim calcmode="lin" valueType="num">
                                          <p:cBhvr>
                                            <p:cTn id="41" dur="1000" fill="hold"/>
                                            <p:tgtEl>
                                              <p:spTgt spid="23"/>
                                            </p:tgtEl>
                                            <p:attrNameLst>
                                              <p:attrName>ppt_x</p:attrName>
                                            </p:attrNameLst>
                                          </p:cBhvr>
                                          <p:tavLst>
                                            <p:tav tm="0">
                                              <p:val>
                                                <p:fltVal val="0.5"/>
                                              </p:val>
                                            </p:tav>
                                            <p:tav tm="100000">
                                              <p:val>
                                                <p:strVal val="#ppt_x"/>
                                              </p:val>
                                            </p:tav>
                                          </p:tavLst>
                                        </p:anim>
                                        <p:anim calcmode="lin" valueType="num">
                                          <p:cBhvr>
                                            <p:cTn id="42" dur="1000" fill="hold"/>
                                            <p:tgtEl>
                                              <p:spTgt spid="23"/>
                                            </p:tgtEl>
                                            <p:attrNameLst>
                                              <p:attrName>ppt_y</p:attrName>
                                            </p:attrNameLst>
                                          </p:cBhvr>
                                          <p:tavLst>
                                            <p:tav tm="0">
                                              <p:val>
                                                <p:fltVal val="0.5"/>
                                              </p:val>
                                            </p:tav>
                                            <p:tav tm="100000">
                                              <p:val>
                                                <p:strVal val="#ppt_y"/>
                                              </p:val>
                                            </p:tav>
                                          </p:tavLst>
                                        </p:anim>
                                      </p:childTnLst>
                                    </p:cTn>
                                  </p:par>
                                  <p:par>
                                    <p:cTn id="43" presetID="2" presetClass="entr" presetSubtype="3" accel="65000" fill="hold" nodeType="withEffect" p14:presetBounceEnd="55000">
                                      <p:stCondLst>
                                        <p:cond delay="0"/>
                                      </p:stCondLst>
                                      <p:childTnLst>
                                        <p:set>
                                          <p:cBhvr>
                                            <p:cTn id="44" dur="1" fill="hold">
                                              <p:stCondLst>
                                                <p:cond delay="0"/>
                                              </p:stCondLst>
                                            </p:cTn>
                                            <p:tgtEl>
                                              <p:spTgt spid="61"/>
                                            </p:tgtEl>
                                            <p:attrNameLst>
                                              <p:attrName>style.visibility</p:attrName>
                                            </p:attrNameLst>
                                          </p:cBhvr>
                                          <p:to>
                                            <p:strVal val="visible"/>
                                          </p:to>
                                        </p:set>
                                        <p:anim calcmode="lin" valueType="num" p14:bounceEnd="55000">
                                          <p:cBhvr additive="base">
                                            <p:cTn id="45" dur="2000" fill="hold"/>
                                            <p:tgtEl>
                                              <p:spTgt spid="61"/>
                                            </p:tgtEl>
                                            <p:attrNameLst>
                                              <p:attrName>ppt_x</p:attrName>
                                            </p:attrNameLst>
                                          </p:cBhvr>
                                          <p:tavLst>
                                            <p:tav tm="0">
                                              <p:val>
                                                <p:strVal val="1+#ppt_w/2"/>
                                              </p:val>
                                            </p:tav>
                                            <p:tav tm="100000">
                                              <p:val>
                                                <p:strVal val="#ppt_x"/>
                                              </p:val>
                                            </p:tav>
                                          </p:tavLst>
                                        </p:anim>
                                        <p:anim calcmode="lin" valueType="num" p14:bounceEnd="55000">
                                          <p:cBhvr additive="base">
                                            <p:cTn id="46" dur="2000" fill="hold"/>
                                            <p:tgtEl>
                                              <p:spTgt spid="61"/>
                                            </p:tgtEl>
                                            <p:attrNameLst>
                                              <p:attrName>ppt_y</p:attrName>
                                            </p:attrNameLst>
                                          </p:cBhvr>
                                          <p:tavLst>
                                            <p:tav tm="0">
                                              <p:val>
                                                <p:strVal val="0-#ppt_h/2"/>
                                              </p:val>
                                            </p:tav>
                                            <p:tav tm="100000">
                                              <p:val>
                                                <p:strVal val="#ppt_y"/>
                                              </p:val>
                                            </p:tav>
                                          </p:tavLst>
                                        </p:anim>
                                      </p:childTnLst>
                                    </p:cTn>
                                  </p:par>
                                  <p:par>
                                    <p:cTn id="47" presetID="2" presetClass="entr" presetSubtype="3" accel="65000" fill="hold" nodeType="withEffect" p14:presetBounceEnd="55000">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14:bounceEnd="55000">
                                          <p:cBhvr additive="base">
                                            <p:cTn id="49" dur="2000" fill="hold"/>
                                            <p:tgtEl>
                                              <p:spTgt spid="58"/>
                                            </p:tgtEl>
                                            <p:attrNameLst>
                                              <p:attrName>ppt_x</p:attrName>
                                            </p:attrNameLst>
                                          </p:cBhvr>
                                          <p:tavLst>
                                            <p:tav tm="0">
                                              <p:val>
                                                <p:strVal val="1+#ppt_w/2"/>
                                              </p:val>
                                            </p:tav>
                                            <p:tav tm="100000">
                                              <p:val>
                                                <p:strVal val="#ppt_x"/>
                                              </p:val>
                                            </p:tav>
                                          </p:tavLst>
                                        </p:anim>
                                        <p:anim calcmode="lin" valueType="num" p14:bounceEnd="55000">
                                          <p:cBhvr additive="base">
                                            <p:cTn id="50" dur="2000" fill="hold"/>
                                            <p:tgtEl>
                                              <p:spTgt spid="58"/>
                                            </p:tgtEl>
                                            <p:attrNameLst>
                                              <p:attrName>ppt_y</p:attrName>
                                            </p:attrNameLst>
                                          </p:cBhvr>
                                          <p:tavLst>
                                            <p:tav tm="0">
                                              <p:val>
                                                <p:strVal val="0-#ppt_h/2"/>
                                              </p:val>
                                            </p:tav>
                                            <p:tav tm="100000">
                                              <p:val>
                                                <p:strVal val="#ppt_y"/>
                                              </p:val>
                                            </p:tav>
                                          </p:tavLst>
                                        </p:anim>
                                      </p:childTnLst>
                                    </p:cTn>
                                  </p:par>
                                  <p:par>
                                    <p:cTn id="51" presetID="23" presetClass="entr" presetSubtype="528"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1000" fill="hold"/>
                                            <p:tgtEl>
                                              <p:spTgt spid="26"/>
                                            </p:tgtEl>
                                            <p:attrNameLst>
                                              <p:attrName>ppt_w</p:attrName>
                                            </p:attrNameLst>
                                          </p:cBhvr>
                                          <p:tavLst>
                                            <p:tav tm="0">
                                              <p:val>
                                                <p:fltVal val="0"/>
                                              </p:val>
                                            </p:tav>
                                            <p:tav tm="100000">
                                              <p:val>
                                                <p:strVal val="#ppt_w"/>
                                              </p:val>
                                            </p:tav>
                                          </p:tavLst>
                                        </p:anim>
                                        <p:anim calcmode="lin" valueType="num">
                                          <p:cBhvr>
                                            <p:cTn id="54" dur="1000" fill="hold"/>
                                            <p:tgtEl>
                                              <p:spTgt spid="26"/>
                                            </p:tgtEl>
                                            <p:attrNameLst>
                                              <p:attrName>ppt_h</p:attrName>
                                            </p:attrNameLst>
                                          </p:cBhvr>
                                          <p:tavLst>
                                            <p:tav tm="0">
                                              <p:val>
                                                <p:fltVal val="0"/>
                                              </p:val>
                                            </p:tav>
                                            <p:tav tm="100000">
                                              <p:val>
                                                <p:strVal val="#ppt_h"/>
                                              </p:val>
                                            </p:tav>
                                          </p:tavLst>
                                        </p:anim>
                                        <p:anim calcmode="lin" valueType="num">
                                          <p:cBhvr>
                                            <p:cTn id="55" dur="1000" fill="hold"/>
                                            <p:tgtEl>
                                              <p:spTgt spid="26"/>
                                            </p:tgtEl>
                                            <p:attrNameLst>
                                              <p:attrName>ppt_x</p:attrName>
                                            </p:attrNameLst>
                                          </p:cBhvr>
                                          <p:tavLst>
                                            <p:tav tm="0">
                                              <p:val>
                                                <p:fltVal val="0.5"/>
                                              </p:val>
                                            </p:tav>
                                            <p:tav tm="100000">
                                              <p:val>
                                                <p:strVal val="#ppt_x"/>
                                              </p:val>
                                            </p:tav>
                                          </p:tavLst>
                                        </p:anim>
                                        <p:anim calcmode="lin" valueType="num">
                                          <p:cBhvr>
                                            <p:cTn id="56" dur="1000" fill="hold"/>
                                            <p:tgtEl>
                                              <p:spTgt spid="26"/>
                                            </p:tgtEl>
                                            <p:attrNameLst>
                                              <p:attrName>ppt_y</p:attrName>
                                            </p:attrNameLst>
                                          </p:cBhvr>
                                          <p:tavLst>
                                            <p:tav tm="0">
                                              <p:val>
                                                <p:fltVal val="0.5"/>
                                              </p:val>
                                            </p:tav>
                                            <p:tav tm="100000">
                                              <p:val>
                                                <p:strVal val="#ppt_y"/>
                                              </p:val>
                                            </p:tav>
                                          </p:tavLst>
                                        </p:anim>
                                      </p:childTnLst>
                                    </p:cTn>
                                  </p:par>
                                  <p:par>
                                    <p:cTn id="57" presetID="2" presetClass="entr" presetSubtype="12" accel="65000" fill="hold" nodeType="withEffect" p14:presetBounceEnd="55000">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14:bounceEnd="55000">
                                          <p:cBhvr additive="base">
                                            <p:cTn id="59" dur="2000" fill="hold"/>
                                            <p:tgtEl>
                                              <p:spTgt spid="74"/>
                                            </p:tgtEl>
                                            <p:attrNameLst>
                                              <p:attrName>ppt_x</p:attrName>
                                            </p:attrNameLst>
                                          </p:cBhvr>
                                          <p:tavLst>
                                            <p:tav tm="0">
                                              <p:val>
                                                <p:strVal val="0-#ppt_w/2"/>
                                              </p:val>
                                            </p:tav>
                                            <p:tav tm="100000">
                                              <p:val>
                                                <p:strVal val="#ppt_x"/>
                                              </p:val>
                                            </p:tav>
                                          </p:tavLst>
                                        </p:anim>
                                        <p:anim calcmode="lin" valueType="num" p14:bounceEnd="55000">
                                          <p:cBhvr additive="base">
                                            <p:cTn id="60" dur="2000" fill="hold"/>
                                            <p:tgtEl>
                                              <p:spTgt spid="74"/>
                                            </p:tgtEl>
                                            <p:attrNameLst>
                                              <p:attrName>ppt_y</p:attrName>
                                            </p:attrNameLst>
                                          </p:cBhvr>
                                          <p:tavLst>
                                            <p:tav tm="0">
                                              <p:val>
                                                <p:strVal val="1+#ppt_h/2"/>
                                              </p:val>
                                            </p:tav>
                                            <p:tav tm="100000">
                                              <p:val>
                                                <p:strVal val="#ppt_y"/>
                                              </p:val>
                                            </p:tav>
                                          </p:tavLst>
                                        </p:anim>
                                      </p:childTnLst>
                                    </p:cTn>
                                  </p:par>
                                  <p:par>
                                    <p:cTn id="61" presetID="2" presetClass="entr" presetSubtype="12" accel="65000" fill="hold" nodeType="withEffect" p14:presetBounceEnd="55000">
                                      <p:stCondLst>
                                        <p:cond delay="0"/>
                                      </p:stCondLst>
                                      <p:childTnLst>
                                        <p:set>
                                          <p:cBhvr>
                                            <p:cTn id="62" dur="1" fill="hold">
                                              <p:stCondLst>
                                                <p:cond delay="0"/>
                                              </p:stCondLst>
                                            </p:cTn>
                                            <p:tgtEl>
                                              <p:spTgt spid="71"/>
                                            </p:tgtEl>
                                            <p:attrNameLst>
                                              <p:attrName>style.visibility</p:attrName>
                                            </p:attrNameLst>
                                          </p:cBhvr>
                                          <p:to>
                                            <p:strVal val="visible"/>
                                          </p:to>
                                        </p:set>
                                        <p:anim calcmode="lin" valueType="num" p14:bounceEnd="55000">
                                          <p:cBhvr additive="base">
                                            <p:cTn id="63" dur="2000" fill="hold"/>
                                            <p:tgtEl>
                                              <p:spTgt spid="71"/>
                                            </p:tgtEl>
                                            <p:attrNameLst>
                                              <p:attrName>ppt_x</p:attrName>
                                            </p:attrNameLst>
                                          </p:cBhvr>
                                          <p:tavLst>
                                            <p:tav tm="0">
                                              <p:val>
                                                <p:strVal val="0-#ppt_w/2"/>
                                              </p:val>
                                            </p:tav>
                                            <p:tav tm="100000">
                                              <p:val>
                                                <p:strVal val="#ppt_x"/>
                                              </p:val>
                                            </p:tav>
                                          </p:tavLst>
                                        </p:anim>
                                        <p:anim calcmode="lin" valueType="num" p14:bounceEnd="55000">
                                          <p:cBhvr additive="base">
                                            <p:cTn id="64" dur="2000" fill="hold"/>
                                            <p:tgtEl>
                                              <p:spTgt spid="71"/>
                                            </p:tgtEl>
                                            <p:attrNameLst>
                                              <p:attrName>ppt_y</p:attrName>
                                            </p:attrNameLst>
                                          </p:cBhvr>
                                          <p:tavLst>
                                            <p:tav tm="0">
                                              <p:val>
                                                <p:strVal val="1+#ppt_h/2"/>
                                              </p:val>
                                            </p:tav>
                                            <p:tav tm="100000">
                                              <p:val>
                                                <p:strVal val="#ppt_y"/>
                                              </p:val>
                                            </p:tav>
                                          </p:tavLst>
                                        </p:anim>
                                      </p:childTnLst>
                                    </p:cTn>
                                  </p:par>
                                  <p:par>
                                    <p:cTn id="65" presetID="23" presetClass="entr" presetSubtype="528" fill="hold" nodeType="withEffect">
                                      <p:stCondLst>
                                        <p:cond delay="200"/>
                                      </p:stCondLst>
                                      <p:childTnLst>
                                        <p:set>
                                          <p:cBhvr>
                                            <p:cTn id="66" dur="1" fill="hold">
                                              <p:stCondLst>
                                                <p:cond delay="0"/>
                                              </p:stCondLst>
                                            </p:cTn>
                                            <p:tgtEl>
                                              <p:spTgt spid="29"/>
                                            </p:tgtEl>
                                            <p:attrNameLst>
                                              <p:attrName>style.visibility</p:attrName>
                                            </p:attrNameLst>
                                          </p:cBhvr>
                                          <p:to>
                                            <p:strVal val="visible"/>
                                          </p:to>
                                        </p:set>
                                        <p:anim calcmode="lin" valueType="num">
                                          <p:cBhvr>
                                            <p:cTn id="67" dur="600" fill="hold"/>
                                            <p:tgtEl>
                                              <p:spTgt spid="29"/>
                                            </p:tgtEl>
                                            <p:attrNameLst>
                                              <p:attrName>ppt_w</p:attrName>
                                            </p:attrNameLst>
                                          </p:cBhvr>
                                          <p:tavLst>
                                            <p:tav tm="0">
                                              <p:val>
                                                <p:fltVal val="0"/>
                                              </p:val>
                                            </p:tav>
                                            <p:tav tm="100000">
                                              <p:val>
                                                <p:strVal val="#ppt_w"/>
                                              </p:val>
                                            </p:tav>
                                          </p:tavLst>
                                        </p:anim>
                                        <p:anim calcmode="lin" valueType="num">
                                          <p:cBhvr>
                                            <p:cTn id="68" dur="600" fill="hold"/>
                                            <p:tgtEl>
                                              <p:spTgt spid="29"/>
                                            </p:tgtEl>
                                            <p:attrNameLst>
                                              <p:attrName>ppt_h</p:attrName>
                                            </p:attrNameLst>
                                          </p:cBhvr>
                                          <p:tavLst>
                                            <p:tav tm="0">
                                              <p:val>
                                                <p:fltVal val="0"/>
                                              </p:val>
                                            </p:tav>
                                            <p:tav tm="100000">
                                              <p:val>
                                                <p:strVal val="#ppt_h"/>
                                              </p:val>
                                            </p:tav>
                                          </p:tavLst>
                                        </p:anim>
                                        <p:anim calcmode="lin" valueType="num">
                                          <p:cBhvr>
                                            <p:cTn id="69" dur="600" fill="hold"/>
                                            <p:tgtEl>
                                              <p:spTgt spid="29"/>
                                            </p:tgtEl>
                                            <p:attrNameLst>
                                              <p:attrName>ppt_x</p:attrName>
                                            </p:attrNameLst>
                                          </p:cBhvr>
                                          <p:tavLst>
                                            <p:tav tm="0">
                                              <p:val>
                                                <p:fltVal val="0.5"/>
                                              </p:val>
                                            </p:tav>
                                            <p:tav tm="100000">
                                              <p:val>
                                                <p:strVal val="#ppt_x"/>
                                              </p:val>
                                            </p:tav>
                                          </p:tavLst>
                                        </p:anim>
                                        <p:anim calcmode="lin" valueType="num">
                                          <p:cBhvr>
                                            <p:cTn id="70" dur="600" fill="hold"/>
                                            <p:tgtEl>
                                              <p:spTgt spid="29"/>
                                            </p:tgtEl>
                                            <p:attrNameLst>
                                              <p:attrName>ppt_y</p:attrName>
                                            </p:attrNameLst>
                                          </p:cBhvr>
                                          <p:tavLst>
                                            <p:tav tm="0">
                                              <p:val>
                                                <p:fltVal val="0.5"/>
                                              </p:val>
                                            </p:tav>
                                            <p:tav tm="100000">
                                              <p:val>
                                                <p:strVal val="#ppt_y"/>
                                              </p:val>
                                            </p:tav>
                                          </p:tavLst>
                                        </p:anim>
                                      </p:childTnLst>
                                    </p:cTn>
                                  </p:par>
                                  <p:par>
                                    <p:cTn id="71" presetID="2" presetClass="entr" presetSubtype="12" accel="65000" fill="hold" nodeType="withEffect" p14:presetBounceEnd="55000">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14:bounceEnd="55000">
                                          <p:cBhvr additive="base">
                                            <p:cTn id="73"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74" dur="2000" fill="hold"/>
                                            <p:tgtEl>
                                              <p:spTgt spid="55"/>
                                            </p:tgtEl>
                                            <p:attrNameLst>
                                              <p:attrName>ppt_y</p:attrName>
                                            </p:attrNameLst>
                                          </p:cBhvr>
                                          <p:tavLst>
                                            <p:tav tm="0">
                                              <p:val>
                                                <p:strVal val="1+#ppt_h/2"/>
                                              </p:val>
                                            </p:tav>
                                            <p:tav tm="100000">
                                              <p:val>
                                                <p:strVal val="#ppt_y"/>
                                              </p:val>
                                            </p:tav>
                                          </p:tavLst>
                                        </p:anim>
                                      </p:childTnLst>
                                    </p:cTn>
                                  </p:par>
                                  <p:par>
                                    <p:cTn id="75" presetID="23" presetClass="entr" presetSubtype="528" fill="hold"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00" fill="hold"/>
                                            <p:tgtEl>
                                              <p:spTgt spid="32"/>
                                            </p:tgtEl>
                                            <p:attrNameLst>
                                              <p:attrName>ppt_w</p:attrName>
                                            </p:attrNameLst>
                                          </p:cBhvr>
                                          <p:tavLst>
                                            <p:tav tm="0">
                                              <p:val>
                                                <p:fltVal val="0"/>
                                              </p:val>
                                            </p:tav>
                                            <p:tav tm="100000">
                                              <p:val>
                                                <p:strVal val="#ppt_w"/>
                                              </p:val>
                                            </p:tav>
                                          </p:tavLst>
                                        </p:anim>
                                        <p:anim calcmode="lin" valueType="num">
                                          <p:cBhvr>
                                            <p:cTn id="78" dur="700" fill="hold"/>
                                            <p:tgtEl>
                                              <p:spTgt spid="32"/>
                                            </p:tgtEl>
                                            <p:attrNameLst>
                                              <p:attrName>ppt_h</p:attrName>
                                            </p:attrNameLst>
                                          </p:cBhvr>
                                          <p:tavLst>
                                            <p:tav tm="0">
                                              <p:val>
                                                <p:fltVal val="0"/>
                                              </p:val>
                                            </p:tav>
                                            <p:tav tm="100000">
                                              <p:val>
                                                <p:strVal val="#ppt_h"/>
                                              </p:val>
                                            </p:tav>
                                          </p:tavLst>
                                        </p:anim>
                                        <p:anim calcmode="lin" valueType="num">
                                          <p:cBhvr>
                                            <p:cTn id="79" dur="700" fill="hold"/>
                                            <p:tgtEl>
                                              <p:spTgt spid="32"/>
                                            </p:tgtEl>
                                            <p:attrNameLst>
                                              <p:attrName>ppt_x</p:attrName>
                                            </p:attrNameLst>
                                          </p:cBhvr>
                                          <p:tavLst>
                                            <p:tav tm="0">
                                              <p:val>
                                                <p:fltVal val="0.5"/>
                                              </p:val>
                                            </p:tav>
                                            <p:tav tm="100000">
                                              <p:val>
                                                <p:strVal val="#ppt_x"/>
                                              </p:val>
                                            </p:tav>
                                          </p:tavLst>
                                        </p:anim>
                                        <p:anim calcmode="lin" valueType="num">
                                          <p:cBhvr>
                                            <p:cTn id="80" dur="700" fill="hold"/>
                                            <p:tgtEl>
                                              <p:spTgt spid="32"/>
                                            </p:tgtEl>
                                            <p:attrNameLst>
                                              <p:attrName>ppt_y</p:attrName>
                                            </p:attrNameLst>
                                          </p:cBhvr>
                                          <p:tavLst>
                                            <p:tav tm="0">
                                              <p:val>
                                                <p:fltVal val="0.5"/>
                                              </p:val>
                                            </p:tav>
                                            <p:tav tm="100000">
                                              <p:val>
                                                <p:strVal val="#ppt_y"/>
                                              </p:val>
                                            </p:tav>
                                          </p:tavLst>
                                        </p:anim>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368"/>
                                            </p:tgtEl>
                                            <p:attrNameLst>
                                              <p:attrName>style.visibility</p:attrName>
                                            </p:attrNameLst>
                                          </p:cBhvr>
                                          <p:to>
                                            <p:strVal val="visible"/>
                                          </p:to>
                                        </p:set>
                                        <p:animEffect transition="in" filter="wipe(left)">
                                          <p:cBhvr>
                                            <p:cTn id="84" dur="2500"/>
                                            <p:tgtEl>
                                              <p:spTgt spid="368"/>
                                            </p:tgtEl>
                                          </p:cBhvr>
                                        </p:animEffect>
                                      </p:childTnLst>
                                    </p:cTn>
                                  </p:par>
                                </p:childTnLst>
                              </p:cTn>
                            </p:par>
                            <p:par>
                              <p:cTn id="85" fill="hold">
                                <p:stCondLst>
                                  <p:cond delay="7400"/>
                                </p:stCondLst>
                                <p:childTnLst>
                                  <p:par>
                                    <p:cTn id="86" presetID="22" presetClass="entr" presetSubtype="8" fill="hold" nodeType="after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wipe(left)">
                                          <p:cBhvr>
                                            <p:cTn id="88" dur="500"/>
                                            <p:tgtEl>
                                              <p:spTgt spid="77"/>
                                            </p:tgtEl>
                                          </p:cBhvr>
                                        </p:animEffect>
                                      </p:childTnLst>
                                    </p:cTn>
                                  </p:par>
                                  <p:par>
                                    <p:cTn id="89" presetID="22" presetClass="entr" presetSubtype="2" fill="hold" nodeType="withEffect">
                                      <p:stCondLst>
                                        <p:cond delay="0"/>
                                      </p:stCondLst>
                                      <p:childTnLst>
                                        <p:set>
                                          <p:cBhvr>
                                            <p:cTn id="90" dur="1" fill="hold">
                                              <p:stCondLst>
                                                <p:cond delay="0"/>
                                              </p:stCondLst>
                                            </p:cTn>
                                            <p:tgtEl>
                                              <p:spTgt spid="83"/>
                                            </p:tgtEl>
                                            <p:attrNameLst>
                                              <p:attrName>style.visibility</p:attrName>
                                            </p:attrNameLst>
                                          </p:cBhvr>
                                          <p:to>
                                            <p:strVal val="visible"/>
                                          </p:to>
                                        </p:set>
                                        <p:animEffect transition="in" filter="wipe(right)">
                                          <p:cBhvr>
                                            <p:cTn id="91" dur="500"/>
                                            <p:tgtEl>
                                              <p:spTgt spid="83"/>
                                            </p:tgtEl>
                                          </p:cBhvr>
                                        </p:animEffect>
                                      </p:childTnLst>
                                    </p:cTn>
                                  </p:par>
                                </p:childTnLst>
                              </p:cTn>
                            </p:par>
                            <p:par>
                              <p:cTn id="92" fill="hold">
                                <p:stCondLst>
                                  <p:cond delay="7900"/>
                                </p:stCondLst>
                                <p:childTnLst>
                                  <p:par>
                                    <p:cTn id="93" presetID="53" presetClass="entr" presetSubtype="16" fill="hold" grpId="0" nodeType="afterEffect">
                                      <p:stCondLst>
                                        <p:cond delay="0"/>
                                      </p:stCondLst>
                                      <p:childTnLst>
                                        <p:set>
                                          <p:cBhvr>
                                            <p:cTn id="94" dur="1" fill="hold">
                                              <p:stCondLst>
                                                <p:cond delay="0"/>
                                              </p:stCondLst>
                                            </p:cTn>
                                            <p:tgtEl>
                                              <p:spTgt spid="94"/>
                                            </p:tgtEl>
                                            <p:attrNameLst>
                                              <p:attrName>style.visibility</p:attrName>
                                            </p:attrNameLst>
                                          </p:cBhvr>
                                          <p:to>
                                            <p:strVal val="visible"/>
                                          </p:to>
                                        </p:set>
                                        <p:anim calcmode="lin" valueType="num">
                                          <p:cBhvr>
                                            <p:cTn id="95" dur="500" fill="hold"/>
                                            <p:tgtEl>
                                              <p:spTgt spid="94"/>
                                            </p:tgtEl>
                                            <p:attrNameLst>
                                              <p:attrName>ppt_w</p:attrName>
                                            </p:attrNameLst>
                                          </p:cBhvr>
                                          <p:tavLst>
                                            <p:tav tm="0">
                                              <p:val>
                                                <p:fltVal val="0"/>
                                              </p:val>
                                            </p:tav>
                                            <p:tav tm="100000">
                                              <p:val>
                                                <p:strVal val="#ppt_w"/>
                                              </p:val>
                                            </p:tav>
                                          </p:tavLst>
                                        </p:anim>
                                        <p:anim calcmode="lin" valueType="num">
                                          <p:cBhvr>
                                            <p:cTn id="96" dur="500" fill="hold"/>
                                            <p:tgtEl>
                                              <p:spTgt spid="94"/>
                                            </p:tgtEl>
                                            <p:attrNameLst>
                                              <p:attrName>ppt_h</p:attrName>
                                            </p:attrNameLst>
                                          </p:cBhvr>
                                          <p:tavLst>
                                            <p:tav tm="0">
                                              <p:val>
                                                <p:fltVal val="0"/>
                                              </p:val>
                                            </p:tav>
                                            <p:tav tm="100000">
                                              <p:val>
                                                <p:strVal val="#ppt_h"/>
                                              </p:val>
                                            </p:tav>
                                          </p:tavLst>
                                        </p:anim>
                                        <p:animEffect transition="in" filter="fade">
                                          <p:cBhvr>
                                            <p:cTn id="97" dur="500"/>
                                            <p:tgtEl>
                                              <p:spTgt spid="94"/>
                                            </p:tgtEl>
                                          </p:cBhvr>
                                        </p:animEffect>
                                      </p:childTnLst>
                                    </p:cTn>
                                  </p:par>
                                </p:childTnLst>
                              </p:cTn>
                            </p:par>
                            <p:par>
                              <p:cTn id="98" fill="hold">
                                <p:stCondLst>
                                  <p:cond delay="8400"/>
                                </p:stCondLst>
                                <p:childTnLst>
                                  <p:par>
                                    <p:cTn id="99" presetID="53" presetClass="entr" presetSubtype="16" fill="hold" grpId="0" nodeType="afterEffect">
                                      <p:stCondLst>
                                        <p:cond delay="0"/>
                                      </p:stCondLst>
                                      <p:childTnLst>
                                        <p:set>
                                          <p:cBhvr>
                                            <p:cTn id="100" dur="1" fill="hold">
                                              <p:stCondLst>
                                                <p:cond delay="0"/>
                                              </p:stCondLst>
                                            </p:cTn>
                                            <p:tgtEl>
                                              <p:spTgt spid="86"/>
                                            </p:tgtEl>
                                            <p:attrNameLst>
                                              <p:attrName>style.visibility</p:attrName>
                                            </p:attrNameLst>
                                          </p:cBhvr>
                                          <p:to>
                                            <p:strVal val="visible"/>
                                          </p:to>
                                        </p:set>
                                        <p:anim calcmode="lin" valueType="num">
                                          <p:cBhvr>
                                            <p:cTn id="101" dur="500" fill="hold"/>
                                            <p:tgtEl>
                                              <p:spTgt spid="86"/>
                                            </p:tgtEl>
                                            <p:attrNameLst>
                                              <p:attrName>ppt_w</p:attrName>
                                            </p:attrNameLst>
                                          </p:cBhvr>
                                          <p:tavLst>
                                            <p:tav tm="0">
                                              <p:val>
                                                <p:fltVal val="0"/>
                                              </p:val>
                                            </p:tav>
                                            <p:tav tm="100000">
                                              <p:val>
                                                <p:strVal val="#ppt_w"/>
                                              </p:val>
                                            </p:tav>
                                          </p:tavLst>
                                        </p:anim>
                                        <p:anim calcmode="lin" valueType="num">
                                          <p:cBhvr>
                                            <p:cTn id="102" dur="500" fill="hold"/>
                                            <p:tgtEl>
                                              <p:spTgt spid="86"/>
                                            </p:tgtEl>
                                            <p:attrNameLst>
                                              <p:attrName>ppt_h</p:attrName>
                                            </p:attrNameLst>
                                          </p:cBhvr>
                                          <p:tavLst>
                                            <p:tav tm="0">
                                              <p:val>
                                                <p:fltVal val="0"/>
                                              </p:val>
                                            </p:tav>
                                            <p:tav tm="100000">
                                              <p:val>
                                                <p:strVal val="#ppt_h"/>
                                              </p:val>
                                            </p:tav>
                                          </p:tavLst>
                                        </p:anim>
                                        <p:animEffect transition="in" filter="fade">
                                          <p:cBhvr>
                                            <p:cTn id="10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p:bldP spid="94"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2000" fill="hold"/>
                                            <p:tgtEl>
                                              <p:spTgt spid="17"/>
                                            </p:tgtEl>
                                            <p:attrNameLst>
                                              <p:attrName>ppt_x</p:attrName>
                                            </p:attrNameLst>
                                          </p:cBhvr>
                                          <p:tavLst>
                                            <p:tav tm="0">
                                              <p:val>
                                                <p:strVal val="#ppt_x"/>
                                              </p:val>
                                            </p:tav>
                                            <p:tav tm="100000">
                                              <p:val>
                                                <p:strVal val="#ppt_x"/>
                                              </p:val>
                                            </p:tav>
                                          </p:tavLst>
                                        </p:anim>
                                        <p:anim calcmode="lin" valueType="num">
                                          <p:cBhvr additive="base">
                                            <p:cTn id="8" dur="20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2900"/>
                                </p:stCondLst>
                                <p:childTnLst>
                                  <p:par>
                                    <p:cTn id="10" presetID="53" presetClass="entr" presetSubtype="16"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2" presetClass="entr" presetSubtype="3" accel="6500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2000" fill="hold"/>
                                            <p:tgtEl>
                                              <p:spTgt spid="43"/>
                                            </p:tgtEl>
                                            <p:attrNameLst>
                                              <p:attrName>ppt_x</p:attrName>
                                            </p:attrNameLst>
                                          </p:cBhvr>
                                          <p:tavLst>
                                            <p:tav tm="0">
                                              <p:val>
                                                <p:strVal val="1+#ppt_w/2"/>
                                              </p:val>
                                            </p:tav>
                                            <p:tav tm="100000">
                                              <p:val>
                                                <p:strVal val="#ppt_x"/>
                                              </p:val>
                                            </p:tav>
                                          </p:tavLst>
                                        </p:anim>
                                        <p:anim calcmode="lin" valueType="num">
                                          <p:cBhvr additive="base">
                                            <p:cTn id="18" dur="2000" fill="hold"/>
                                            <p:tgtEl>
                                              <p:spTgt spid="43"/>
                                            </p:tgtEl>
                                            <p:attrNameLst>
                                              <p:attrName>ppt_y</p:attrName>
                                            </p:attrNameLst>
                                          </p:cBhvr>
                                          <p:tavLst>
                                            <p:tav tm="0">
                                              <p:val>
                                                <p:strVal val="0-#ppt_h/2"/>
                                              </p:val>
                                            </p:tav>
                                            <p:tav tm="100000">
                                              <p:val>
                                                <p:strVal val="#ppt_y"/>
                                              </p:val>
                                            </p:tav>
                                          </p:tavLst>
                                        </p:anim>
                                      </p:childTnLst>
                                    </p:cTn>
                                  </p:par>
                                  <p:par>
                                    <p:cTn id="19" presetID="2" presetClass="entr" presetSubtype="12" accel="6500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2000" fill="hold"/>
                                            <p:tgtEl>
                                              <p:spTgt spid="46"/>
                                            </p:tgtEl>
                                            <p:attrNameLst>
                                              <p:attrName>ppt_x</p:attrName>
                                            </p:attrNameLst>
                                          </p:cBhvr>
                                          <p:tavLst>
                                            <p:tav tm="0">
                                              <p:val>
                                                <p:strVal val="0-#ppt_w/2"/>
                                              </p:val>
                                            </p:tav>
                                            <p:tav tm="100000">
                                              <p:val>
                                                <p:strVal val="#ppt_x"/>
                                              </p:val>
                                            </p:tav>
                                          </p:tavLst>
                                        </p:anim>
                                        <p:anim calcmode="lin" valueType="num">
                                          <p:cBhvr additive="base">
                                            <p:cTn id="22" dur="2000" fill="hold"/>
                                            <p:tgtEl>
                                              <p:spTgt spid="46"/>
                                            </p:tgtEl>
                                            <p:attrNameLst>
                                              <p:attrName>ppt_y</p:attrName>
                                            </p:attrNameLst>
                                          </p:cBhvr>
                                          <p:tavLst>
                                            <p:tav tm="0">
                                              <p:val>
                                                <p:strVal val="1+#ppt_h/2"/>
                                              </p:val>
                                            </p:tav>
                                            <p:tav tm="100000">
                                              <p:val>
                                                <p:strVal val="#ppt_y"/>
                                              </p:val>
                                            </p:tav>
                                          </p:tavLst>
                                        </p:anim>
                                      </p:childTnLst>
                                    </p:cTn>
                                  </p:par>
                                  <p:par>
                                    <p:cTn id="23" presetID="2" presetClass="entr" presetSubtype="12" accel="6500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2000" fill="hold"/>
                                            <p:tgtEl>
                                              <p:spTgt spid="49"/>
                                            </p:tgtEl>
                                            <p:attrNameLst>
                                              <p:attrName>ppt_x</p:attrName>
                                            </p:attrNameLst>
                                          </p:cBhvr>
                                          <p:tavLst>
                                            <p:tav tm="0">
                                              <p:val>
                                                <p:strVal val="0-#ppt_w/2"/>
                                              </p:val>
                                            </p:tav>
                                            <p:tav tm="100000">
                                              <p:val>
                                                <p:strVal val="#ppt_x"/>
                                              </p:val>
                                            </p:tav>
                                          </p:tavLst>
                                        </p:anim>
                                        <p:anim calcmode="lin" valueType="num">
                                          <p:cBhvr additive="base">
                                            <p:cTn id="26" dur="2000" fill="hold"/>
                                            <p:tgtEl>
                                              <p:spTgt spid="49"/>
                                            </p:tgtEl>
                                            <p:attrNameLst>
                                              <p:attrName>ppt_y</p:attrName>
                                            </p:attrNameLst>
                                          </p:cBhvr>
                                          <p:tavLst>
                                            <p:tav tm="0">
                                              <p:val>
                                                <p:strVal val="1+#ppt_h/2"/>
                                              </p:val>
                                            </p:tav>
                                            <p:tav tm="100000">
                                              <p:val>
                                                <p:strVal val="#ppt_y"/>
                                              </p:val>
                                            </p:tav>
                                          </p:tavLst>
                                        </p:anim>
                                      </p:childTnLst>
                                    </p:cTn>
                                  </p:par>
                                  <p:par>
                                    <p:cTn id="27" presetID="2" presetClass="entr" presetSubtype="12" accel="65000"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2000" fill="hold"/>
                                            <p:tgtEl>
                                              <p:spTgt spid="64"/>
                                            </p:tgtEl>
                                            <p:attrNameLst>
                                              <p:attrName>ppt_x</p:attrName>
                                            </p:attrNameLst>
                                          </p:cBhvr>
                                          <p:tavLst>
                                            <p:tav tm="0">
                                              <p:val>
                                                <p:strVal val="0-#ppt_w/2"/>
                                              </p:val>
                                            </p:tav>
                                            <p:tav tm="100000">
                                              <p:val>
                                                <p:strVal val="#ppt_x"/>
                                              </p:val>
                                            </p:tav>
                                          </p:tavLst>
                                        </p:anim>
                                        <p:anim calcmode="lin" valueType="num">
                                          <p:cBhvr additive="base">
                                            <p:cTn id="30" dur="2000" fill="hold"/>
                                            <p:tgtEl>
                                              <p:spTgt spid="64"/>
                                            </p:tgtEl>
                                            <p:attrNameLst>
                                              <p:attrName>ppt_y</p:attrName>
                                            </p:attrNameLst>
                                          </p:cBhvr>
                                          <p:tavLst>
                                            <p:tav tm="0">
                                              <p:val>
                                                <p:strVal val="1+#ppt_h/2"/>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1000" fill="hold"/>
                                            <p:tgtEl>
                                              <p:spTgt spid="20"/>
                                            </p:tgtEl>
                                            <p:attrNameLst>
                                              <p:attrName>ppt_w</p:attrName>
                                            </p:attrNameLst>
                                          </p:cBhvr>
                                          <p:tavLst>
                                            <p:tav tm="0">
                                              <p:val>
                                                <p:fltVal val="0"/>
                                              </p:val>
                                            </p:tav>
                                            <p:tav tm="100000">
                                              <p:val>
                                                <p:strVal val="#ppt_w"/>
                                              </p:val>
                                            </p:tav>
                                          </p:tavLst>
                                        </p:anim>
                                        <p:anim calcmode="lin" valueType="num">
                                          <p:cBhvr>
                                            <p:cTn id="34" dur="1000" fill="hold"/>
                                            <p:tgtEl>
                                              <p:spTgt spid="20"/>
                                            </p:tgtEl>
                                            <p:attrNameLst>
                                              <p:attrName>ppt_h</p:attrName>
                                            </p:attrNameLst>
                                          </p:cBhvr>
                                          <p:tavLst>
                                            <p:tav tm="0">
                                              <p:val>
                                                <p:fltVal val="0"/>
                                              </p:val>
                                            </p:tav>
                                            <p:tav tm="100000">
                                              <p:val>
                                                <p:strVal val="#ppt_h"/>
                                              </p:val>
                                            </p:tav>
                                          </p:tavLst>
                                        </p:anim>
                                        <p:anim calcmode="lin" valueType="num">
                                          <p:cBhvr>
                                            <p:cTn id="35" dur="1000" fill="hold"/>
                                            <p:tgtEl>
                                              <p:spTgt spid="20"/>
                                            </p:tgtEl>
                                            <p:attrNameLst>
                                              <p:attrName>ppt_x</p:attrName>
                                            </p:attrNameLst>
                                          </p:cBhvr>
                                          <p:tavLst>
                                            <p:tav tm="0">
                                              <p:val>
                                                <p:fltVal val="0.5"/>
                                              </p:val>
                                            </p:tav>
                                            <p:tav tm="100000">
                                              <p:val>
                                                <p:strVal val="#ppt_x"/>
                                              </p:val>
                                            </p:tav>
                                          </p:tavLst>
                                        </p:anim>
                                        <p:anim calcmode="lin" valueType="num">
                                          <p:cBhvr>
                                            <p:cTn id="36" dur="1000" fill="hold"/>
                                            <p:tgtEl>
                                              <p:spTgt spid="20"/>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2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1000" fill="hold"/>
                                            <p:tgtEl>
                                              <p:spTgt spid="23"/>
                                            </p:tgtEl>
                                            <p:attrNameLst>
                                              <p:attrName>ppt_w</p:attrName>
                                            </p:attrNameLst>
                                          </p:cBhvr>
                                          <p:tavLst>
                                            <p:tav tm="0">
                                              <p:val>
                                                <p:fltVal val="0"/>
                                              </p:val>
                                            </p:tav>
                                            <p:tav tm="100000">
                                              <p:val>
                                                <p:strVal val="#ppt_w"/>
                                              </p:val>
                                            </p:tav>
                                          </p:tavLst>
                                        </p:anim>
                                        <p:anim calcmode="lin" valueType="num">
                                          <p:cBhvr>
                                            <p:cTn id="40" dur="1000" fill="hold"/>
                                            <p:tgtEl>
                                              <p:spTgt spid="23"/>
                                            </p:tgtEl>
                                            <p:attrNameLst>
                                              <p:attrName>ppt_h</p:attrName>
                                            </p:attrNameLst>
                                          </p:cBhvr>
                                          <p:tavLst>
                                            <p:tav tm="0">
                                              <p:val>
                                                <p:fltVal val="0"/>
                                              </p:val>
                                            </p:tav>
                                            <p:tav tm="100000">
                                              <p:val>
                                                <p:strVal val="#ppt_h"/>
                                              </p:val>
                                            </p:tav>
                                          </p:tavLst>
                                        </p:anim>
                                        <p:anim calcmode="lin" valueType="num">
                                          <p:cBhvr>
                                            <p:cTn id="41" dur="1000" fill="hold"/>
                                            <p:tgtEl>
                                              <p:spTgt spid="23"/>
                                            </p:tgtEl>
                                            <p:attrNameLst>
                                              <p:attrName>ppt_x</p:attrName>
                                            </p:attrNameLst>
                                          </p:cBhvr>
                                          <p:tavLst>
                                            <p:tav tm="0">
                                              <p:val>
                                                <p:fltVal val="0.5"/>
                                              </p:val>
                                            </p:tav>
                                            <p:tav tm="100000">
                                              <p:val>
                                                <p:strVal val="#ppt_x"/>
                                              </p:val>
                                            </p:tav>
                                          </p:tavLst>
                                        </p:anim>
                                        <p:anim calcmode="lin" valueType="num">
                                          <p:cBhvr>
                                            <p:cTn id="42" dur="1000" fill="hold"/>
                                            <p:tgtEl>
                                              <p:spTgt spid="23"/>
                                            </p:tgtEl>
                                            <p:attrNameLst>
                                              <p:attrName>ppt_y</p:attrName>
                                            </p:attrNameLst>
                                          </p:cBhvr>
                                          <p:tavLst>
                                            <p:tav tm="0">
                                              <p:val>
                                                <p:fltVal val="0.5"/>
                                              </p:val>
                                            </p:tav>
                                            <p:tav tm="100000">
                                              <p:val>
                                                <p:strVal val="#ppt_y"/>
                                              </p:val>
                                            </p:tav>
                                          </p:tavLst>
                                        </p:anim>
                                      </p:childTnLst>
                                    </p:cTn>
                                  </p:par>
                                  <p:par>
                                    <p:cTn id="43" presetID="2" presetClass="entr" presetSubtype="3" accel="65000" fill="hold" nodeType="withEffect">
                                      <p:stCondLst>
                                        <p:cond delay="0"/>
                                      </p:stCondLst>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2000" fill="hold"/>
                                            <p:tgtEl>
                                              <p:spTgt spid="61"/>
                                            </p:tgtEl>
                                            <p:attrNameLst>
                                              <p:attrName>ppt_x</p:attrName>
                                            </p:attrNameLst>
                                          </p:cBhvr>
                                          <p:tavLst>
                                            <p:tav tm="0">
                                              <p:val>
                                                <p:strVal val="1+#ppt_w/2"/>
                                              </p:val>
                                            </p:tav>
                                            <p:tav tm="100000">
                                              <p:val>
                                                <p:strVal val="#ppt_x"/>
                                              </p:val>
                                            </p:tav>
                                          </p:tavLst>
                                        </p:anim>
                                        <p:anim calcmode="lin" valueType="num">
                                          <p:cBhvr additive="base">
                                            <p:cTn id="46" dur="2000" fill="hold"/>
                                            <p:tgtEl>
                                              <p:spTgt spid="61"/>
                                            </p:tgtEl>
                                            <p:attrNameLst>
                                              <p:attrName>ppt_y</p:attrName>
                                            </p:attrNameLst>
                                          </p:cBhvr>
                                          <p:tavLst>
                                            <p:tav tm="0">
                                              <p:val>
                                                <p:strVal val="0-#ppt_h/2"/>
                                              </p:val>
                                            </p:tav>
                                            <p:tav tm="100000">
                                              <p:val>
                                                <p:strVal val="#ppt_y"/>
                                              </p:val>
                                            </p:tav>
                                          </p:tavLst>
                                        </p:anim>
                                      </p:childTnLst>
                                    </p:cTn>
                                  </p:par>
                                  <p:par>
                                    <p:cTn id="47" presetID="2" presetClass="entr" presetSubtype="3" accel="6500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2000" fill="hold"/>
                                            <p:tgtEl>
                                              <p:spTgt spid="58"/>
                                            </p:tgtEl>
                                            <p:attrNameLst>
                                              <p:attrName>ppt_x</p:attrName>
                                            </p:attrNameLst>
                                          </p:cBhvr>
                                          <p:tavLst>
                                            <p:tav tm="0">
                                              <p:val>
                                                <p:strVal val="1+#ppt_w/2"/>
                                              </p:val>
                                            </p:tav>
                                            <p:tav tm="100000">
                                              <p:val>
                                                <p:strVal val="#ppt_x"/>
                                              </p:val>
                                            </p:tav>
                                          </p:tavLst>
                                        </p:anim>
                                        <p:anim calcmode="lin" valueType="num">
                                          <p:cBhvr additive="base">
                                            <p:cTn id="50" dur="2000" fill="hold"/>
                                            <p:tgtEl>
                                              <p:spTgt spid="58"/>
                                            </p:tgtEl>
                                            <p:attrNameLst>
                                              <p:attrName>ppt_y</p:attrName>
                                            </p:attrNameLst>
                                          </p:cBhvr>
                                          <p:tavLst>
                                            <p:tav tm="0">
                                              <p:val>
                                                <p:strVal val="0-#ppt_h/2"/>
                                              </p:val>
                                            </p:tav>
                                            <p:tav tm="100000">
                                              <p:val>
                                                <p:strVal val="#ppt_y"/>
                                              </p:val>
                                            </p:tav>
                                          </p:tavLst>
                                        </p:anim>
                                      </p:childTnLst>
                                    </p:cTn>
                                  </p:par>
                                  <p:par>
                                    <p:cTn id="51" presetID="23" presetClass="entr" presetSubtype="528"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1000" fill="hold"/>
                                            <p:tgtEl>
                                              <p:spTgt spid="26"/>
                                            </p:tgtEl>
                                            <p:attrNameLst>
                                              <p:attrName>ppt_w</p:attrName>
                                            </p:attrNameLst>
                                          </p:cBhvr>
                                          <p:tavLst>
                                            <p:tav tm="0">
                                              <p:val>
                                                <p:fltVal val="0"/>
                                              </p:val>
                                            </p:tav>
                                            <p:tav tm="100000">
                                              <p:val>
                                                <p:strVal val="#ppt_w"/>
                                              </p:val>
                                            </p:tav>
                                          </p:tavLst>
                                        </p:anim>
                                        <p:anim calcmode="lin" valueType="num">
                                          <p:cBhvr>
                                            <p:cTn id="54" dur="1000" fill="hold"/>
                                            <p:tgtEl>
                                              <p:spTgt spid="26"/>
                                            </p:tgtEl>
                                            <p:attrNameLst>
                                              <p:attrName>ppt_h</p:attrName>
                                            </p:attrNameLst>
                                          </p:cBhvr>
                                          <p:tavLst>
                                            <p:tav tm="0">
                                              <p:val>
                                                <p:fltVal val="0"/>
                                              </p:val>
                                            </p:tav>
                                            <p:tav tm="100000">
                                              <p:val>
                                                <p:strVal val="#ppt_h"/>
                                              </p:val>
                                            </p:tav>
                                          </p:tavLst>
                                        </p:anim>
                                        <p:anim calcmode="lin" valueType="num">
                                          <p:cBhvr>
                                            <p:cTn id="55" dur="1000" fill="hold"/>
                                            <p:tgtEl>
                                              <p:spTgt spid="26"/>
                                            </p:tgtEl>
                                            <p:attrNameLst>
                                              <p:attrName>ppt_x</p:attrName>
                                            </p:attrNameLst>
                                          </p:cBhvr>
                                          <p:tavLst>
                                            <p:tav tm="0">
                                              <p:val>
                                                <p:fltVal val="0.5"/>
                                              </p:val>
                                            </p:tav>
                                            <p:tav tm="100000">
                                              <p:val>
                                                <p:strVal val="#ppt_x"/>
                                              </p:val>
                                            </p:tav>
                                          </p:tavLst>
                                        </p:anim>
                                        <p:anim calcmode="lin" valueType="num">
                                          <p:cBhvr>
                                            <p:cTn id="56" dur="1000" fill="hold"/>
                                            <p:tgtEl>
                                              <p:spTgt spid="26"/>
                                            </p:tgtEl>
                                            <p:attrNameLst>
                                              <p:attrName>ppt_y</p:attrName>
                                            </p:attrNameLst>
                                          </p:cBhvr>
                                          <p:tavLst>
                                            <p:tav tm="0">
                                              <p:val>
                                                <p:fltVal val="0.5"/>
                                              </p:val>
                                            </p:tav>
                                            <p:tav tm="100000">
                                              <p:val>
                                                <p:strVal val="#ppt_y"/>
                                              </p:val>
                                            </p:tav>
                                          </p:tavLst>
                                        </p:anim>
                                      </p:childTnLst>
                                    </p:cTn>
                                  </p:par>
                                  <p:par>
                                    <p:cTn id="57" presetID="2" presetClass="entr" presetSubtype="12" accel="65000"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2000" fill="hold"/>
                                            <p:tgtEl>
                                              <p:spTgt spid="74"/>
                                            </p:tgtEl>
                                            <p:attrNameLst>
                                              <p:attrName>ppt_x</p:attrName>
                                            </p:attrNameLst>
                                          </p:cBhvr>
                                          <p:tavLst>
                                            <p:tav tm="0">
                                              <p:val>
                                                <p:strVal val="0-#ppt_w/2"/>
                                              </p:val>
                                            </p:tav>
                                            <p:tav tm="100000">
                                              <p:val>
                                                <p:strVal val="#ppt_x"/>
                                              </p:val>
                                            </p:tav>
                                          </p:tavLst>
                                        </p:anim>
                                        <p:anim calcmode="lin" valueType="num">
                                          <p:cBhvr additive="base">
                                            <p:cTn id="60" dur="2000" fill="hold"/>
                                            <p:tgtEl>
                                              <p:spTgt spid="74"/>
                                            </p:tgtEl>
                                            <p:attrNameLst>
                                              <p:attrName>ppt_y</p:attrName>
                                            </p:attrNameLst>
                                          </p:cBhvr>
                                          <p:tavLst>
                                            <p:tav tm="0">
                                              <p:val>
                                                <p:strVal val="1+#ppt_h/2"/>
                                              </p:val>
                                            </p:tav>
                                            <p:tav tm="100000">
                                              <p:val>
                                                <p:strVal val="#ppt_y"/>
                                              </p:val>
                                            </p:tav>
                                          </p:tavLst>
                                        </p:anim>
                                      </p:childTnLst>
                                    </p:cTn>
                                  </p:par>
                                  <p:par>
                                    <p:cTn id="61" presetID="2" presetClass="entr" presetSubtype="12" accel="65000" fill="hold" nodeType="withEffect">
                                      <p:stCondLst>
                                        <p:cond delay="0"/>
                                      </p:stCondLst>
                                      <p:childTnLst>
                                        <p:set>
                                          <p:cBhvr>
                                            <p:cTn id="62" dur="1" fill="hold">
                                              <p:stCondLst>
                                                <p:cond delay="0"/>
                                              </p:stCondLst>
                                            </p:cTn>
                                            <p:tgtEl>
                                              <p:spTgt spid="71"/>
                                            </p:tgtEl>
                                            <p:attrNameLst>
                                              <p:attrName>style.visibility</p:attrName>
                                            </p:attrNameLst>
                                          </p:cBhvr>
                                          <p:to>
                                            <p:strVal val="visible"/>
                                          </p:to>
                                        </p:set>
                                        <p:anim calcmode="lin" valueType="num">
                                          <p:cBhvr additive="base">
                                            <p:cTn id="63" dur="2000" fill="hold"/>
                                            <p:tgtEl>
                                              <p:spTgt spid="71"/>
                                            </p:tgtEl>
                                            <p:attrNameLst>
                                              <p:attrName>ppt_x</p:attrName>
                                            </p:attrNameLst>
                                          </p:cBhvr>
                                          <p:tavLst>
                                            <p:tav tm="0">
                                              <p:val>
                                                <p:strVal val="0-#ppt_w/2"/>
                                              </p:val>
                                            </p:tav>
                                            <p:tav tm="100000">
                                              <p:val>
                                                <p:strVal val="#ppt_x"/>
                                              </p:val>
                                            </p:tav>
                                          </p:tavLst>
                                        </p:anim>
                                        <p:anim calcmode="lin" valueType="num">
                                          <p:cBhvr additive="base">
                                            <p:cTn id="64" dur="2000" fill="hold"/>
                                            <p:tgtEl>
                                              <p:spTgt spid="71"/>
                                            </p:tgtEl>
                                            <p:attrNameLst>
                                              <p:attrName>ppt_y</p:attrName>
                                            </p:attrNameLst>
                                          </p:cBhvr>
                                          <p:tavLst>
                                            <p:tav tm="0">
                                              <p:val>
                                                <p:strVal val="1+#ppt_h/2"/>
                                              </p:val>
                                            </p:tav>
                                            <p:tav tm="100000">
                                              <p:val>
                                                <p:strVal val="#ppt_y"/>
                                              </p:val>
                                            </p:tav>
                                          </p:tavLst>
                                        </p:anim>
                                      </p:childTnLst>
                                    </p:cTn>
                                  </p:par>
                                  <p:par>
                                    <p:cTn id="65" presetID="23" presetClass="entr" presetSubtype="528" fill="hold" nodeType="withEffect">
                                      <p:stCondLst>
                                        <p:cond delay="200"/>
                                      </p:stCondLst>
                                      <p:childTnLst>
                                        <p:set>
                                          <p:cBhvr>
                                            <p:cTn id="66" dur="1" fill="hold">
                                              <p:stCondLst>
                                                <p:cond delay="0"/>
                                              </p:stCondLst>
                                            </p:cTn>
                                            <p:tgtEl>
                                              <p:spTgt spid="29"/>
                                            </p:tgtEl>
                                            <p:attrNameLst>
                                              <p:attrName>style.visibility</p:attrName>
                                            </p:attrNameLst>
                                          </p:cBhvr>
                                          <p:to>
                                            <p:strVal val="visible"/>
                                          </p:to>
                                        </p:set>
                                        <p:anim calcmode="lin" valueType="num">
                                          <p:cBhvr>
                                            <p:cTn id="67" dur="600" fill="hold"/>
                                            <p:tgtEl>
                                              <p:spTgt spid="29"/>
                                            </p:tgtEl>
                                            <p:attrNameLst>
                                              <p:attrName>ppt_w</p:attrName>
                                            </p:attrNameLst>
                                          </p:cBhvr>
                                          <p:tavLst>
                                            <p:tav tm="0">
                                              <p:val>
                                                <p:fltVal val="0"/>
                                              </p:val>
                                            </p:tav>
                                            <p:tav tm="100000">
                                              <p:val>
                                                <p:strVal val="#ppt_w"/>
                                              </p:val>
                                            </p:tav>
                                          </p:tavLst>
                                        </p:anim>
                                        <p:anim calcmode="lin" valueType="num">
                                          <p:cBhvr>
                                            <p:cTn id="68" dur="600" fill="hold"/>
                                            <p:tgtEl>
                                              <p:spTgt spid="29"/>
                                            </p:tgtEl>
                                            <p:attrNameLst>
                                              <p:attrName>ppt_h</p:attrName>
                                            </p:attrNameLst>
                                          </p:cBhvr>
                                          <p:tavLst>
                                            <p:tav tm="0">
                                              <p:val>
                                                <p:fltVal val="0"/>
                                              </p:val>
                                            </p:tav>
                                            <p:tav tm="100000">
                                              <p:val>
                                                <p:strVal val="#ppt_h"/>
                                              </p:val>
                                            </p:tav>
                                          </p:tavLst>
                                        </p:anim>
                                        <p:anim calcmode="lin" valueType="num">
                                          <p:cBhvr>
                                            <p:cTn id="69" dur="600" fill="hold"/>
                                            <p:tgtEl>
                                              <p:spTgt spid="29"/>
                                            </p:tgtEl>
                                            <p:attrNameLst>
                                              <p:attrName>ppt_x</p:attrName>
                                            </p:attrNameLst>
                                          </p:cBhvr>
                                          <p:tavLst>
                                            <p:tav tm="0">
                                              <p:val>
                                                <p:fltVal val="0.5"/>
                                              </p:val>
                                            </p:tav>
                                            <p:tav tm="100000">
                                              <p:val>
                                                <p:strVal val="#ppt_x"/>
                                              </p:val>
                                            </p:tav>
                                          </p:tavLst>
                                        </p:anim>
                                        <p:anim calcmode="lin" valueType="num">
                                          <p:cBhvr>
                                            <p:cTn id="70" dur="600" fill="hold"/>
                                            <p:tgtEl>
                                              <p:spTgt spid="29"/>
                                            </p:tgtEl>
                                            <p:attrNameLst>
                                              <p:attrName>ppt_y</p:attrName>
                                            </p:attrNameLst>
                                          </p:cBhvr>
                                          <p:tavLst>
                                            <p:tav tm="0">
                                              <p:val>
                                                <p:fltVal val="0.5"/>
                                              </p:val>
                                            </p:tav>
                                            <p:tav tm="100000">
                                              <p:val>
                                                <p:strVal val="#ppt_y"/>
                                              </p:val>
                                            </p:tav>
                                          </p:tavLst>
                                        </p:anim>
                                      </p:childTnLst>
                                    </p:cTn>
                                  </p:par>
                                  <p:par>
                                    <p:cTn id="71" presetID="2" presetClass="entr" presetSubtype="12" accel="65000"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2000" fill="hold"/>
                                            <p:tgtEl>
                                              <p:spTgt spid="55"/>
                                            </p:tgtEl>
                                            <p:attrNameLst>
                                              <p:attrName>ppt_x</p:attrName>
                                            </p:attrNameLst>
                                          </p:cBhvr>
                                          <p:tavLst>
                                            <p:tav tm="0">
                                              <p:val>
                                                <p:strVal val="0-#ppt_w/2"/>
                                              </p:val>
                                            </p:tav>
                                            <p:tav tm="100000">
                                              <p:val>
                                                <p:strVal val="#ppt_x"/>
                                              </p:val>
                                            </p:tav>
                                          </p:tavLst>
                                        </p:anim>
                                        <p:anim calcmode="lin" valueType="num">
                                          <p:cBhvr additive="base">
                                            <p:cTn id="74" dur="2000" fill="hold"/>
                                            <p:tgtEl>
                                              <p:spTgt spid="55"/>
                                            </p:tgtEl>
                                            <p:attrNameLst>
                                              <p:attrName>ppt_y</p:attrName>
                                            </p:attrNameLst>
                                          </p:cBhvr>
                                          <p:tavLst>
                                            <p:tav tm="0">
                                              <p:val>
                                                <p:strVal val="1+#ppt_h/2"/>
                                              </p:val>
                                            </p:tav>
                                            <p:tav tm="100000">
                                              <p:val>
                                                <p:strVal val="#ppt_y"/>
                                              </p:val>
                                            </p:tav>
                                          </p:tavLst>
                                        </p:anim>
                                      </p:childTnLst>
                                    </p:cTn>
                                  </p:par>
                                  <p:par>
                                    <p:cTn id="75" presetID="23" presetClass="entr" presetSubtype="528" fill="hold"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00" fill="hold"/>
                                            <p:tgtEl>
                                              <p:spTgt spid="32"/>
                                            </p:tgtEl>
                                            <p:attrNameLst>
                                              <p:attrName>ppt_w</p:attrName>
                                            </p:attrNameLst>
                                          </p:cBhvr>
                                          <p:tavLst>
                                            <p:tav tm="0">
                                              <p:val>
                                                <p:fltVal val="0"/>
                                              </p:val>
                                            </p:tav>
                                            <p:tav tm="100000">
                                              <p:val>
                                                <p:strVal val="#ppt_w"/>
                                              </p:val>
                                            </p:tav>
                                          </p:tavLst>
                                        </p:anim>
                                        <p:anim calcmode="lin" valueType="num">
                                          <p:cBhvr>
                                            <p:cTn id="78" dur="700" fill="hold"/>
                                            <p:tgtEl>
                                              <p:spTgt spid="32"/>
                                            </p:tgtEl>
                                            <p:attrNameLst>
                                              <p:attrName>ppt_h</p:attrName>
                                            </p:attrNameLst>
                                          </p:cBhvr>
                                          <p:tavLst>
                                            <p:tav tm="0">
                                              <p:val>
                                                <p:fltVal val="0"/>
                                              </p:val>
                                            </p:tav>
                                            <p:tav tm="100000">
                                              <p:val>
                                                <p:strVal val="#ppt_h"/>
                                              </p:val>
                                            </p:tav>
                                          </p:tavLst>
                                        </p:anim>
                                        <p:anim calcmode="lin" valueType="num">
                                          <p:cBhvr>
                                            <p:cTn id="79" dur="700" fill="hold"/>
                                            <p:tgtEl>
                                              <p:spTgt spid="32"/>
                                            </p:tgtEl>
                                            <p:attrNameLst>
                                              <p:attrName>ppt_x</p:attrName>
                                            </p:attrNameLst>
                                          </p:cBhvr>
                                          <p:tavLst>
                                            <p:tav tm="0">
                                              <p:val>
                                                <p:fltVal val="0.5"/>
                                              </p:val>
                                            </p:tav>
                                            <p:tav tm="100000">
                                              <p:val>
                                                <p:strVal val="#ppt_x"/>
                                              </p:val>
                                            </p:tav>
                                          </p:tavLst>
                                        </p:anim>
                                        <p:anim calcmode="lin" valueType="num">
                                          <p:cBhvr>
                                            <p:cTn id="80" dur="700" fill="hold"/>
                                            <p:tgtEl>
                                              <p:spTgt spid="32"/>
                                            </p:tgtEl>
                                            <p:attrNameLst>
                                              <p:attrName>ppt_y</p:attrName>
                                            </p:attrNameLst>
                                          </p:cBhvr>
                                          <p:tavLst>
                                            <p:tav tm="0">
                                              <p:val>
                                                <p:fltVal val="0.5"/>
                                              </p:val>
                                            </p:tav>
                                            <p:tav tm="100000">
                                              <p:val>
                                                <p:strVal val="#ppt_y"/>
                                              </p:val>
                                            </p:tav>
                                          </p:tavLst>
                                        </p:anim>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368"/>
                                            </p:tgtEl>
                                            <p:attrNameLst>
                                              <p:attrName>style.visibility</p:attrName>
                                            </p:attrNameLst>
                                          </p:cBhvr>
                                          <p:to>
                                            <p:strVal val="visible"/>
                                          </p:to>
                                        </p:set>
                                        <p:animEffect transition="in" filter="wipe(left)">
                                          <p:cBhvr>
                                            <p:cTn id="84" dur="2500"/>
                                            <p:tgtEl>
                                              <p:spTgt spid="368"/>
                                            </p:tgtEl>
                                          </p:cBhvr>
                                        </p:animEffect>
                                      </p:childTnLst>
                                    </p:cTn>
                                  </p:par>
                                </p:childTnLst>
                              </p:cTn>
                            </p:par>
                            <p:par>
                              <p:cTn id="85" fill="hold">
                                <p:stCondLst>
                                  <p:cond delay="7400"/>
                                </p:stCondLst>
                                <p:childTnLst>
                                  <p:par>
                                    <p:cTn id="86" presetID="22" presetClass="entr" presetSubtype="8" fill="hold" nodeType="after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wipe(left)">
                                          <p:cBhvr>
                                            <p:cTn id="88" dur="500"/>
                                            <p:tgtEl>
                                              <p:spTgt spid="77"/>
                                            </p:tgtEl>
                                          </p:cBhvr>
                                        </p:animEffect>
                                      </p:childTnLst>
                                    </p:cTn>
                                  </p:par>
                                  <p:par>
                                    <p:cTn id="89" presetID="22" presetClass="entr" presetSubtype="2" fill="hold" nodeType="withEffect">
                                      <p:stCondLst>
                                        <p:cond delay="0"/>
                                      </p:stCondLst>
                                      <p:childTnLst>
                                        <p:set>
                                          <p:cBhvr>
                                            <p:cTn id="90" dur="1" fill="hold">
                                              <p:stCondLst>
                                                <p:cond delay="0"/>
                                              </p:stCondLst>
                                            </p:cTn>
                                            <p:tgtEl>
                                              <p:spTgt spid="83"/>
                                            </p:tgtEl>
                                            <p:attrNameLst>
                                              <p:attrName>style.visibility</p:attrName>
                                            </p:attrNameLst>
                                          </p:cBhvr>
                                          <p:to>
                                            <p:strVal val="visible"/>
                                          </p:to>
                                        </p:set>
                                        <p:animEffect transition="in" filter="wipe(right)">
                                          <p:cBhvr>
                                            <p:cTn id="91" dur="500"/>
                                            <p:tgtEl>
                                              <p:spTgt spid="83"/>
                                            </p:tgtEl>
                                          </p:cBhvr>
                                        </p:animEffect>
                                      </p:childTnLst>
                                    </p:cTn>
                                  </p:par>
                                </p:childTnLst>
                              </p:cTn>
                            </p:par>
                            <p:par>
                              <p:cTn id="92" fill="hold">
                                <p:stCondLst>
                                  <p:cond delay="7900"/>
                                </p:stCondLst>
                                <p:childTnLst>
                                  <p:par>
                                    <p:cTn id="93" presetID="53" presetClass="entr" presetSubtype="16" fill="hold" grpId="0" nodeType="afterEffect">
                                      <p:stCondLst>
                                        <p:cond delay="0"/>
                                      </p:stCondLst>
                                      <p:childTnLst>
                                        <p:set>
                                          <p:cBhvr>
                                            <p:cTn id="94" dur="1" fill="hold">
                                              <p:stCondLst>
                                                <p:cond delay="0"/>
                                              </p:stCondLst>
                                            </p:cTn>
                                            <p:tgtEl>
                                              <p:spTgt spid="94"/>
                                            </p:tgtEl>
                                            <p:attrNameLst>
                                              <p:attrName>style.visibility</p:attrName>
                                            </p:attrNameLst>
                                          </p:cBhvr>
                                          <p:to>
                                            <p:strVal val="visible"/>
                                          </p:to>
                                        </p:set>
                                        <p:anim calcmode="lin" valueType="num">
                                          <p:cBhvr>
                                            <p:cTn id="95" dur="500" fill="hold"/>
                                            <p:tgtEl>
                                              <p:spTgt spid="94"/>
                                            </p:tgtEl>
                                            <p:attrNameLst>
                                              <p:attrName>ppt_w</p:attrName>
                                            </p:attrNameLst>
                                          </p:cBhvr>
                                          <p:tavLst>
                                            <p:tav tm="0">
                                              <p:val>
                                                <p:fltVal val="0"/>
                                              </p:val>
                                            </p:tav>
                                            <p:tav tm="100000">
                                              <p:val>
                                                <p:strVal val="#ppt_w"/>
                                              </p:val>
                                            </p:tav>
                                          </p:tavLst>
                                        </p:anim>
                                        <p:anim calcmode="lin" valueType="num">
                                          <p:cBhvr>
                                            <p:cTn id="96" dur="500" fill="hold"/>
                                            <p:tgtEl>
                                              <p:spTgt spid="94"/>
                                            </p:tgtEl>
                                            <p:attrNameLst>
                                              <p:attrName>ppt_h</p:attrName>
                                            </p:attrNameLst>
                                          </p:cBhvr>
                                          <p:tavLst>
                                            <p:tav tm="0">
                                              <p:val>
                                                <p:fltVal val="0"/>
                                              </p:val>
                                            </p:tav>
                                            <p:tav tm="100000">
                                              <p:val>
                                                <p:strVal val="#ppt_h"/>
                                              </p:val>
                                            </p:tav>
                                          </p:tavLst>
                                        </p:anim>
                                        <p:animEffect transition="in" filter="fade">
                                          <p:cBhvr>
                                            <p:cTn id="97" dur="500"/>
                                            <p:tgtEl>
                                              <p:spTgt spid="94"/>
                                            </p:tgtEl>
                                          </p:cBhvr>
                                        </p:animEffect>
                                      </p:childTnLst>
                                    </p:cTn>
                                  </p:par>
                                </p:childTnLst>
                              </p:cTn>
                            </p:par>
                            <p:par>
                              <p:cTn id="98" fill="hold">
                                <p:stCondLst>
                                  <p:cond delay="8400"/>
                                </p:stCondLst>
                                <p:childTnLst>
                                  <p:par>
                                    <p:cTn id="99" presetID="53" presetClass="entr" presetSubtype="16" fill="hold" grpId="0" nodeType="afterEffect">
                                      <p:stCondLst>
                                        <p:cond delay="0"/>
                                      </p:stCondLst>
                                      <p:childTnLst>
                                        <p:set>
                                          <p:cBhvr>
                                            <p:cTn id="100" dur="1" fill="hold">
                                              <p:stCondLst>
                                                <p:cond delay="0"/>
                                              </p:stCondLst>
                                            </p:cTn>
                                            <p:tgtEl>
                                              <p:spTgt spid="86"/>
                                            </p:tgtEl>
                                            <p:attrNameLst>
                                              <p:attrName>style.visibility</p:attrName>
                                            </p:attrNameLst>
                                          </p:cBhvr>
                                          <p:to>
                                            <p:strVal val="visible"/>
                                          </p:to>
                                        </p:set>
                                        <p:anim calcmode="lin" valueType="num">
                                          <p:cBhvr>
                                            <p:cTn id="101" dur="500" fill="hold"/>
                                            <p:tgtEl>
                                              <p:spTgt spid="86"/>
                                            </p:tgtEl>
                                            <p:attrNameLst>
                                              <p:attrName>ppt_w</p:attrName>
                                            </p:attrNameLst>
                                          </p:cBhvr>
                                          <p:tavLst>
                                            <p:tav tm="0">
                                              <p:val>
                                                <p:fltVal val="0"/>
                                              </p:val>
                                            </p:tav>
                                            <p:tav tm="100000">
                                              <p:val>
                                                <p:strVal val="#ppt_w"/>
                                              </p:val>
                                            </p:tav>
                                          </p:tavLst>
                                        </p:anim>
                                        <p:anim calcmode="lin" valueType="num">
                                          <p:cBhvr>
                                            <p:cTn id="102" dur="500" fill="hold"/>
                                            <p:tgtEl>
                                              <p:spTgt spid="86"/>
                                            </p:tgtEl>
                                            <p:attrNameLst>
                                              <p:attrName>ppt_h</p:attrName>
                                            </p:attrNameLst>
                                          </p:cBhvr>
                                          <p:tavLst>
                                            <p:tav tm="0">
                                              <p:val>
                                                <p:fltVal val="0"/>
                                              </p:val>
                                            </p:tav>
                                            <p:tav tm="100000">
                                              <p:val>
                                                <p:strVal val="#ppt_h"/>
                                              </p:val>
                                            </p:tav>
                                          </p:tavLst>
                                        </p:anim>
                                        <p:animEffect transition="in" filter="fade">
                                          <p:cBhvr>
                                            <p:cTn id="10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p:bldP spid="94" grpId="0"/>
          <p:bldP spid="8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367936" y="2237125"/>
            <a:ext cx="963909" cy="923289"/>
            <a:chOff x="1664154" y="1934950"/>
            <a:chExt cx="963741" cy="897257"/>
          </a:xfrm>
        </p:grpSpPr>
        <p:grpSp>
          <p:nvGrpSpPr>
            <p:cNvPr id="55" name="组合 5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3321508" y="2247208"/>
            <a:ext cx="897415" cy="923289"/>
            <a:chOff x="3293884" y="1912625"/>
            <a:chExt cx="897259" cy="897258"/>
          </a:xfrm>
        </p:grpSpPr>
        <p:grpSp>
          <p:nvGrpSpPr>
            <p:cNvPr id="60" name="组合 5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60"/>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5127290" y="2241694"/>
            <a:ext cx="942085" cy="923289"/>
            <a:chOff x="4849324" y="1995712"/>
            <a:chExt cx="941921" cy="897257"/>
          </a:xfrm>
        </p:grpSpPr>
        <p:grpSp>
          <p:nvGrpSpPr>
            <p:cNvPr id="65" name="组合 6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椭圆 8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TextBox 65"/>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6976586" y="2235675"/>
            <a:ext cx="951205" cy="923289"/>
            <a:chOff x="6380261" y="2029113"/>
            <a:chExt cx="951040" cy="897257"/>
          </a:xfrm>
        </p:grpSpPr>
        <p:grpSp>
          <p:nvGrpSpPr>
            <p:cNvPr id="90" name="组合 8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TextBox 90"/>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4" name="Freeform 8"/>
          <p:cNvSpPr>
            <a:spLocks/>
          </p:cNvSpPr>
          <p:nvPr/>
        </p:nvSpPr>
        <p:spPr bwMode="auto">
          <a:xfrm rot="18900000">
            <a:off x="1411691" y="2579479"/>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95" name="Freeform 7"/>
          <p:cNvSpPr>
            <a:spLocks/>
          </p:cNvSpPr>
          <p:nvPr/>
        </p:nvSpPr>
        <p:spPr bwMode="auto">
          <a:xfrm rot="19087048">
            <a:off x="3320073" y="2476470"/>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bg1">
              <a:lumMod val="50000"/>
            </a:schemeClr>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96" name="Freeform 6"/>
          <p:cNvSpPr>
            <a:spLocks/>
          </p:cNvSpPr>
          <p:nvPr/>
        </p:nvSpPr>
        <p:spPr bwMode="auto">
          <a:xfrm rot="19290703">
            <a:off x="5060464" y="2335143"/>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sp>
        <p:nvSpPr>
          <p:cNvPr id="97" name="Freeform 5"/>
          <p:cNvSpPr>
            <a:spLocks/>
          </p:cNvSpPr>
          <p:nvPr/>
        </p:nvSpPr>
        <p:spPr bwMode="auto">
          <a:xfrm rot="19810786">
            <a:off x="6859697" y="2138995"/>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bg1">
              <a:lumMod val="50000"/>
            </a:schemeClr>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p>
        </p:txBody>
      </p:sp>
      <p:grpSp>
        <p:nvGrpSpPr>
          <p:cNvPr id="98" name="组合 97"/>
          <p:cNvGrpSpPr/>
          <p:nvPr/>
        </p:nvGrpSpPr>
        <p:grpSpPr>
          <a:xfrm>
            <a:off x="1390002"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99" name="流程图: 可选过程 98"/>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TextBox 99"/>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1" name="组合 100"/>
          <p:cNvGrpSpPr/>
          <p:nvPr/>
        </p:nvGrpSpPr>
        <p:grpSpPr>
          <a:xfrm>
            <a:off x="3205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102" name="流程图: 可选过程 101"/>
            <p:cNvSpPr/>
            <p:nvPr/>
          </p:nvSpPr>
          <p:spPr>
            <a:xfrm>
              <a:off x="3477359" y="8032286"/>
              <a:ext cx="2534423" cy="584775"/>
            </a:xfrm>
            <a:prstGeom prst="flowChartAlternate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TextBox 10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4996217"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105" name="流程图: 可选过程 104"/>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TextBox 137"/>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39" name="组合 138"/>
          <p:cNvGrpSpPr/>
          <p:nvPr/>
        </p:nvGrpSpPr>
        <p:grpSpPr>
          <a:xfrm>
            <a:off x="6891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140" name="流程图: 可选过程 139"/>
            <p:cNvSpPr/>
            <p:nvPr/>
          </p:nvSpPr>
          <p:spPr>
            <a:xfrm>
              <a:off x="3477359" y="8032286"/>
              <a:ext cx="2534423" cy="584775"/>
            </a:xfrm>
            <a:prstGeom prst="flowChartAlternate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TextBox 140"/>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142" name="TextBox 141"/>
          <p:cNvSpPr txBox="1"/>
          <p:nvPr/>
        </p:nvSpPr>
        <p:spPr>
          <a:xfrm>
            <a:off x="1187624"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43" name="TextBox 142"/>
          <p:cNvSpPr txBox="1"/>
          <p:nvPr/>
        </p:nvSpPr>
        <p:spPr>
          <a:xfrm>
            <a:off x="3027275"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44" name="TextBox 143"/>
          <p:cNvSpPr txBox="1"/>
          <p:nvPr/>
        </p:nvSpPr>
        <p:spPr>
          <a:xfrm>
            <a:off x="4796502"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45" name="TextBox 144"/>
          <p:cNvSpPr txBox="1"/>
          <p:nvPr/>
        </p:nvSpPr>
        <p:spPr>
          <a:xfrm>
            <a:off x="6740718"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73089419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anim calcmode="lin" valueType="num">
                                      <p:cBhvr>
                                        <p:cTn id="8" dur="500" fill="hold"/>
                                        <p:tgtEl>
                                          <p:spTgt spid="98"/>
                                        </p:tgtEl>
                                        <p:attrNameLst>
                                          <p:attrName>ppt_x</p:attrName>
                                        </p:attrNameLst>
                                      </p:cBhvr>
                                      <p:tavLst>
                                        <p:tav tm="0">
                                          <p:val>
                                            <p:strVal val="#ppt_x"/>
                                          </p:val>
                                        </p:tav>
                                        <p:tav tm="100000">
                                          <p:val>
                                            <p:strVal val="#ppt_x"/>
                                          </p:val>
                                        </p:tav>
                                      </p:tavLst>
                                    </p:anim>
                                    <p:anim calcmode="lin" valueType="num">
                                      <p:cBhvr>
                                        <p:cTn id="9" dur="500" fill="hold"/>
                                        <p:tgtEl>
                                          <p:spTgt spid="9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anim calcmode="lin" valueType="num">
                                      <p:cBhvr>
                                        <p:cTn id="14" dur="500" fill="hold"/>
                                        <p:tgtEl>
                                          <p:spTgt spid="101"/>
                                        </p:tgtEl>
                                        <p:attrNameLst>
                                          <p:attrName>ppt_x</p:attrName>
                                        </p:attrNameLst>
                                      </p:cBhvr>
                                      <p:tavLst>
                                        <p:tav tm="0">
                                          <p:val>
                                            <p:strVal val="#ppt_x"/>
                                          </p:val>
                                        </p:tav>
                                        <p:tav tm="100000">
                                          <p:val>
                                            <p:strVal val="#ppt_x"/>
                                          </p:val>
                                        </p:tav>
                                      </p:tavLst>
                                    </p:anim>
                                    <p:anim calcmode="lin" valueType="num">
                                      <p:cBhvr>
                                        <p:cTn id="15" dur="500" fill="hold"/>
                                        <p:tgtEl>
                                          <p:spTgt spid="10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139"/>
                                        </p:tgtEl>
                                        <p:attrNameLst>
                                          <p:attrName>style.visibility</p:attrName>
                                        </p:attrNameLst>
                                      </p:cBhvr>
                                      <p:to>
                                        <p:strVal val="visible"/>
                                      </p:to>
                                    </p:set>
                                    <p:animEffect transition="in" filter="fade">
                                      <p:cBhvr>
                                        <p:cTn id="25" dur="500"/>
                                        <p:tgtEl>
                                          <p:spTgt spid="139"/>
                                        </p:tgtEl>
                                      </p:cBhvr>
                                    </p:animEffect>
                                    <p:anim calcmode="lin" valueType="num">
                                      <p:cBhvr>
                                        <p:cTn id="26" dur="500" fill="hold"/>
                                        <p:tgtEl>
                                          <p:spTgt spid="139"/>
                                        </p:tgtEl>
                                        <p:attrNameLst>
                                          <p:attrName>ppt_x</p:attrName>
                                        </p:attrNameLst>
                                      </p:cBhvr>
                                      <p:tavLst>
                                        <p:tav tm="0">
                                          <p:val>
                                            <p:strVal val="#ppt_x"/>
                                          </p:val>
                                        </p:tav>
                                        <p:tav tm="100000">
                                          <p:val>
                                            <p:strVal val="#ppt_x"/>
                                          </p:val>
                                        </p:tav>
                                      </p:tavLst>
                                    </p:anim>
                                    <p:anim calcmode="lin" valueType="num">
                                      <p:cBhvr>
                                        <p:cTn id="27" dur="500" fill="hold"/>
                                        <p:tgtEl>
                                          <p:spTgt spid="13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strVal val="2/3*#ppt_w"/>
                                          </p:val>
                                        </p:tav>
                                        <p:tav tm="100000">
                                          <p:val>
                                            <p:strVal val="#ppt_w"/>
                                          </p:val>
                                        </p:tav>
                                      </p:tavLst>
                                    </p:anim>
                                    <p:anim calcmode="lin" valueType="num">
                                      <p:cBhvr>
                                        <p:cTn id="32" dur="500" fill="hold"/>
                                        <p:tgtEl>
                                          <p:spTgt spid="5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wheel(1)">
                                      <p:cBhvr>
                                        <p:cTn id="35" dur="1000"/>
                                        <p:tgtEl>
                                          <p:spTgt spid="9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p:cTn id="39" dur="500" fill="hold"/>
                                        <p:tgtEl>
                                          <p:spTgt spid="59"/>
                                        </p:tgtEl>
                                        <p:attrNameLst>
                                          <p:attrName>ppt_w</p:attrName>
                                        </p:attrNameLst>
                                      </p:cBhvr>
                                      <p:tavLst>
                                        <p:tav tm="0">
                                          <p:val>
                                            <p:strVal val="2/3*#ppt_w"/>
                                          </p:val>
                                        </p:tav>
                                        <p:tav tm="100000">
                                          <p:val>
                                            <p:strVal val="#ppt_w"/>
                                          </p:val>
                                        </p:tav>
                                      </p:tavLst>
                                    </p:anim>
                                    <p:anim calcmode="lin" valueType="num">
                                      <p:cBhvr>
                                        <p:cTn id="40" dur="500" fill="hold"/>
                                        <p:tgtEl>
                                          <p:spTgt spid="5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heel(1)">
                                      <p:cBhvr>
                                        <p:cTn id="43" dur="1000"/>
                                        <p:tgtEl>
                                          <p:spTgt spid="9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strVal val="2/3*#ppt_w"/>
                                          </p:val>
                                        </p:tav>
                                        <p:tav tm="100000">
                                          <p:val>
                                            <p:strVal val="#ppt_w"/>
                                          </p:val>
                                        </p:tav>
                                      </p:tavLst>
                                    </p:anim>
                                    <p:anim calcmode="lin" valueType="num">
                                      <p:cBhvr>
                                        <p:cTn id="48" dur="500" fill="hold"/>
                                        <p:tgtEl>
                                          <p:spTgt spid="6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wheel(1)">
                                      <p:cBhvr>
                                        <p:cTn id="51" dur="1000"/>
                                        <p:tgtEl>
                                          <p:spTgt spid="9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89"/>
                                        </p:tgtEl>
                                        <p:attrNameLst>
                                          <p:attrName>style.visibility</p:attrName>
                                        </p:attrNameLst>
                                      </p:cBhvr>
                                      <p:to>
                                        <p:strVal val="visible"/>
                                      </p:to>
                                    </p:set>
                                    <p:anim calcmode="lin" valueType="num">
                                      <p:cBhvr>
                                        <p:cTn id="55" dur="500" fill="hold"/>
                                        <p:tgtEl>
                                          <p:spTgt spid="89"/>
                                        </p:tgtEl>
                                        <p:attrNameLst>
                                          <p:attrName>ppt_w</p:attrName>
                                        </p:attrNameLst>
                                      </p:cBhvr>
                                      <p:tavLst>
                                        <p:tav tm="0">
                                          <p:val>
                                            <p:strVal val="2/3*#ppt_w"/>
                                          </p:val>
                                        </p:tav>
                                        <p:tav tm="100000">
                                          <p:val>
                                            <p:strVal val="#ppt_w"/>
                                          </p:val>
                                        </p:tav>
                                      </p:tavLst>
                                    </p:anim>
                                    <p:anim calcmode="lin" valueType="num">
                                      <p:cBhvr>
                                        <p:cTn id="56" dur="500" fill="hold"/>
                                        <p:tgtEl>
                                          <p:spTgt spid="8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wheel(1)">
                                      <p:cBhvr>
                                        <p:cTn id="59" dur="1000"/>
                                        <p:tgtEl>
                                          <p:spTgt spid="9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142"/>
                                        </p:tgtEl>
                                        <p:attrNameLst>
                                          <p:attrName>style.visibility</p:attrName>
                                        </p:attrNameLst>
                                      </p:cBhvr>
                                      <p:to>
                                        <p:strVal val="visible"/>
                                      </p:to>
                                    </p:set>
                                    <p:animEffect transition="in" filter="randombar(horizontal)">
                                      <p:cBhvr>
                                        <p:cTn id="63" dur="500"/>
                                        <p:tgtEl>
                                          <p:spTgt spid="142"/>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143"/>
                                        </p:tgtEl>
                                        <p:attrNameLst>
                                          <p:attrName>style.visibility</p:attrName>
                                        </p:attrNameLst>
                                      </p:cBhvr>
                                      <p:to>
                                        <p:strVal val="visible"/>
                                      </p:to>
                                    </p:set>
                                    <p:animEffect transition="in" filter="randombar(horizontal)">
                                      <p:cBhvr>
                                        <p:cTn id="67" dur="500"/>
                                        <p:tgtEl>
                                          <p:spTgt spid="143"/>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randombar(horizontal)">
                                      <p:cBhvr>
                                        <p:cTn id="71" dur="500"/>
                                        <p:tgtEl>
                                          <p:spTgt spid="144"/>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145"/>
                                        </p:tgtEl>
                                        <p:attrNameLst>
                                          <p:attrName>style.visibility</p:attrName>
                                        </p:attrNameLst>
                                      </p:cBhvr>
                                      <p:to>
                                        <p:strVal val="visible"/>
                                      </p:to>
                                    </p:set>
                                    <p:animEffect transition="in" filter="randombar(horizontal)">
                                      <p:cBhvr>
                                        <p:cTn id="75"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97" grpId="0" animBg="1"/>
      <p:bldP spid="142" grpId="0"/>
      <p:bldP spid="143" grpId="0"/>
      <p:bldP spid="144" grpId="0"/>
      <p:bldP spid="1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033078" y="1059582"/>
            <a:ext cx="6848180" cy="3785984"/>
            <a:chOff x="2567608" y="1478345"/>
            <a:chExt cx="7056784" cy="3901310"/>
          </a:xfrm>
        </p:grpSpPr>
        <p:sp>
          <p:nvSpPr>
            <p:cNvPr id="56" name="圆角矩形 55"/>
            <p:cNvSpPr/>
            <p:nvPr/>
          </p:nvSpPr>
          <p:spPr>
            <a:xfrm>
              <a:off x="2567608" y="1478345"/>
              <a:ext cx="7056784" cy="2880320"/>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ea"/>
                <a:ea typeface="+mj-ea"/>
              </a:endParaRPr>
            </a:p>
          </p:txBody>
        </p:sp>
        <p:sp>
          <p:nvSpPr>
            <p:cNvPr id="57" name="圆角矩形 56"/>
            <p:cNvSpPr/>
            <p:nvPr/>
          </p:nvSpPr>
          <p:spPr>
            <a:xfrm>
              <a:off x="3169430" y="3450666"/>
              <a:ext cx="812173" cy="1421303"/>
            </a:xfrm>
            <a:prstGeom prst="roundRect">
              <a:avLst/>
            </a:prstGeom>
            <a:solidFill>
              <a:srgbClr val="C00000"/>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58" name="圆角矩形 57"/>
            <p:cNvSpPr/>
            <p:nvPr/>
          </p:nvSpPr>
          <p:spPr>
            <a:xfrm>
              <a:off x="4184646" y="3958352"/>
              <a:ext cx="812173" cy="1421303"/>
            </a:xfrm>
            <a:prstGeom prst="roundRect">
              <a:avLst/>
            </a:prstGeom>
            <a:solidFill>
              <a:srgbClr val="C00000"/>
            </a:solidFill>
            <a:ln w="25400" cap="flat" cmpd="sng" algn="ctr">
              <a:solidFill>
                <a:schemeClr val="bg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59" name="圆角矩形 58"/>
            <p:cNvSpPr/>
            <p:nvPr/>
          </p:nvSpPr>
          <p:spPr>
            <a:xfrm>
              <a:off x="5204741" y="3450666"/>
              <a:ext cx="812173" cy="1421303"/>
            </a:xfrm>
            <a:prstGeom prst="roundRect">
              <a:avLst/>
            </a:prstGeom>
            <a:solidFill>
              <a:srgbClr val="C00000"/>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60" name="圆角矩形 59"/>
            <p:cNvSpPr/>
            <p:nvPr/>
          </p:nvSpPr>
          <p:spPr>
            <a:xfrm>
              <a:off x="6190869" y="3450666"/>
              <a:ext cx="812173" cy="1421303"/>
            </a:xfrm>
            <a:prstGeom prst="roundRect">
              <a:avLst/>
            </a:prstGeom>
            <a:solidFill>
              <a:srgbClr val="C00000"/>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61" name="圆角矩形 60"/>
            <p:cNvSpPr/>
            <p:nvPr/>
          </p:nvSpPr>
          <p:spPr>
            <a:xfrm>
              <a:off x="7162615" y="3450666"/>
              <a:ext cx="812173" cy="1421303"/>
            </a:xfrm>
            <a:prstGeom prst="roundRect">
              <a:avLst/>
            </a:prstGeom>
            <a:solidFill>
              <a:srgbClr val="C00000"/>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62" name="圆角矩形 61"/>
            <p:cNvSpPr/>
            <p:nvPr/>
          </p:nvSpPr>
          <p:spPr>
            <a:xfrm>
              <a:off x="8110150" y="3450666"/>
              <a:ext cx="812173" cy="1421303"/>
            </a:xfrm>
            <a:prstGeom prst="roundRect">
              <a:avLst/>
            </a:prstGeom>
            <a:solidFill>
              <a:srgbClr val="C00000"/>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mj-ea"/>
                <a:ea typeface="+mj-ea"/>
              </a:endParaRPr>
            </a:p>
          </p:txBody>
        </p:sp>
        <p:sp>
          <p:nvSpPr>
            <p:cNvPr id="63" name="圆角矩形 62"/>
            <p:cNvSpPr/>
            <p:nvPr/>
          </p:nvSpPr>
          <p:spPr>
            <a:xfrm>
              <a:off x="2783632" y="1694369"/>
              <a:ext cx="6624736" cy="2376264"/>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j-ea"/>
                <a:ea typeface="+mj-ea"/>
              </a:endParaRPr>
            </a:p>
          </p:txBody>
        </p:sp>
        <p:sp>
          <p:nvSpPr>
            <p:cNvPr id="64" name="TextBox 28"/>
            <p:cNvSpPr txBox="1"/>
            <p:nvPr/>
          </p:nvSpPr>
          <p:spPr>
            <a:xfrm>
              <a:off x="3767372" y="2318863"/>
              <a:ext cx="1287145" cy="72944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2000" kern="0" dirty="0" smtClean="0">
                  <a:ln w="18415" cmpd="sng">
                    <a:noFill/>
                    <a:prstDash val="solid"/>
                  </a:ln>
                  <a:latin typeface="+mj-ea"/>
                  <a:ea typeface="+mj-ea"/>
                </a:rPr>
                <a:t>标题</a:t>
              </a:r>
              <a:endParaRPr lang="en-US" altLang="zh-CN" sz="2000" kern="0" dirty="0" smtClean="0">
                <a:ln w="18415" cmpd="sng">
                  <a:noFill/>
                  <a:prstDash val="solid"/>
                </a:ln>
                <a:latin typeface="+mj-ea"/>
                <a:ea typeface="+mj-ea"/>
              </a:endParaRPr>
            </a:p>
            <a:p>
              <a:pPr algn="ctr" defTabSz="685800">
                <a:defRPr/>
              </a:pPr>
              <a:r>
                <a:rPr lang="zh-CN" altLang="en-US" sz="2000" kern="0" dirty="0" smtClean="0">
                  <a:ln w="18415" cmpd="sng">
                    <a:noFill/>
                    <a:prstDash val="solid"/>
                  </a:ln>
                  <a:latin typeface="+mj-ea"/>
                  <a:ea typeface="+mj-ea"/>
                </a:rPr>
                <a:t>文字</a:t>
              </a:r>
              <a:endParaRPr lang="zh-CN" altLang="en-US" sz="2000" kern="0" dirty="0">
                <a:ln w="18415" cmpd="sng">
                  <a:noFill/>
                  <a:prstDash val="solid"/>
                </a:ln>
                <a:latin typeface="+mj-ea"/>
                <a:ea typeface="+mj-ea"/>
              </a:endParaRPr>
            </a:p>
          </p:txBody>
        </p:sp>
        <p:sp>
          <p:nvSpPr>
            <p:cNvPr id="65" name="TextBox 29"/>
            <p:cNvSpPr txBox="1"/>
            <p:nvPr/>
          </p:nvSpPr>
          <p:spPr>
            <a:xfrm>
              <a:off x="4933675" y="2227871"/>
              <a:ext cx="4186661" cy="10466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a:t>
              </a:r>
              <a:r>
                <a:rPr lang="zh-CN" altLang="en-US" sz="1200" dirty="0" smtClean="0">
                  <a:latin typeface="+mj-ea"/>
                </a:rPr>
                <a:t>文本</a:t>
              </a:r>
              <a:endParaRPr lang="en-US" altLang="zh-CN" sz="1200" dirty="0" smtClean="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a:t>
              </a:r>
              <a:r>
                <a:rPr lang="zh-CN" altLang="en-US" sz="1200" dirty="0" smtClean="0">
                  <a:latin typeface="+mj-ea"/>
                </a:rPr>
                <a:t>文本</a:t>
              </a:r>
              <a:endParaRPr lang="en-US" altLang="zh-CN" sz="1200" dirty="0" smtClean="0">
                <a:latin typeface="+mj-ea"/>
              </a:endParaRPr>
            </a:p>
            <a:p>
              <a:r>
                <a:rPr lang="zh-CN" altLang="en-US" sz="1200" dirty="0">
                  <a:latin typeface="+mj-ea"/>
                </a:rPr>
                <a:t>单击此处添加文本单击此处添加</a:t>
              </a:r>
              <a:r>
                <a:rPr lang="zh-CN" altLang="en-US" sz="1200" dirty="0" smtClean="0">
                  <a:latin typeface="+mj-ea"/>
                </a:rPr>
                <a:t>文本</a:t>
              </a:r>
              <a:endParaRPr lang="zh-CN" altLang="en-US" sz="1200" dirty="0">
                <a:latin typeface="+mj-ea"/>
              </a:endParaRPr>
            </a:p>
          </p:txBody>
        </p:sp>
        <p:sp>
          <p:nvSpPr>
            <p:cNvPr id="66" name="TextBox 30"/>
            <p:cNvSpPr txBox="1"/>
            <p:nvPr/>
          </p:nvSpPr>
          <p:spPr>
            <a:xfrm>
              <a:off x="3097422"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1600" kern="0" dirty="0" smtClean="0">
                  <a:ln w="18415" cmpd="sng">
                    <a:noFill/>
                    <a:prstDash val="solid"/>
                  </a:ln>
                  <a:solidFill>
                    <a:sysClr val="window" lastClr="FFFFFF"/>
                  </a:solidFill>
                  <a:latin typeface="+mj-ea"/>
                  <a:ea typeface="+mj-ea"/>
                </a:rPr>
                <a:t>标题</a:t>
              </a:r>
              <a:endParaRPr lang="zh-CN" altLang="en-US" sz="1600" kern="0" dirty="0">
                <a:ln w="18415" cmpd="sng">
                  <a:noFill/>
                  <a:prstDash val="solid"/>
                </a:ln>
                <a:solidFill>
                  <a:sysClr val="window" lastClr="FFFFFF"/>
                </a:solidFill>
                <a:latin typeface="+mj-ea"/>
                <a:ea typeface="+mj-ea"/>
              </a:endParaRPr>
            </a:p>
          </p:txBody>
        </p:sp>
        <p:sp>
          <p:nvSpPr>
            <p:cNvPr id="88" name="TextBox 31"/>
            <p:cNvSpPr txBox="1"/>
            <p:nvPr/>
          </p:nvSpPr>
          <p:spPr>
            <a:xfrm>
              <a:off x="4118413" y="4669003"/>
              <a:ext cx="936104" cy="3234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kern="0" dirty="0">
                  <a:ln w="18415" cmpd="sng">
                    <a:noFill/>
                    <a:prstDash val="solid"/>
                  </a:ln>
                  <a:solidFill>
                    <a:sysClr val="window" lastClr="FFFFFF"/>
                  </a:solidFill>
                  <a:latin typeface="+mj-ea"/>
                </a:rPr>
                <a:t>标题</a:t>
              </a:r>
            </a:p>
          </p:txBody>
        </p:sp>
        <p:sp>
          <p:nvSpPr>
            <p:cNvPr id="89" name="TextBox 32"/>
            <p:cNvSpPr txBox="1"/>
            <p:nvPr/>
          </p:nvSpPr>
          <p:spPr>
            <a:xfrm>
              <a:off x="5147017"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1600" kern="0" dirty="0">
                  <a:ln w="18415" cmpd="sng">
                    <a:noFill/>
                    <a:prstDash val="solid"/>
                  </a:ln>
                  <a:solidFill>
                    <a:sysClr val="window" lastClr="FFFFFF"/>
                  </a:solidFill>
                  <a:latin typeface="+mj-ea"/>
                </a:rPr>
                <a:t>标题</a:t>
              </a:r>
            </a:p>
          </p:txBody>
        </p:sp>
        <p:sp>
          <p:nvSpPr>
            <p:cNvPr id="90" name="TextBox 33"/>
            <p:cNvSpPr txBox="1"/>
            <p:nvPr/>
          </p:nvSpPr>
          <p:spPr>
            <a:xfrm>
              <a:off x="6128903"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1600" kern="0" dirty="0">
                  <a:ln w="18415" cmpd="sng">
                    <a:noFill/>
                    <a:prstDash val="solid"/>
                  </a:ln>
                  <a:solidFill>
                    <a:sysClr val="window" lastClr="FFFFFF"/>
                  </a:solidFill>
                  <a:latin typeface="+mj-ea"/>
                </a:rPr>
                <a:t>标题</a:t>
              </a:r>
            </a:p>
          </p:txBody>
        </p:sp>
        <p:sp>
          <p:nvSpPr>
            <p:cNvPr id="91" name="TextBox 34"/>
            <p:cNvSpPr txBox="1"/>
            <p:nvPr/>
          </p:nvSpPr>
          <p:spPr>
            <a:xfrm>
              <a:off x="7110789"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1600" kern="0" dirty="0">
                  <a:ln w="18415" cmpd="sng">
                    <a:noFill/>
                    <a:prstDash val="solid"/>
                  </a:ln>
                  <a:solidFill>
                    <a:sysClr val="window" lastClr="FFFFFF"/>
                  </a:solidFill>
                  <a:latin typeface="+mj-ea"/>
                </a:rPr>
                <a:t>标题</a:t>
              </a:r>
            </a:p>
          </p:txBody>
        </p:sp>
        <p:sp>
          <p:nvSpPr>
            <p:cNvPr id="92" name="TextBox 35"/>
            <p:cNvSpPr txBox="1"/>
            <p:nvPr/>
          </p:nvSpPr>
          <p:spPr>
            <a:xfrm>
              <a:off x="8066917"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1600" kern="0" dirty="0">
                  <a:ln w="18415" cmpd="sng">
                    <a:noFill/>
                    <a:prstDash val="solid"/>
                  </a:ln>
                  <a:solidFill>
                    <a:sysClr val="window" lastClr="FFFFFF"/>
                  </a:solidFill>
                  <a:latin typeface="+mj-ea"/>
                </a:rPr>
                <a:t>标题</a:t>
              </a:r>
            </a:p>
          </p:txBody>
        </p:sp>
      </p:grpSp>
    </p:spTree>
    <p:extLst>
      <p:ext uri="{BB962C8B-B14F-4D97-AF65-F5344CB8AC3E}">
        <p14:creationId xmlns:p14="http://schemas.microsoft.com/office/powerpoint/2010/main" val="211491580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5729368" y="1733454"/>
            <a:ext cx="1600672" cy="270083"/>
            <a:chOff x="7637830" y="2310559"/>
            <a:chExt cx="2133859" cy="360000"/>
          </a:xfrm>
        </p:grpSpPr>
        <p:cxnSp>
          <p:nvCxnSpPr>
            <p:cNvPr id="39" name="直接连接符 38"/>
            <p:cNvCxnSpPr/>
            <p:nvPr/>
          </p:nvCxnSpPr>
          <p:spPr>
            <a:xfrm flipH="1" flipV="1">
              <a:off x="8046466" y="2313980"/>
              <a:ext cx="1725223"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7637830" y="2310559"/>
              <a:ext cx="413897"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2471896" y="2245206"/>
            <a:ext cx="1281469" cy="1281642"/>
            <a:chOff x="3295288" y="2992683"/>
            <a:chExt cx="1708329" cy="1708329"/>
          </a:xfrm>
        </p:grpSpPr>
        <p:grpSp>
          <p:nvGrpSpPr>
            <p:cNvPr id="42" name="组合 41"/>
            <p:cNvGrpSpPr/>
            <p:nvPr/>
          </p:nvGrpSpPr>
          <p:grpSpPr>
            <a:xfrm>
              <a:off x="3295288" y="2992683"/>
              <a:ext cx="1708329" cy="1708329"/>
              <a:chOff x="4841176" y="2829165"/>
              <a:chExt cx="1708329" cy="1708329"/>
            </a:xfrm>
          </p:grpSpPr>
          <p:sp>
            <p:nvSpPr>
              <p:cNvPr id="44" name="任意多边形 43"/>
              <p:cNvSpPr/>
              <p:nvPr/>
            </p:nvSpPr>
            <p:spPr>
              <a:xfrm>
                <a:off x="4841176" y="2829165"/>
                <a:ext cx="1708329" cy="1708329"/>
              </a:xfrm>
              <a:custGeom>
                <a:avLst/>
                <a:gdLst>
                  <a:gd name="connsiteX0" fmla="*/ 1459092 w 2918184"/>
                  <a:gd name="connsiteY0" fmla="*/ 0 h 2918184"/>
                  <a:gd name="connsiteX1" fmla="*/ 1543355 w 2918184"/>
                  <a:gd name="connsiteY1" fmla="*/ 4255 h 2918184"/>
                  <a:gd name="connsiteX2" fmla="*/ 1596298 w 2918184"/>
                  <a:gd name="connsiteY2" fmla="*/ 277157 h 2918184"/>
                  <a:gd name="connsiteX3" fmla="*/ 1699009 w 2918184"/>
                  <a:gd name="connsiteY3" fmla="*/ 292833 h 2918184"/>
                  <a:gd name="connsiteX4" fmla="*/ 1784504 w 2918184"/>
                  <a:gd name="connsiteY4" fmla="*/ 314816 h 2918184"/>
                  <a:gd name="connsiteX5" fmla="*/ 1938345 w 2918184"/>
                  <a:gd name="connsiteY5" fmla="*/ 82201 h 2918184"/>
                  <a:gd name="connsiteX6" fmla="*/ 2027037 w 2918184"/>
                  <a:gd name="connsiteY6" fmla="*/ 114663 h 2918184"/>
                  <a:gd name="connsiteX7" fmla="*/ 2093768 w 2918184"/>
                  <a:gd name="connsiteY7" fmla="*/ 146809 h 2918184"/>
                  <a:gd name="connsiteX8" fmla="*/ 2038202 w 2918184"/>
                  <a:gd name="connsiteY8" fmla="*/ 419419 h 2918184"/>
                  <a:gd name="connsiteX9" fmla="*/ 2124682 w 2918184"/>
                  <a:gd name="connsiteY9" fmla="*/ 471956 h 2918184"/>
                  <a:gd name="connsiteX10" fmla="*/ 2197592 w 2918184"/>
                  <a:gd name="connsiteY10" fmla="*/ 526478 h 2918184"/>
                  <a:gd name="connsiteX11" fmla="*/ 2428432 w 2918184"/>
                  <a:gd name="connsiteY11" fmla="*/ 370651 h 2918184"/>
                  <a:gd name="connsiteX12" fmla="*/ 2490826 w 2918184"/>
                  <a:gd name="connsiteY12" fmla="*/ 427358 h 2918184"/>
                  <a:gd name="connsiteX13" fmla="*/ 2547534 w 2918184"/>
                  <a:gd name="connsiteY13" fmla="*/ 489753 h 2918184"/>
                  <a:gd name="connsiteX14" fmla="*/ 2391707 w 2918184"/>
                  <a:gd name="connsiteY14" fmla="*/ 720593 h 2918184"/>
                  <a:gd name="connsiteX15" fmla="*/ 2446228 w 2918184"/>
                  <a:gd name="connsiteY15" fmla="*/ 793503 h 2918184"/>
                  <a:gd name="connsiteX16" fmla="*/ 2498765 w 2918184"/>
                  <a:gd name="connsiteY16" fmla="*/ 879982 h 2918184"/>
                  <a:gd name="connsiteX17" fmla="*/ 2771375 w 2918184"/>
                  <a:gd name="connsiteY17" fmla="*/ 824417 h 2918184"/>
                  <a:gd name="connsiteX18" fmla="*/ 2803522 w 2918184"/>
                  <a:gd name="connsiteY18" fmla="*/ 891148 h 2918184"/>
                  <a:gd name="connsiteX19" fmla="*/ 2835983 w 2918184"/>
                  <a:gd name="connsiteY19" fmla="*/ 979840 h 2918184"/>
                  <a:gd name="connsiteX20" fmla="*/ 2603369 w 2918184"/>
                  <a:gd name="connsiteY20" fmla="*/ 1133680 h 2918184"/>
                  <a:gd name="connsiteX21" fmla="*/ 2625352 w 2918184"/>
                  <a:gd name="connsiteY21" fmla="*/ 1219176 h 2918184"/>
                  <a:gd name="connsiteX22" fmla="*/ 2641027 w 2918184"/>
                  <a:gd name="connsiteY22" fmla="*/ 1321886 h 2918184"/>
                  <a:gd name="connsiteX23" fmla="*/ 2913929 w 2918184"/>
                  <a:gd name="connsiteY23" fmla="*/ 1374829 h 2918184"/>
                  <a:gd name="connsiteX24" fmla="*/ 2918184 w 2918184"/>
                  <a:gd name="connsiteY24" fmla="*/ 1459092 h 2918184"/>
                  <a:gd name="connsiteX25" fmla="*/ 2913929 w 2918184"/>
                  <a:gd name="connsiteY25" fmla="*/ 1543355 h 2918184"/>
                  <a:gd name="connsiteX26" fmla="*/ 2641027 w 2918184"/>
                  <a:gd name="connsiteY26" fmla="*/ 1596298 h 2918184"/>
                  <a:gd name="connsiteX27" fmla="*/ 2625352 w 2918184"/>
                  <a:gd name="connsiteY27" fmla="*/ 1699009 h 2918184"/>
                  <a:gd name="connsiteX28" fmla="*/ 2603369 w 2918184"/>
                  <a:gd name="connsiteY28" fmla="*/ 1784504 h 2918184"/>
                  <a:gd name="connsiteX29" fmla="*/ 2835983 w 2918184"/>
                  <a:gd name="connsiteY29" fmla="*/ 1938344 h 2918184"/>
                  <a:gd name="connsiteX30" fmla="*/ 2803522 w 2918184"/>
                  <a:gd name="connsiteY30" fmla="*/ 2027037 h 2918184"/>
                  <a:gd name="connsiteX31" fmla="*/ 2771375 w 2918184"/>
                  <a:gd name="connsiteY31" fmla="*/ 2093768 h 2918184"/>
                  <a:gd name="connsiteX32" fmla="*/ 2498765 w 2918184"/>
                  <a:gd name="connsiteY32" fmla="*/ 2038202 h 2918184"/>
                  <a:gd name="connsiteX33" fmla="*/ 2446228 w 2918184"/>
                  <a:gd name="connsiteY33" fmla="*/ 2124682 h 2918184"/>
                  <a:gd name="connsiteX34" fmla="*/ 2391707 w 2918184"/>
                  <a:gd name="connsiteY34" fmla="*/ 2197592 h 2918184"/>
                  <a:gd name="connsiteX35" fmla="*/ 2547534 w 2918184"/>
                  <a:gd name="connsiteY35" fmla="*/ 2428431 h 2918184"/>
                  <a:gd name="connsiteX36" fmla="*/ 2490826 w 2918184"/>
                  <a:gd name="connsiteY36" fmla="*/ 2490826 h 2918184"/>
                  <a:gd name="connsiteX37" fmla="*/ 2428431 w 2918184"/>
                  <a:gd name="connsiteY37" fmla="*/ 2547534 h 2918184"/>
                  <a:gd name="connsiteX38" fmla="*/ 2197592 w 2918184"/>
                  <a:gd name="connsiteY38" fmla="*/ 2391707 h 2918184"/>
                  <a:gd name="connsiteX39" fmla="*/ 2124682 w 2918184"/>
                  <a:gd name="connsiteY39" fmla="*/ 2446228 h 2918184"/>
                  <a:gd name="connsiteX40" fmla="*/ 2038202 w 2918184"/>
                  <a:gd name="connsiteY40" fmla="*/ 2498765 h 2918184"/>
                  <a:gd name="connsiteX41" fmla="*/ 2093768 w 2918184"/>
                  <a:gd name="connsiteY41" fmla="*/ 2771375 h 2918184"/>
                  <a:gd name="connsiteX42" fmla="*/ 2027037 w 2918184"/>
                  <a:gd name="connsiteY42" fmla="*/ 2803522 h 2918184"/>
                  <a:gd name="connsiteX43" fmla="*/ 1938344 w 2918184"/>
                  <a:gd name="connsiteY43" fmla="*/ 2835983 h 2918184"/>
                  <a:gd name="connsiteX44" fmla="*/ 1784504 w 2918184"/>
                  <a:gd name="connsiteY44" fmla="*/ 2603369 h 2918184"/>
                  <a:gd name="connsiteX45" fmla="*/ 1699009 w 2918184"/>
                  <a:gd name="connsiteY45" fmla="*/ 2625352 h 2918184"/>
                  <a:gd name="connsiteX46" fmla="*/ 1596298 w 2918184"/>
                  <a:gd name="connsiteY46" fmla="*/ 2641027 h 2918184"/>
                  <a:gd name="connsiteX47" fmla="*/ 1543355 w 2918184"/>
                  <a:gd name="connsiteY47" fmla="*/ 2913929 h 2918184"/>
                  <a:gd name="connsiteX48" fmla="*/ 1459092 w 2918184"/>
                  <a:gd name="connsiteY48" fmla="*/ 2918184 h 2918184"/>
                  <a:gd name="connsiteX49" fmla="*/ 1374829 w 2918184"/>
                  <a:gd name="connsiteY49" fmla="*/ 2913929 h 2918184"/>
                  <a:gd name="connsiteX50" fmla="*/ 1321886 w 2918184"/>
                  <a:gd name="connsiteY50" fmla="*/ 2641027 h 2918184"/>
                  <a:gd name="connsiteX51" fmla="*/ 1219176 w 2918184"/>
                  <a:gd name="connsiteY51" fmla="*/ 2625352 h 2918184"/>
                  <a:gd name="connsiteX52" fmla="*/ 1133680 w 2918184"/>
                  <a:gd name="connsiteY52" fmla="*/ 2603369 h 2918184"/>
                  <a:gd name="connsiteX53" fmla="*/ 979840 w 2918184"/>
                  <a:gd name="connsiteY53" fmla="*/ 2835983 h 2918184"/>
                  <a:gd name="connsiteX54" fmla="*/ 891148 w 2918184"/>
                  <a:gd name="connsiteY54" fmla="*/ 2803522 h 2918184"/>
                  <a:gd name="connsiteX55" fmla="*/ 824417 w 2918184"/>
                  <a:gd name="connsiteY55" fmla="*/ 2771375 h 2918184"/>
                  <a:gd name="connsiteX56" fmla="*/ 879982 w 2918184"/>
                  <a:gd name="connsiteY56" fmla="*/ 2498765 h 2918184"/>
                  <a:gd name="connsiteX57" fmla="*/ 793503 w 2918184"/>
                  <a:gd name="connsiteY57" fmla="*/ 2446228 h 2918184"/>
                  <a:gd name="connsiteX58" fmla="*/ 720593 w 2918184"/>
                  <a:gd name="connsiteY58" fmla="*/ 2391707 h 2918184"/>
                  <a:gd name="connsiteX59" fmla="*/ 489754 w 2918184"/>
                  <a:gd name="connsiteY59" fmla="*/ 2547534 h 2918184"/>
                  <a:gd name="connsiteX60" fmla="*/ 427359 w 2918184"/>
                  <a:gd name="connsiteY60" fmla="*/ 2490826 h 2918184"/>
                  <a:gd name="connsiteX61" fmla="*/ 370651 w 2918184"/>
                  <a:gd name="connsiteY61" fmla="*/ 2428432 h 2918184"/>
                  <a:gd name="connsiteX62" fmla="*/ 526478 w 2918184"/>
                  <a:gd name="connsiteY62" fmla="*/ 2197592 h 2918184"/>
                  <a:gd name="connsiteX63" fmla="*/ 471956 w 2918184"/>
                  <a:gd name="connsiteY63" fmla="*/ 2124682 h 2918184"/>
                  <a:gd name="connsiteX64" fmla="*/ 419419 w 2918184"/>
                  <a:gd name="connsiteY64" fmla="*/ 2038202 h 2918184"/>
                  <a:gd name="connsiteX65" fmla="*/ 146809 w 2918184"/>
                  <a:gd name="connsiteY65" fmla="*/ 2093768 h 2918184"/>
                  <a:gd name="connsiteX66" fmla="*/ 114663 w 2918184"/>
                  <a:gd name="connsiteY66" fmla="*/ 2027037 h 2918184"/>
                  <a:gd name="connsiteX67" fmla="*/ 82201 w 2918184"/>
                  <a:gd name="connsiteY67" fmla="*/ 1938345 h 2918184"/>
                  <a:gd name="connsiteX68" fmla="*/ 314816 w 2918184"/>
                  <a:gd name="connsiteY68" fmla="*/ 1784504 h 2918184"/>
                  <a:gd name="connsiteX69" fmla="*/ 292833 w 2918184"/>
                  <a:gd name="connsiteY69" fmla="*/ 1699009 h 2918184"/>
                  <a:gd name="connsiteX70" fmla="*/ 277157 w 2918184"/>
                  <a:gd name="connsiteY70" fmla="*/ 1596298 h 2918184"/>
                  <a:gd name="connsiteX71" fmla="*/ 4255 w 2918184"/>
                  <a:gd name="connsiteY71" fmla="*/ 1543355 h 2918184"/>
                  <a:gd name="connsiteX72" fmla="*/ 0 w 2918184"/>
                  <a:gd name="connsiteY72" fmla="*/ 1459092 h 2918184"/>
                  <a:gd name="connsiteX73" fmla="*/ 4255 w 2918184"/>
                  <a:gd name="connsiteY73" fmla="*/ 1374829 h 2918184"/>
                  <a:gd name="connsiteX74" fmla="*/ 277157 w 2918184"/>
                  <a:gd name="connsiteY74" fmla="*/ 1321886 h 2918184"/>
                  <a:gd name="connsiteX75" fmla="*/ 292833 w 2918184"/>
                  <a:gd name="connsiteY75" fmla="*/ 1219176 h 2918184"/>
                  <a:gd name="connsiteX76" fmla="*/ 314816 w 2918184"/>
                  <a:gd name="connsiteY76" fmla="*/ 1133680 h 2918184"/>
                  <a:gd name="connsiteX77" fmla="*/ 82201 w 2918184"/>
                  <a:gd name="connsiteY77" fmla="*/ 979840 h 2918184"/>
                  <a:gd name="connsiteX78" fmla="*/ 114663 w 2918184"/>
                  <a:gd name="connsiteY78" fmla="*/ 891148 h 2918184"/>
                  <a:gd name="connsiteX79" fmla="*/ 146809 w 2918184"/>
                  <a:gd name="connsiteY79" fmla="*/ 824417 h 2918184"/>
                  <a:gd name="connsiteX80" fmla="*/ 419419 w 2918184"/>
                  <a:gd name="connsiteY80" fmla="*/ 879982 h 2918184"/>
                  <a:gd name="connsiteX81" fmla="*/ 471956 w 2918184"/>
                  <a:gd name="connsiteY81" fmla="*/ 793503 h 2918184"/>
                  <a:gd name="connsiteX82" fmla="*/ 526478 w 2918184"/>
                  <a:gd name="connsiteY82" fmla="*/ 720593 h 2918184"/>
                  <a:gd name="connsiteX83" fmla="*/ 370650 w 2918184"/>
                  <a:gd name="connsiteY83" fmla="*/ 489753 h 2918184"/>
                  <a:gd name="connsiteX84" fmla="*/ 427359 w 2918184"/>
                  <a:gd name="connsiteY84" fmla="*/ 427358 h 2918184"/>
                  <a:gd name="connsiteX85" fmla="*/ 489753 w 2918184"/>
                  <a:gd name="connsiteY85" fmla="*/ 370650 h 2918184"/>
                  <a:gd name="connsiteX86" fmla="*/ 720593 w 2918184"/>
                  <a:gd name="connsiteY86" fmla="*/ 526478 h 2918184"/>
                  <a:gd name="connsiteX87" fmla="*/ 793503 w 2918184"/>
                  <a:gd name="connsiteY87" fmla="*/ 471956 h 2918184"/>
                  <a:gd name="connsiteX88" fmla="*/ 879982 w 2918184"/>
                  <a:gd name="connsiteY88" fmla="*/ 419419 h 2918184"/>
                  <a:gd name="connsiteX89" fmla="*/ 824417 w 2918184"/>
                  <a:gd name="connsiteY89" fmla="*/ 146809 h 2918184"/>
                  <a:gd name="connsiteX90" fmla="*/ 891148 w 2918184"/>
                  <a:gd name="connsiteY90" fmla="*/ 114663 h 2918184"/>
                  <a:gd name="connsiteX91" fmla="*/ 979840 w 2918184"/>
                  <a:gd name="connsiteY91" fmla="*/ 82201 h 2918184"/>
                  <a:gd name="connsiteX92" fmla="*/ 1133680 w 2918184"/>
                  <a:gd name="connsiteY92" fmla="*/ 314816 h 2918184"/>
                  <a:gd name="connsiteX93" fmla="*/ 1219176 w 2918184"/>
                  <a:gd name="connsiteY93" fmla="*/ 292833 h 2918184"/>
                  <a:gd name="connsiteX94" fmla="*/ 1321886 w 2918184"/>
                  <a:gd name="connsiteY94" fmla="*/ 277157 h 2918184"/>
                  <a:gd name="connsiteX95" fmla="*/ 1374829 w 2918184"/>
                  <a:gd name="connsiteY95" fmla="*/ 4255 h 291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18184" h="2918184">
                    <a:moveTo>
                      <a:pt x="1459092" y="0"/>
                    </a:moveTo>
                    <a:lnTo>
                      <a:pt x="1543355" y="4255"/>
                    </a:lnTo>
                    <a:lnTo>
                      <a:pt x="1596298" y="277157"/>
                    </a:lnTo>
                    <a:lnTo>
                      <a:pt x="1699009" y="292833"/>
                    </a:lnTo>
                    <a:lnTo>
                      <a:pt x="1784504" y="314816"/>
                    </a:lnTo>
                    <a:lnTo>
                      <a:pt x="1938345" y="82201"/>
                    </a:lnTo>
                    <a:lnTo>
                      <a:pt x="2027037" y="114663"/>
                    </a:lnTo>
                    <a:lnTo>
                      <a:pt x="2093768" y="146809"/>
                    </a:lnTo>
                    <a:lnTo>
                      <a:pt x="2038202" y="419419"/>
                    </a:lnTo>
                    <a:lnTo>
                      <a:pt x="2124682" y="471956"/>
                    </a:lnTo>
                    <a:lnTo>
                      <a:pt x="2197592" y="526478"/>
                    </a:lnTo>
                    <a:lnTo>
                      <a:pt x="2428432" y="370651"/>
                    </a:lnTo>
                    <a:lnTo>
                      <a:pt x="2490826" y="427358"/>
                    </a:lnTo>
                    <a:lnTo>
                      <a:pt x="2547534" y="489753"/>
                    </a:lnTo>
                    <a:lnTo>
                      <a:pt x="2391707" y="720593"/>
                    </a:lnTo>
                    <a:lnTo>
                      <a:pt x="2446228" y="793503"/>
                    </a:lnTo>
                    <a:lnTo>
                      <a:pt x="2498765" y="879982"/>
                    </a:lnTo>
                    <a:lnTo>
                      <a:pt x="2771375" y="824417"/>
                    </a:lnTo>
                    <a:lnTo>
                      <a:pt x="2803522" y="891148"/>
                    </a:lnTo>
                    <a:lnTo>
                      <a:pt x="2835983" y="979840"/>
                    </a:lnTo>
                    <a:lnTo>
                      <a:pt x="2603369" y="1133680"/>
                    </a:lnTo>
                    <a:lnTo>
                      <a:pt x="2625352" y="1219176"/>
                    </a:lnTo>
                    <a:lnTo>
                      <a:pt x="2641027" y="1321886"/>
                    </a:lnTo>
                    <a:lnTo>
                      <a:pt x="2913929" y="1374829"/>
                    </a:lnTo>
                    <a:lnTo>
                      <a:pt x="2918184" y="1459092"/>
                    </a:lnTo>
                    <a:lnTo>
                      <a:pt x="2913929" y="1543355"/>
                    </a:lnTo>
                    <a:lnTo>
                      <a:pt x="2641027" y="1596298"/>
                    </a:lnTo>
                    <a:lnTo>
                      <a:pt x="2625352" y="1699009"/>
                    </a:lnTo>
                    <a:lnTo>
                      <a:pt x="2603369" y="1784504"/>
                    </a:lnTo>
                    <a:lnTo>
                      <a:pt x="2835983" y="1938344"/>
                    </a:lnTo>
                    <a:lnTo>
                      <a:pt x="2803522" y="2027037"/>
                    </a:lnTo>
                    <a:lnTo>
                      <a:pt x="2771375" y="2093768"/>
                    </a:lnTo>
                    <a:lnTo>
                      <a:pt x="2498765" y="2038202"/>
                    </a:lnTo>
                    <a:lnTo>
                      <a:pt x="2446228" y="2124682"/>
                    </a:lnTo>
                    <a:lnTo>
                      <a:pt x="2391707" y="2197592"/>
                    </a:lnTo>
                    <a:lnTo>
                      <a:pt x="2547534" y="2428431"/>
                    </a:lnTo>
                    <a:lnTo>
                      <a:pt x="2490826" y="2490826"/>
                    </a:lnTo>
                    <a:lnTo>
                      <a:pt x="2428431" y="2547534"/>
                    </a:lnTo>
                    <a:lnTo>
                      <a:pt x="2197592" y="2391707"/>
                    </a:lnTo>
                    <a:lnTo>
                      <a:pt x="2124682" y="2446228"/>
                    </a:lnTo>
                    <a:lnTo>
                      <a:pt x="2038202" y="2498765"/>
                    </a:lnTo>
                    <a:lnTo>
                      <a:pt x="2093768" y="2771375"/>
                    </a:lnTo>
                    <a:lnTo>
                      <a:pt x="2027037" y="2803522"/>
                    </a:lnTo>
                    <a:lnTo>
                      <a:pt x="1938344" y="2835983"/>
                    </a:lnTo>
                    <a:lnTo>
                      <a:pt x="1784504" y="2603369"/>
                    </a:lnTo>
                    <a:lnTo>
                      <a:pt x="1699009" y="2625352"/>
                    </a:lnTo>
                    <a:lnTo>
                      <a:pt x="1596298" y="2641027"/>
                    </a:lnTo>
                    <a:lnTo>
                      <a:pt x="1543355" y="2913929"/>
                    </a:lnTo>
                    <a:lnTo>
                      <a:pt x="1459092" y="2918184"/>
                    </a:lnTo>
                    <a:lnTo>
                      <a:pt x="1374829" y="2913929"/>
                    </a:lnTo>
                    <a:lnTo>
                      <a:pt x="1321886" y="2641027"/>
                    </a:lnTo>
                    <a:lnTo>
                      <a:pt x="1219176" y="2625352"/>
                    </a:lnTo>
                    <a:lnTo>
                      <a:pt x="1133680" y="2603369"/>
                    </a:lnTo>
                    <a:lnTo>
                      <a:pt x="979840" y="2835983"/>
                    </a:lnTo>
                    <a:lnTo>
                      <a:pt x="891148" y="2803522"/>
                    </a:lnTo>
                    <a:lnTo>
                      <a:pt x="824417" y="2771375"/>
                    </a:lnTo>
                    <a:lnTo>
                      <a:pt x="879982" y="2498765"/>
                    </a:lnTo>
                    <a:lnTo>
                      <a:pt x="793503" y="2446228"/>
                    </a:lnTo>
                    <a:lnTo>
                      <a:pt x="720593" y="2391707"/>
                    </a:lnTo>
                    <a:lnTo>
                      <a:pt x="489754" y="2547534"/>
                    </a:lnTo>
                    <a:lnTo>
                      <a:pt x="427359" y="2490826"/>
                    </a:lnTo>
                    <a:lnTo>
                      <a:pt x="370651" y="2428432"/>
                    </a:lnTo>
                    <a:lnTo>
                      <a:pt x="526478" y="2197592"/>
                    </a:lnTo>
                    <a:lnTo>
                      <a:pt x="471956" y="2124682"/>
                    </a:lnTo>
                    <a:lnTo>
                      <a:pt x="419419" y="2038202"/>
                    </a:lnTo>
                    <a:lnTo>
                      <a:pt x="146809" y="2093768"/>
                    </a:lnTo>
                    <a:lnTo>
                      <a:pt x="114663" y="2027037"/>
                    </a:lnTo>
                    <a:lnTo>
                      <a:pt x="82201" y="1938345"/>
                    </a:lnTo>
                    <a:lnTo>
                      <a:pt x="314816" y="1784504"/>
                    </a:lnTo>
                    <a:lnTo>
                      <a:pt x="292833" y="1699009"/>
                    </a:lnTo>
                    <a:lnTo>
                      <a:pt x="277157" y="1596298"/>
                    </a:lnTo>
                    <a:lnTo>
                      <a:pt x="4255" y="1543355"/>
                    </a:lnTo>
                    <a:lnTo>
                      <a:pt x="0" y="1459092"/>
                    </a:lnTo>
                    <a:lnTo>
                      <a:pt x="4255" y="1374829"/>
                    </a:lnTo>
                    <a:lnTo>
                      <a:pt x="277157" y="1321886"/>
                    </a:lnTo>
                    <a:lnTo>
                      <a:pt x="292833" y="1219176"/>
                    </a:lnTo>
                    <a:lnTo>
                      <a:pt x="314816" y="1133680"/>
                    </a:lnTo>
                    <a:lnTo>
                      <a:pt x="82201" y="979840"/>
                    </a:lnTo>
                    <a:lnTo>
                      <a:pt x="114663" y="891148"/>
                    </a:lnTo>
                    <a:lnTo>
                      <a:pt x="146809" y="824417"/>
                    </a:lnTo>
                    <a:lnTo>
                      <a:pt x="419419" y="879982"/>
                    </a:lnTo>
                    <a:lnTo>
                      <a:pt x="471956" y="793503"/>
                    </a:lnTo>
                    <a:lnTo>
                      <a:pt x="526478" y="720593"/>
                    </a:lnTo>
                    <a:lnTo>
                      <a:pt x="370650" y="489753"/>
                    </a:lnTo>
                    <a:lnTo>
                      <a:pt x="427359" y="427358"/>
                    </a:lnTo>
                    <a:lnTo>
                      <a:pt x="489753" y="370650"/>
                    </a:lnTo>
                    <a:lnTo>
                      <a:pt x="720593" y="526478"/>
                    </a:lnTo>
                    <a:lnTo>
                      <a:pt x="793503" y="471956"/>
                    </a:lnTo>
                    <a:lnTo>
                      <a:pt x="879982" y="419419"/>
                    </a:lnTo>
                    <a:lnTo>
                      <a:pt x="824417" y="146809"/>
                    </a:lnTo>
                    <a:lnTo>
                      <a:pt x="891148" y="114663"/>
                    </a:lnTo>
                    <a:lnTo>
                      <a:pt x="979840" y="82201"/>
                    </a:lnTo>
                    <a:lnTo>
                      <a:pt x="1133680" y="314816"/>
                    </a:lnTo>
                    <a:lnTo>
                      <a:pt x="1219176" y="292833"/>
                    </a:lnTo>
                    <a:lnTo>
                      <a:pt x="1321886" y="277157"/>
                    </a:lnTo>
                    <a:lnTo>
                      <a:pt x="1374829" y="4255"/>
                    </a:lnTo>
                    <a:close/>
                  </a:path>
                </a:pathLst>
              </a:custGeom>
              <a:gradFill flip="none" rotWithShape="1">
                <a:gsLst>
                  <a:gs pos="100000">
                    <a:schemeClr val="bg1">
                      <a:lumMod val="95000"/>
                    </a:schemeClr>
                  </a:gs>
                  <a:gs pos="0">
                    <a:schemeClr val="bg1"/>
                  </a:gs>
                </a:gsLst>
                <a:path path="circle">
                  <a:fillToRect l="100000" t="100000"/>
                </a:path>
                <a:tileRect r="-100000" b="-100000"/>
              </a:gradFill>
              <a:ln>
                <a:noFill/>
              </a:ln>
              <a:effectLst>
                <a:outerShdw blurRad="228600" dist="50800" dir="5400000" algn="ctr" rotWithShape="0">
                  <a:schemeClr val="tx1">
                    <a:alpha val="4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a:spLocks noChangeAspect="1"/>
              </p:cNvSpPr>
              <p:nvPr/>
            </p:nvSpPr>
            <p:spPr>
              <a:xfrm>
                <a:off x="5136295" y="3124284"/>
                <a:ext cx="1118090" cy="1118090"/>
              </a:xfrm>
              <a:prstGeom prst="ellipse">
                <a:avLst/>
              </a:prstGeom>
              <a:gradFill flip="none" rotWithShape="1">
                <a:gsLst>
                  <a:gs pos="100000">
                    <a:schemeClr val="bg1">
                      <a:lumMod val="75000"/>
                    </a:schemeClr>
                  </a:gs>
                  <a:gs pos="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46" name="椭圆 45"/>
              <p:cNvSpPr>
                <a:spLocks noChangeAspect="1"/>
              </p:cNvSpPr>
              <p:nvPr/>
            </p:nvSpPr>
            <p:spPr>
              <a:xfrm>
                <a:off x="5198327" y="3186316"/>
                <a:ext cx="994026" cy="994026"/>
              </a:xfrm>
              <a:prstGeom prst="ellipse">
                <a:avLst/>
              </a:prstGeom>
              <a:solidFill>
                <a:srgbClr val="C00000"/>
              </a:solidFill>
              <a:ln>
                <a:no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sym typeface="+mn-lt"/>
                </a:endParaRPr>
              </a:p>
            </p:txBody>
          </p:sp>
        </p:grpSp>
        <p:sp>
          <p:nvSpPr>
            <p:cNvPr id="43" name="文本框 40"/>
            <p:cNvSpPr txBox="1"/>
            <p:nvPr/>
          </p:nvSpPr>
          <p:spPr>
            <a:xfrm>
              <a:off x="3950654" y="3554460"/>
              <a:ext cx="506888" cy="615364"/>
            </a:xfrm>
            <a:prstGeom prst="rect">
              <a:avLst/>
            </a:prstGeom>
            <a:noFill/>
          </p:spPr>
          <p:txBody>
            <a:bodyPr wrap="none" rtlCol="0">
              <a:spAutoFit/>
            </a:bodyPr>
            <a:lstStyle/>
            <a:p>
              <a:r>
                <a:rPr lang="en-US" altLang="zh-CN" sz="2400" dirty="0">
                  <a:solidFill>
                    <a:schemeClr val="bg1"/>
                  </a:solidFill>
                  <a:effectLst>
                    <a:innerShdw blurRad="25400" dist="12700" dir="13500000">
                      <a:prstClr val="black">
                        <a:alpha val="50000"/>
                      </a:prstClr>
                    </a:innerShdw>
                  </a:effectLst>
                </a:rPr>
                <a:t>01</a:t>
              </a:r>
              <a:endParaRPr lang="zh-CN" altLang="en-US" sz="2400" dirty="0">
                <a:solidFill>
                  <a:schemeClr val="bg1"/>
                </a:solidFill>
                <a:effectLst>
                  <a:innerShdw blurRad="25400" dist="12700" dir="13500000">
                    <a:prstClr val="black">
                      <a:alpha val="50000"/>
                    </a:prstClr>
                  </a:innerShdw>
                </a:effectLst>
              </a:endParaRPr>
            </a:p>
          </p:txBody>
        </p:sp>
      </p:grpSp>
      <p:grpSp>
        <p:nvGrpSpPr>
          <p:cNvPr id="47" name="组合 46"/>
          <p:cNvGrpSpPr/>
          <p:nvPr/>
        </p:nvGrpSpPr>
        <p:grpSpPr>
          <a:xfrm>
            <a:off x="4669277" y="1590150"/>
            <a:ext cx="1281469" cy="1281642"/>
            <a:chOff x="6224621" y="2119545"/>
            <a:chExt cx="1708329" cy="1708329"/>
          </a:xfrm>
        </p:grpSpPr>
        <p:grpSp>
          <p:nvGrpSpPr>
            <p:cNvPr id="48" name="组合 47"/>
            <p:cNvGrpSpPr/>
            <p:nvPr/>
          </p:nvGrpSpPr>
          <p:grpSpPr>
            <a:xfrm>
              <a:off x="6224621" y="2119545"/>
              <a:ext cx="1708329" cy="1708329"/>
              <a:chOff x="4841176" y="2829165"/>
              <a:chExt cx="1708329" cy="1708329"/>
            </a:xfrm>
          </p:grpSpPr>
          <p:sp>
            <p:nvSpPr>
              <p:cNvPr id="50" name="任意多边形 49"/>
              <p:cNvSpPr/>
              <p:nvPr/>
            </p:nvSpPr>
            <p:spPr>
              <a:xfrm>
                <a:off x="4841176" y="2829165"/>
                <a:ext cx="1708329" cy="1708329"/>
              </a:xfrm>
              <a:custGeom>
                <a:avLst/>
                <a:gdLst>
                  <a:gd name="connsiteX0" fmla="*/ 1459092 w 2918184"/>
                  <a:gd name="connsiteY0" fmla="*/ 0 h 2918184"/>
                  <a:gd name="connsiteX1" fmla="*/ 1543355 w 2918184"/>
                  <a:gd name="connsiteY1" fmla="*/ 4255 h 2918184"/>
                  <a:gd name="connsiteX2" fmla="*/ 1596298 w 2918184"/>
                  <a:gd name="connsiteY2" fmla="*/ 277157 h 2918184"/>
                  <a:gd name="connsiteX3" fmla="*/ 1699009 w 2918184"/>
                  <a:gd name="connsiteY3" fmla="*/ 292833 h 2918184"/>
                  <a:gd name="connsiteX4" fmla="*/ 1784504 w 2918184"/>
                  <a:gd name="connsiteY4" fmla="*/ 314816 h 2918184"/>
                  <a:gd name="connsiteX5" fmla="*/ 1938345 w 2918184"/>
                  <a:gd name="connsiteY5" fmla="*/ 82201 h 2918184"/>
                  <a:gd name="connsiteX6" fmla="*/ 2027037 w 2918184"/>
                  <a:gd name="connsiteY6" fmla="*/ 114663 h 2918184"/>
                  <a:gd name="connsiteX7" fmla="*/ 2093768 w 2918184"/>
                  <a:gd name="connsiteY7" fmla="*/ 146809 h 2918184"/>
                  <a:gd name="connsiteX8" fmla="*/ 2038202 w 2918184"/>
                  <a:gd name="connsiteY8" fmla="*/ 419419 h 2918184"/>
                  <a:gd name="connsiteX9" fmla="*/ 2124682 w 2918184"/>
                  <a:gd name="connsiteY9" fmla="*/ 471956 h 2918184"/>
                  <a:gd name="connsiteX10" fmla="*/ 2197592 w 2918184"/>
                  <a:gd name="connsiteY10" fmla="*/ 526478 h 2918184"/>
                  <a:gd name="connsiteX11" fmla="*/ 2428432 w 2918184"/>
                  <a:gd name="connsiteY11" fmla="*/ 370651 h 2918184"/>
                  <a:gd name="connsiteX12" fmla="*/ 2490826 w 2918184"/>
                  <a:gd name="connsiteY12" fmla="*/ 427358 h 2918184"/>
                  <a:gd name="connsiteX13" fmla="*/ 2547534 w 2918184"/>
                  <a:gd name="connsiteY13" fmla="*/ 489753 h 2918184"/>
                  <a:gd name="connsiteX14" fmla="*/ 2391707 w 2918184"/>
                  <a:gd name="connsiteY14" fmla="*/ 720593 h 2918184"/>
                  <a:gd name="connsiteX15" fmla="*/ 2446228 w 2918184"/>
                  <a:gd name="connsiteY15" fmla="*/ 793503 h 2918184"/>
                  <a:gd name="connsiteX16" fmla="*/ 2498765 w 2918184"/>
                  <a:gd name="connsiteY16" fmla="*/ 879982 h 2918184"/>
                  <a:gd name="connsiteX17" fmla="*/ 2771375 w 2918184"/>
                  <a:gd name="connsiteY17" fmla="*/ 824417 h 2918184"/>
                  <a:gd name="connsiteX18" fmla="*/ 2803522 w 2918184"/>
                  <a:gd name="connsiteY18" fmla="*/ 891148 h 2918184"/>
                  <a:gd name="connsiteX19" fmla="*/ 2835983 w 2918184"/>
                  <a:gd name="connsiteY19" fmla="*/ 979840 h 2918184"/>
                  <a:gd name="connsiteX20" fmla="*/ 2603369 w 2918184"/>
                  <a:gd name="connsiteY20" fmla="*/ 1133680 h 2918184"/>
                  <a:gd name="connsiteX21" fmla="*/ 2625352 w 2918184"/>
                  <a:gd name="connsiteY21" fmla="*/ 1219176 h 2918184"/>
                  <a:gd name="connsiteX22" fmla="*/ 2641027 w 2918184"/>
                  <a:gd name="connsiteY22" fmla="*/ 1321886 h 2918184"/>
                  <a:gd name="connsiteX23" fmla="*/ 2913929 w 2918184"/>
                  <a:gd name="connsiteY23" fmla="*/ 1374829 h 2918184"/>
                  <a:gd name="connsiteX24" fmla="*/ 2918184 w 2918184"/>
                  <a:gd name="connsiteY24" fmla="*/ 1459092 h 2918184"/>
                  <a:gd name="connsiteX25" fmla="*/ 2913929 w 2918184"/>
                  <a:gd name="connsiteY25" fmla="*/ 1543355 h 2918184"/>
                  <a:gd name="connsiteX26" fmla="*/ 2641027 w 2918184"/>
                  <a:gd name="connsiteY26" fmla="*/ 1596298 h 2918184"/>
                  <a:gd name="connsiteX27" fmla="*/ 2625352 w 2918184"/>
                  <a:gd name="connsiteY27" fmla="*/ 1699009 h 2918184"/>
                  <a:gd name="connsiteX28" fmla="*/ 2603369 w 2918184"/>
                  <a:gd name="connsiteY28" fmla="*/ 1784504 h 2918184"/>
                  <a:gd name="connsiteX29" fmla="*/ 2835983 w 2918184"/>
                  <a:gd name="connsiteY29" fmla="*/ 1938344 h 2918184"/>
                  <a:gd name="connsiteX30" fmla="*/ 2803522 w 2918184"/>
                  <a:gd name="connsiteY30" fmla="*/ 2027037 h 2918184"/>
                  <a:gd name="connsiteX31" fmla="*/ 2771375 w 2918184"/>
                  <a:gd name="connsiteY31" fmla="*/ 2093768 h 2918184"/>
                  <a:gd name="connsiteX32" fmla="*/ 2498765 w 2918184"/>
                  <a:gd name="connsiteY32" fmla="*/ 2038202 h 2918184"/>
                  <a:gd name="connsiteX33" fmla="*/ 2446228 w 2918184"/>
                  <a:gd name="connsiteY33" fmla="*/ 2124682 h 2918184"/>
                  <a:gd name="connsiteX34" fmla="*/ 2391707 w 2918184"/>
                  <a:gd name="connsiteY34" fmla="*/ 2197592 h 2918184"/>
                  <a:gd name="connsiteX35" fmla="*/ 2547534 w 2918184"/>
                  <a:gd name="connsiteY35" fmla="*/ 2428431 h 2918184"/>
                  <a:gd name="connsiteX36" fmla="*/ 2490826 w 2918184"/>
                  <a:gd name="connsiteY36" fmla="*/ 2490826 h 2918184"/>
                  <a:gd name="connsiteX37" fmla="*/ 2428431 w 2918184"/>
                  <a:gd name="connsiteY37" fmla="*/ 2547534 h 2918184"/>
                  <a:gd name="connsiteX38" fmla="*/ 2197592 w 2918184"/>
                  <a:gd name="connsiteY38" fmla="*/ 2391707 h 2918184"/>
                  <a:gd name="connsiteX39" fmla="*/ 2124682 w 2918184"/>
                  <a:gd name="connsiteY39" fmla="*/ 2446228 h 2918184"/>
                  <a:gd name="connsiteX40" fmla="*/ 2038202 w 2918184"/>
                  <a:gd name="connsiteY40" fmla="*/ 2498765 h 2918184"/>
                  <a:gd name="connsiteX41" fmla="*/ 2093768 w 2918184"/>
                  <a:gd name="connsiteY41" fmla="*/ 2771375 h 2918184"/>
                  <a:gd name="connsiteX42" fmla="*/ 2027037 w 2918184"/>
                  <a:gd name="connsiteY42" fmla="*/ 2803522 h 2918184"/>
                  <a:gd name="connsiteX43" fmla="*/ 1938344 w 2918184"/>
                  <a:gd name="connsiteY43" fmla="*/ 2835983 h 2918184"/>
                  <a:gd name="connsiteX44" fmla="*/ 1784504 w 2918184"/>
                  <a:gd name="connsiteY44" fmla="*/ 2603369 h 2918184"/>
                  <a:gd name="connsiteX45" fmla="*/ 1699009 w 2918184"/>
                  <a:gd name="connsiteY45" fmla="*/ 2625352 h 2918184"/>
                  <a:gd name="connsiteX46" fmla="*/ 1596298 w 2918184"/>
                  <a:gd name="connsiteY46" fmla="*/ 2641027 h 2918184"/>
                  <a:gd name="connsiteX47" fmla="*/ 1543355 w 2918184"/>
                  <a:gd name="connsiteY47" fmla="*/ 2913929 h 2918184"/>
                  <a:gd name="connsiteX48" fmla="*/ 1459092 w 2918184"/>
                  <a:gd name="connsiteY48" fmla="*/ 2918184 h 2918184"/>
                  <a:gd name="connsiteX49" fmla="*/ 1374829 w 2918184"/>
                  <a:gd name="connsiteY49" fmla="*/ 2913929 h 2918184"/>
                  <a:gd name="connsiteX50" fmla="*/ 1321886 w 2918184"/>
                  <a:gd name="connsiteY50" fmla="*/ 2641027 h 2918184"/>
                  <a:gd name="connsiteX51" fmla="*/ 1219176 w 2918184"/>
                  <a:gd name="connsiteY51" fmla="*/ 2625352 h 2918184"/>
                  <a:gd name="connsiteX52" fmla="*/ 1133680 w 2918184"/>
                  <a:gd name="connsiteY52" fmla="*/ 2603369 h 2918184"/>
                  <a:gd name="connsiteX53" fmla="*/ 979840 w 2918184"/>
                  <a:gd name="connsiteY53" fmla="*/ 2835983 h 2918184"/>
                  <a:gd name="connsiteX54" fmla="*/ 891148 w 2918184"/>
                  <a:gd name="connsiteY54" fmla="*/ 2803522 h 2918184"/>
                  <a:gd name="connsiteX55" fmla="*/ 824417 w 2918184"/>
                  <a:gd name="connsiteY55" fmla="*/ 2771375 h 2918184"/>
                  <a:gd name="connsiteX56" fmla="*/ 879982 w 2918184"/>
                  <a:gd name="connsiteY56" fmla="*/ 2498765 h 2918184"/>
                  <a:gd name="connsiteX57" fmla="*/ 793503 w 2918184"/>
                  <a:gd name="connsiteY57" fmla="*/ 2446228 h 2918184"/>
                  <a:gd name="connsiteX58" fmla="*/ 720593 w 2918184"/>
                  <a:gd name="connsiteY58" fmla="*/ 2391707 h 2918184"/>
                  <a:gd name="connsiteX59" fmla="*/ 489754 w 2918184"/>
                  <a:gd name="connsiteY59" fmla="*/ 2547534 h 2918184"/>
                  <a:gd name="connsiteX60" fmla="*/ 427359 w 2918184"/>
                  <a:gd name="connsiteY60" fmla="*/ 2490826 h 2918184"/>
                  <a:gd name="connsiteX61" fmla="*/ 370651 w 2918184"/>
                  <a:gd name="connsiteY61" fmla="*/ 2428432 h 2918184"/>
                  <a:gd name="connsiteX62" fmla="*/ 526478 w 2918184"/>
                  <a:gd name="connsiteY62" fmla="*/ 2197592 h 2918184"/>
                  <a:gd name="connsiteX63" fmla="*/ 471956 w 2918184"/>
                  <a:gd name="connsiteY63" fmla="*/ 2124682 h 2918184"/>
                  <a:gd name="connsiteX64" fmla="*/ 419419 w 2918184"/>
                  <a:gd name="connsiteY64" fmla="*/ 2038202 h 2918184"/>
                  <a:gd name="connsiteX65" fmla="*/ 146809 w 2918184"/>
                  <a:gd name="connsiteY65" fmla="*/ 2093768 h 2918184"/>
                  <a:gd name="connsiteX66" fmla="*/ 114663 w 2918184"/>
                  <a:gd name="connsiteY66" fmla="*/ 2027037 h 2918184"/>
                  <a:gd name="connsiteX67" fmla="*/ 82201 w 2918184"/>
                  <a:gd name="connsiteY67" fmla="*/ 1938345 h 2918184"/>
                  <a:gd name="connsiteX68" fmla="*/ 314816 w 2918184"/>
                  <a:gd name="connsiteY68" fmla="*/ 1784504 h 2918184"/>
                  <a:gd name="connsiteX69" fmla="*/ 292833 w 2918184"/>
                  <a:gd name="connsiteY69" fmla="*/ 1699009 h 2918184"/>
                  <a:gd name="connsiteX70" fmla="*/ 277157 w 2918184"/>
                  <a:gd name="connsiteY70" fmla="*/ 1596298 h 2918184"/>
                  <a:gd name="connsiteX71" fmla="*/ 4255 w 2918184"/>
                  <a:gd name="connsiteY71" fmla="*/ 1543355 h 2918184"/>
                  <a:gd name="connsiteX72" fmla="*/ 0 w 2918184"/>
                  <a:gd name="connsiteY72" fmla="*/ 1459092 h 2918184"/>
                  <a:gd name="connsiteX73" fmla="*/ 4255 w 2918184"/>
                  <a:gd name="connsiteY73" fmla="*/ 1374829 h 2918184"/>
                  <a:gd name="connsiteX74" fmla="*/ 277157 w 2918184"/>
                  <a:gd name="connsiteY74" fmla="*/ 1321886 h 2918184"/>
                  <a:gd name="connsiteX75" fmla="*/ 292833 w 2918184"/>
                  <a:gd name="connsiteY75" fmla="*/ 1219176 h 2918184"/>
                  <a:gd name="connsiteX76" fmla="*/ 314816 w 2918184"/>
                  <a:gd name="connsiteY76" fmla="*/ 1133680 h 2918184"/>
                  <a:gd name="connsiteX77" fmla="*/ 82201 w 2918184"/>
                  <a:gd name="connsiteY77" fmla="*/ 979840 h 2918184"/>
                  <a:gd name="connsiteX78" fmla="*/ 114663 w 2918184"/>
                  <a:gd name="connsiteY78" fmla="*/ 891148 h 2918184"/>
                  <a:gd name="connsiteX79" fmla="*/ 146809 w 2918184"/>
                  <a:gd name="connsiteY79" fmla="*/ 824417 h 2918184"/>
                  <a:gd name="connsiteX80" fmla="*/ 419419 w 2918184"/>
                  <a:gd name="connsiteY80" fmla="*/ 879982 h 2918184"/>
                  <a:gd name="connsiteX81" fmla="*/ 471956 w 2918184"/>
                  <a:gd name="connsiteY81" fmla="*/ 793503 h 2918184"/>
                  <a:gd name="connsiteX82" fmla="*/ 526478 w 2918184"/>
                  <a:gd name="connsiteY82" fmla="*/ 720593 h 2918184"/>
                  <a:gd name="connsiteX83" fmla="*/ 370650 w 2918184"/>
                  <a:gd name="connsiteY83" fmla="*/ 489753 h 2918184"/>
                  <a:gd name="connsiteX84" fmla="*/ 427359 w 2918184"/>
                  <a:gd name="connsiteY84" fmla="*/ 427358 h 2918184"/>
                  <a:gd name="connsiteX85" fmla="*/ 489753 w 2918184"/>
                  <a:gd name="connsiteY85" fmla="*/ 370650 h 2918184"/>
                  <a:gd name="connsiteX86" fmla="*/ 720593 w 2918184"/>
                  <a:gd name="connsiteY86" fmla="*/ 526478 h 2918184"/>
                  <a:gd name="connsiteX87" fmla="*/ 793503 w 2918184"/>
                  <a:gd name="connsiteY87" fmla="*/ 471956 h 2918184"/>
                  <a:gd name="connsiteX88" fmla="*/ 879982 w 2918184"/>
                  <a:gd name="connsiteY88" fmla="*/ 419419 h 2918184"/>
                  <a:gd name="connsiteX89" fmla="*/ 824417 w 2918184"/>
                  <a:gd name="connsiteY89" fmla="*/ 146809 h 2918184"/>
                  <a:gd name="connsiteX90" fmla="*/ 891148 w 2918184"/>
                  <a:gd name="connsiteY90" fmla="*/ 114663 h 2918184"/>
                  <a:gd name="connsiteX91" fmla="*/ 979840 w 2918184"/>
                  <a:gd name="connsiteY91" fmla="*/ 82201 h 2918184"/>
                  <a:gd name="connsiteX92" fmla="*/ 1133680 w 2918184"/>
                  <a:gd name="connsiteY92" fmla="*/ 314816 h 2918184"/>
                  <a:gd name="connsiteX93" fmla="*/ 1219176 w 2918184"/>
                  <a:gd name="connsiteY93" fmla="*/ 292833 h 2918184"/>
                  <a:gd name="connsiteX94" fmla="*/ 1321886 w 2918184"/>
                  <a:gd name="connsiteY94" fmla="*/ 277157 h 2918184"/>
                  <a:gd name="connsiteX95" fmla="*/ 1374829 w 2918184"/>
                  <a:gd name="connsiteY95" fmla="*/ 4255 h 291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18184" h="2918184">
                    <a:moveTo>
                      <a:pt x="1459092" y="0"/>
                    </a:moveTo>
                    <a:lnTo>
                      <a:pt x="1543355" y="4255"/>
                    </a:lnTo>
                    <a:lnTo>
                      <a:pt x="1596298" y="277157"/>
                    </a:lnTo>
                    <a:lnTo>
                      <a:pt x="1699009" y="292833"/>
                    </a:lnTo>
                    <a:lnTo>
                      <a:pt x="1784504" y="314816"/>
                    </a:lnTo>
                    <a:lnTo>
                      <a:pt x="1938345" y="82201"/>
                    </a:lnTo>
                    <a:lnTo>
                      <a:pt x="2027037" y="114663"/>
                    </a:lnTo>
                    <a:lnTo>
                      <a:pt x="2093768" y="146809"/>
                    </a:lnTo>
                    <a:lnTo>
                      <a:pt x="2038202" y="419419"/>
                    </a:lnTo>
                    <a:lnTo>
                      <a:pt x="2124682" y="471956"/>
                    </a:lnTo>
                    <a:lnTo>
                      <a:pt x="2197592" y="526478"/>
                    </a:lnTo>
                    <a:lnTo>
                      <a:pt x="2428432" y="370651"/>
                    </a:lnTo>
                    <a:lnTo>
                      <a:pt x="2490826" y="427358"/>
                    </a:lnTo>
                    <a:lnTo>
                      <a:pt x="2547534" y="489753"/>
                    </a:lnTo>
                    <a:lnTo>
                      <a:pt x="2391707" y="720593"/>
                    </a:lnTo>
                    <a:lnTo>
                      <a:pt x="2446228" y="793503"/>
                    </a:lnTo>
                    <a:lnTo>
                      <a:pt x="2498765" y="879982"/>
                    </a:lnTo>
                    <a:lnTo>
                      <a:pt x="2771375" y="824417"/>
                    </a:lnTo>
                    <a:lnTo>
                      <a:pt x="2803522" y="891148"/>
                    </a:lnTo>
                    <a:lnTo>
                      <a:pt x="2835983" y="979840"/>
                    </a:lnTo>
                    <a:lnTo>
                      <a:pt x="2603369" y="1133680"/>
                    </a:lnTo>
                    <a:lnTo>
                      <a:pt x="2625352" y="1219176"/>
                    </a:lnTo>
                    <a:lnTo>
                      <a:pt x="2641027" y="1321886"/>
                    </a:lnTo>
                    <a:lnTo>
                      <a:pt x="2913929" y="1374829"/>
                    </a:lnTo>
                    <a:lnTo>
                      <a:pt x="2918184" y="1459092"/>
                    </a:lnTo>
                    <a:lnTo>
                      <a:pt x="2913929" y="1543355"/>
                    </a:lnTo>
                    <a:lnTo>
                      <a:pt x="2641027" y="1596298"/>
                    </a:lnTo>
                    <a:lnTo>
                      <a:pt x="2625352" y="1699009"/>
                    </a:lnTo>
                    <a:lnTo>
                      <a:pt x="2603369" y="1784504"/>
                    </a:lnTo>
                    <a:lnTo>
                      <a:pt x="2835983" y="1938344"/>
                    </a:lnTo>
                    <a:lnTo>
                      <a:pt x="2803522" y="2027037"/>
                    </a:lnTo>
                    <a:lnTo>
                      <a:pt x="2771375" y="2093768"/>
                    </a:lnTo>
                    <a:lnTo>
                      <a:pt x="2498765" y="2038202"/>
                    </a:lnTo>
                    <a:lnTo>
                      <a:pt x="2446228" y="2124682"/>
                    </a:lnTo>
                    <a:lnTo>
                      <a:pt x="2391707" y="2197592"/>
                    </a:lnTo>
                    <a:lnTo>
                      <a:pt x="2547534" y="2428431"/>
                    </a:lnTo>
                    <a:lnTo>
                      <a:pt x="2490826" y="2490826"/>
                    </a:lnTo>
                    <a:lnTo>
                      <a:pt x="2428431" y="2547534"/>
                    </a:lnTo>
                    <a:lnTo>
                      <a:pt x="2197592" y="2391707"/>
                    </a:lnTo>
                    <a:lnTo>
                      <a:pt x="2124682" y="2446228"/>
                    </a:lnTo>
                    <a:lnTo>
                      <a:pt x="2038202" y="2498765"/>
                    </a:lnTo>
                    <a:lnTo>
                      <a:pt x="2093768" y="2771375"/>
                    </a:lnTo>
                    <a:lnTo>
                      <a:pt x="2027037" y="2803522"/>
                    </a:lnTo>
                    <a:lnTo>
                      <a:pt x="1938344" y="2835983"/>
                    </a:lnTo>
                    <a:lnTo>
                      <a:pt x="1784504" y="2603369"/>
                    </a:lnTo>
                    <a:lnTo>
                      <a:pt x="1699009" y="2625352"/>
                    </a:lnTo>
                    <a:lnTo>
                      <a:pt x="1596298" y="2641027"/>
                    </a:lnTo>
                    <a:lnTo>
                      <a:pt x="1543355" y="2913929"/>
                    </a:lnTo>
                    <a:lnTo>
                      <a:pt x="1459092" y="2918184"/>
                    </a:lnTo>
                    <a:lnTo>
                      <a:pt x="1374829" y="2913929"/>
                    </a:lnTo>
                    <a:lnTo>
                      <a:pt x="1321886" y="2641027"/>
                    </a:lnTo>
                    <a:lnTo>
                      <a:pt x="1219176" y="2625352"/>
                    </a:lnTo>
                    <a:lnTo>
                      <a:pt x="1133680" y="2603369"/>
                    </a:lnTo>
                    <a:lnTo>
                      <a:pt x="979840" y="2835983"/>
                    </a:lnTo>
                    <a:lnTo>
                      <a:pt x="891148" y="2803522"/>
                    </a:lnTo>
                    <a:lnTo>
                      <a:pt x="824417" y="2771375"/>
                    </a:lnTo>
                    <a:lnTo>
                      <a:pt x="879982" y="2498765"/>
                    </a:lnTo>
                    <a:lnTo>
                      <a:pt x="793503" y="2446228"/>
                    </a:lnTo>
                    <a:lnTo>
                      <a:pt x="720593" y="2391707"/>
                    </a:lnTo>
                    <a:lnTo>
                      <a:pt x="489754" y="2547534"/>
                    </a:lnTo>
                    <a:lnTo>
                      <a:pt x="427359" y="2490826"/>
                    </a:lnTo>
                    <a:lnTo>
                      <a:pt x="370651" y="2428432"/>
                    </a:lnTo>
                    <a:lnTo>
                      <a:pt x="526478" y="2197592"/>
                    </a:lnTo>
                    <a:lnTo>
                      <a:pt x="471956" y="2124682"/>
                    </a:lnTo>
                    <a:lnTo>
                      <a:pt x="419419" y="2038202"/>
                    </a:lnTo>
                    <a:lnTo>
                      <a:pt x="146809" y="2093768"/>
                    </a:lnTo>
                    <a:lnTo>
                      <a:pt x="114663" y="2027037"/>
                    </a:lnTo>
                    <a:lnTo>
                      <a:pt x="82201" y="1938345"/>
                    </a:lnTo>
                    <a:lnTo>
                      <a:pt x="314816" y="1784504"/>
                    </a:lnTo>
                    <a:lnTo>
                      <a:pt x="292833" y="1699009"/>
                    </a:lnTo>
                    <a:lnTo>
                      <a:pt x="277157" y="1596298"/>
                    </a:lnTo>
                    <a:lnTo>
                      <a:pt x="4255" y="1543355"/>
                    </a:lnTo>
                    <a:lnTo>
                      <a:pt x="0" y="1459092"/>
                    </a:lnTo>
                    <a:lnTo>
                      <a:pt x="4255" y="1374829"/>
                    </a:lnTo>
                    <a:lnTo>
                      <a:pt x="277157" y="1321886"/>
                    </a:lnTo>
                    <a:lnTo>
                      <a:pt x="292833" y="1219176"/>
                    </a:lnTo>
                    <a:lnTo>
                      <a:pt x="314816" y="1133680"/>
                    </a:lnTo>
                    <a:lnTo>
                      <a:pt x="82201" y="979840"/>
                    </a:lnTo>
                    <a:lnTo>
                      <a:pt x="114663" y="891148"/>
                    </a:lnTo>
                    <a:lnTo>
                      <a:pt x="146809" y="824417"/>
                    </a:lnTo>
                    <a:lnTo>
                      <a:pt x="419419" y="879982"/>
                    </a:lnTo>
                    <a:lnTo>
                      <a:pt x="471956" y="793503"/>
                    </a:lnTo>
                    <a:lnTo>
                      <a:pt x="526478" y="720593"/>
                    </a:lnTo>
                    <a:lnTo>
                      <a:pt x="370650" y="489753"/>
                    </a:lnTo>
                    <a:lnTo>
                      <a:pt x="427359" y="427358"/>
                    </a:lnTo>
                    <a:lnTo>
                      <a:pt x="489753" y="370650"/>
                    </a:lnTo>
                    <a:lnTo>
                      <a:pt x="720593" y="526478"/>
                    </a:lnTo>
                    <a:lnTo>
                      <a:pt x="793503" y="471956"/>
                    </a:lnTo>
                    <a:lnTo>
                      <a:pt x="879982" y="419419"/>
                    </a:lnTo>
                    <a:lnTo>
                      <a:pt x="824417" y="146809"/>
                    </a:lnTo>
                    <a:lnTo>
                      <a:pt x="891148" y="114663"/>
                    </a:lnTo>
                    <a:lnTo>
                      <a:pt x="979840" y="82201"/>
                    </a:lnTo>
                    <a:lnTo>
                      <a:pt x="1133680" y="314816"/>
                    </a:lnTo>
                    <a:lnTo>
                      <a:pt x="1219176" y="292833"/>
                    </a:lnTo>
                    <a:lnTo>
                      <a:pt x="1321886" y="277157"/>
                    </a:lnTo>
                    <a:lnTo>
                      <a:pt x="1374829" y="4255"/>
                    </a:lnTo>
                    <a:close/>
                  </a:path>
                </a:pathLst>
              </a:custGeom>
              <a:gradFill flip="none" rotWithShape="1">
                <a:gsLst>
                  <a:gs pos="100000">
                    <a:schemeClr val="bg1">
                      <a:lumMod val="85000"/>
                    </a:schemeClr>
                  </a:gs>
                  <a:gs pos="0">
                    <a:schemeClr val="bg1"/>
                  </a:gs>
                </a:gsLst>
                <a:path path="circle">
                  <a:fillToRect l="50000" t="50000" r="50000" b="50000"/>
                </a:path>
                <a:tileRect/>
              </a:gradFill>
              <a:ln>
                <a:noFill/>
              </a:ln>
              <a:effectLst>
                <a:outerShdw blurRad="279400" dist="50800" dir="5400000" algn="ctr" rotWithShape="0">
                  <a:schemeClr val="tx1">
                    <a:alpha val="5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a:spLocks noChangeAspect="1"/>
              </p:cNvSpPr>
              <p:nvPr/>
            </p:nvSpPr>
            <p:spPr>
              <a:xfrm>
                <a:off x="5136295" y="3124284"/>
                <a:ext cx="1118090" cy="1118090"/>
              </a:xfrm>
              <a:prstGeom prst="ellipse">
                <a:avLst/>
              </a:prstGeom>
              <a:gradFill flip="none" rotWithShape="1">
                <a:gsLst>
                  <a:gs pos="100000">
                    <a:schemeClr val="bg1">
                      <a:lumMod val="75000"/>
                    </a:schemeClr>
                  </a:gs>
                  <a:gs pos="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72" name="椭圆 71"/>
              <p:cNvSpPr>
                <a:spLocks noChangeAspect="1"/>
              </p:cNvSpPr>
              <p:nvPr/>
            </p:nvSpPr>
            <p:spPr>
              <a:xfrm>
                <a:off x="5198327" y="3186316"/>
                <a:ext cx="994026" cy="994026"/>
              </a:xfrm>
              <a:prstGeom prst="ellipse">
                <a:avLst/>
              </a:prstGeom>
              <a:solidFill>
                <a:srgbClr val="C00000"/>
              </a:solidFill>
              <a:ln>
                <a:noFill/>
              </a:ln>
              <a:effectLst>
                <a:innerShdw blurRad="114300">
                  <a:schemeClr val="accent4">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grpSp>
        <p:sp>
          <p:nvSpPr>
            <p:cNvPr id="49" name="文本框 42"/>
            <p:cNvSpPr txBox="1"/>
            <p:nvPr/>
          </p:nvSpPr>
          <p:spPr>
            <a:xfrm>
              <a:off x="6794938" y="2681322"/>
              <a:ext cx="596641" cy="615364"/>
            </a:xfrm>
            <a:prstGeom prst="rect">
              <a:avLst/>
            </a:prstGeom>
            <a:noFill/>
          </p:spPr>
          <p:txBody>
            <a:bodyPr wrap="none" rtlCol="0">
              <a:spAutoFit/>
            </a:bodyPr>
            <a:lstStyle/>
            <a:p>
              <a:r>
                <a:rPr lang="en-US" altLang="zh-CN" sz="2400" dirty="0">
                  <a:solidFill>
                    <a:schemeClr val="bg1"/>
                  </a:solidFill>
                  <a:effectLst>
                    <a:innerShdw blurRad="25400" dist="12700" dir="13500000">
                      <a:prstClr val="black">
                        <a:alpha val="50000"/>
                      </a:prstClr>
                    </a:innerShdw>
                  </a:effectLst>
                </a:rPr>
                <a:t>03</a:t>
              </a:r>
              <a:endParaRPr lang="zh-CN" altLang="en-US" sz="2400" dirty="0">
                <a:solidFill>
                  <a:schemeClr val="bg1"/>
                </a:solidFill>
                <a:effectLst>
                  <a:innerShdw blurRad="25400" dist="12700" dir="13500000">
                    <a:prstClr val="black">
                      <a:alpha val="50000"/>
                    </a:prstClr>
                  </a:innerShdw>
                </a:effectLst>
              </a:endParaRPr>
            </a:p>
          </p:txBody>
        </p:sp>
      </p:grpSp>
      <p:sp>
        <p:nvSpPr>
          <p:cNvPr id="73" name="文本框 45"/>
          <p:cNvSpPr txBox="1"/>
          <p:nvPr/>
        </p:nvSpPr>
        <p:spPr>
          <a:xfrm>
            <a:off x="2249567" y="1695785"/>
            <a:ext cx="1369844" cy="438717"/>
          </a:xfrm>
          <a:prstGeom prst="rect">
            <a:avLst/>
          </a:prstGeom>
          <a:noFill/>
        </p:spPr>
        <p:txBody>
          <a:bodyPr wrap="none" lIns="68589" tIns="34295" rIns="68589" bIns="34295" rtlCol="0">
            <a:spAutoFit/>
          </a:bodyPr>
          <a:lstStyle/>
          <a:p>
            <a:r>
              <a:rPr lang="zh-CN" altLang="en-US" sz="1200" dirty="0">
                <a:solidFill>
                  <a:schemeClr val="tx1">
                    <a:lumMod val="75000"/>
                    <a:lumOff val="25000"/>
                  </a:schemeClr>
                </a:solidFill>
                <a:ea typeface="方正正中黑简体" panose="02000000000000000000" pitchFamily="2" charset="-122"/>
                <a:sym typeface="+mn-lt"/>
              </a:rPr>
              <a:t>点击添加标题文字</a:t>
            </a:r>
            <a:endParaRPr lang="en-US" altLang="zh-CN" sz="1200" dirty="0">
              <a:solidFill>
                <a:schemeClr val="tx1">
                  <a:lumMod val="75000"/>
                  <a:lumOff val="25000"/>
                </a:schemeClr>
              </a:solidFill>
              <a:ea typeface="方正正中黑简体" panose="02000000000000000000" pitchFamily="2" charset="-122"/>
              <a:sym typeface="+mn-lt"/>
            </a:endParaRPr>
          </a:p>
          <a:p>
            <a:r>
              <a:rPr lang="zh-CN" altLang="en-US" sz="1200" dirty="0">
                <a:solidFill>
                  <a:schemeClr val="tx1">
                    <a:lumMod val="75000"/>
                    <a:lumOff val="25000"/>
                  </a:schemeClr>
                </a:solidFill>
                <a:ea typeface="方正正中黑简体" panose="02000000000000000000" pitchFamily="2" charset="-122"/>
                <a:sym typeface="+mn-lt"/>
              </a:rPr>
              <a:t>点击添加标题文字</a:t>
            </a:r>
          </a:p>
        </p:txBody>
      </p:sp>
      <p:sp>
        <p:nvSpPr>
          <p:cNvPr id="74" name="矩形 73"/>
          <p:cNvSpPr/>
          <p:nvPr/>
        </p:nvSpPr>
        <p:spPr>
          <a:xfrm>
            <a:off x="2319309" y="1420031"/>
            <a:ext cx="1300101" cy="300175"/>
          </a:xfrm>
          <a:prstGeom prst="rect">
            <a:avLst/>
          </a:prstGeom>
        </p:spPr>
        <p:txBody>
          <a:bodyPr wrap="none" lIns="68589" tIns="34295" rIns="68589" bIns="34295">
            <a:spAutoFit/>
          </a:bodyPr>
          <a:lstStyle/>
          <a:p>
            <a:r>
              <a:rPr lang="zh-CN" altLang="en-US" sz="1500" b="1" dirty="0">
                <a:latin typeface="方正粗谭黑简体" panose="02000000000000000000" pitchFamily="2" charset="-122"/>
                <a:ea typeface="方正粗谭黑简体" panose="02000000000000000000" pitchFamily="2" charset="-122"/>
                <a:sym typeface="+mn-lt"/>
              </a:rPr>
              <a:t>点击添加标题</a:t>
            </a:r>
          </a:p>
        </p:txBody>
      </p:sp>
      <p:sp>
        <p:nvSpPr>
          <p:cNvPr id="76" name="文本框 48"/>
          <p:cNvSpPr txBox="1"/>
          <p:nvPr/>
        </p:nvSpPr>
        <p:spPr>
          <a:xfrm>
            <a:off x="1108011" y="3583784"/>
            <a:ext cx="1369844" cy="438717"/>
          </a:xfrm>
          <a:prstGeom prst="rect">
            <a:avLst/>
          </a:prstGeom>
          <a:noFill/>
        </p:spPr>
        <p:txBody>
          <a:bodyPr wrap="none" lIns="68589" tIns="34295" rIns="68589" bIns="34295" rtlCol="0">
            <a:spAutoFit/>
          </a:bodyPr>
          <a:lstStyle/>
          <a:p>
            <a:r>
              <a:rPr lang="zh-CN" altLang="en-US" sz="1200" dirty="0">
                <a:solidFill>
                  <a:schemeClr val="tx1">
                    <a:lumMod val="75000"/>
                    <a:lumOff val="25000"/>
                  </a:schemeClr>
                </a:solidFill>
                <a:ea typeface="方正正中黑简体" panose="02000000000000000000" pitchFamily="2" charset="-122"/>
                <a:sym typeface="+mn-lt"/>
              </a:rPr>
              <a:t>点击添加标题文字</a:t>
            </a:r>
            <a:endParaRPr lang="en-US" altLang="zh-CN" sz="1200" dirty="0">
              <a:solidFill>
                <a:schemeClr val="tx1">
                  <a:lumMod val="75000"/>
                  <a:lumOff val="25000"/>
                </a:schemeClr>
              </a:solidFill>
              <a:ea typeface="方正正中黑简体" panose="02000000000000000000" pitchFamily="2" charset="-122"/>
              <a:sym typeface="+mn-lt"/>
            </a:endParaRPr>
          </a:p>
          <a:p>
            <a:r>
              <a:rPr lang="zh-CN" altLang="en-US" sz="1200" dirty="0">
                <a:solidFill>
                  <a:schemeClr val="tx1">
                    <a:lumMod val="75000"/>
                    <a:lumOff val="25000"/>
                  </a:schemeClr>
                </a:solidFill>
                <a:ea typeface="方正正中黑简体" panose="02000000000000000000" pitchFamily="2" charset="-122"/>
                <a:sym typeface="+mn-lt"/>
              </a:rPr>
              <a:t>点击添加标题文字</a:t>
            </a:r>
          </a:p>
        </p:txBody>
      </p:sp>
      <p:sp>
        <p:nvSpPr>
          <p:cNvPr id="92" name="矩形 91"/>
          <p:cNvSpPr/>
          <p:nvPr/>
        </p:nvSpPr>
        <p:spPr>
          <a:xfrm>
            <a:off x="1148529" y="3283609"/>
            <a:ext cx="1300101" cy="300175"/>
          </a:xfrm>
          <a:prstGeom prst="rect">
            <a:avLst/>
          </a:prstGeom>
        </p:spPr>
        <p:txBody>
          <a:bodyPr wrap="none" lIns="68589" tIns="34295" rIns="68589" bIns="34295">
            <a:spAutoFit/>
          </a:bodyPr>
          <a:lstStyle/>
          <a:p>
            <a:r>
              <a:rPr lang="zh-CN" altLang="en-US" sz="1500" b="1" dirty="0">
                <a:latin typeface="方正粗谭黑简体" panose="02000000000000000000" pitchFamily="2" charset="-122"/>
                <a:ea typeface="方正粗谭黑简体" panose="02000000000000000000" pitchFamily="2" charset="-122"/>
                <a:sym typeface="+mn-lt"/>
              </a:rPr>
              <a:t>点击添加标题</a:t>
            </a:r>
          </a:p>
        </p:txBody>
      </p:sp>
      <p:sp>
        <p:nvSpPr>
          <p:cNvPr id="93" name="文本框 51"/>
          <p:cNvSpPr txBox="1"/>
          <p:nvPr/>
        </p:nvSpPr>
        <p:spPr>
          <a:xfrm>
            <a:off x="6045951" y="1730076"/>
            <a:ext cx="1369844" cy="438717"/>
          </a:xfrm>
          <a:prstGeom prst="rect">
            <a:avLst/>
          </a:prstGeom>
          <a:noFill/>
        </p:spPr>
        <p:txBody>
          <a:bodyPr wrap="none" lIns="68589" tIns="34295" rIns="68589" bIns="34295" rtlCol="0">
            <a:spAutoFit/>
          </a:bodyPr>
          <a:lstStyle/>
          <a:p>
            <a:r>
              <a:rPr lang="zh-CN" altLang="en-US" sz="1200" dirty="0">
                <a:solidFill>
                  <a:schemeClr val="tx1">
                    <a:lumMod val="75000"/>
                    <a:lumOff val="25000"/>
                  </a:schemeClr>
                </a:solidFill>
                <a:ea typeface="方正正中黑简体" panose="02000000000000000000" pitchFamily="2" charset="-122"/>
                <a:sym typeface="+mn-lt"/>
              </a:rPr>
              <a:t>点击添加标题文字</a:t>
            </a:r>
            <a:endParaRPr lang="en-US" altLang="zh-CN" sz="1200" dirty="0">
              <a:solidFill>
                <a:schemeClr val="tx1">
                  <a:lumMod val="75000"/>
                  <a:lumOff val="25000"/>
                </a:schemeClr>
              </a:solidFill>
              <a:ea typeface="方正正中黑简体" panose="02000000000000000000" pitchFamily="2" charset="-122"/>
              <a:sym typeface="+mn-lt"/>
            </a:endParaRPr>
          </a:p>
          <a:p>
            <a:r>
              <a:rPr lang="zh-CN" altLang="en-US" sz="1200" dirty="0">
                <a:solidFill>
                  <a:schemeClr val="tx1">
                    <a:lumMod val="75000"/>
                    <a:lumOff val="25000"/>
                  </a:schemeClr>
                </a:solidFill>
                <a:ea typeface="方正正中黑简体" panose="02000000000000000000" pitchFamily="2" charset="-122"/>
                <a:sym typeface="+mn-lt"/>
              </a:rPr>
              <a:t>点击添加标题文字</a:t>
            </a:r>
          </a:p>
        </p:txBody>
      </p:sp>
      <p:sp>
        <p:nvSpPr>
          <p:cNvPr id="94" name="矩形 93"/>
          <p:cNvSpPr/>
          <p:nvPr/>
        </p:nvSpPr>
        <p:spPr>
          <a:xfrm>
            <a:off x="6045951" y="1454322"/>
            <a:ext cx="1300101" cy="300175"/>
          </a:xfrm>
          <a:prstGeom prst="rect">
            <a:avLst/>
          </a:prstGeom>
        </p:spPr>
        <p:txBody>
          <a:bodyPr wrap="none" lIns="68589" tIns="34295" rIns="68589" bIns="34295">
            <a:spAutoFit/>
          </a:bodyPr>
          <a:lstStyle/>
          <a:p>
            <a:r>
              <a:rPr lang="zh-CN" altLang="en-US" sz="1500" b="1" dirty="0">
                <a:latin typeface="方正粗谭黑简体" panose="02000000000000000000" pitchFamily="2" charset="-122"/>
                <a:ea typeface="方正粗谭黑简体" panose="02000000000000000000" pitchFamily="2" charset="-122"/>
                <a:sym typeface="+mn-lt"/>
              </a:rPr>
              <a:t>点击添加标题</a:t>
            </a:r>
          </a:p>
        </p:txBody>
      </p:sp>
      <p:sp>
        <p:nvSpPr>
          <p:cNvPr id="95" name="文本框 54"/>
          <p:cNvSpPr txBox="1"/>
          <p:nvPr/>
        </p:nvSpPr>
        <p:spPr>
          <a:xfrm>
            <a:off x="5729367" y="4206034"/>
            <a:ext cx="1369844" cy="438717"/>
          </a:xfrm>
          <a:prstGeom prst="rect">
            <a:avLst/>
          </a:prstGeom>
          <a:noFill/>
        </p:spPr>
        <p:txBody>
          <a:bodyPr wrap="none" lIns="68589" tIns="34295" rIns="68589" bIns="34295" rtlCol="0">
            <a:spAutoFit/>
          </a:bodyPr>
          <a:lstStyle/>
          <a:p>
            <a:r>
              <a:rPr lang="zh-CN" altLang="en-US" sz="1200" dirty="0">
                <a:solidFill>
                  <a:schemeClr val="tx1">
                    <a:lumMod val="75000"/>
                    <a:lumOff val="25000"/>
                  </a:schemeClr>
                </a:solidFill>
                <a:ea typeface="方正正中黑简体" panose="02000000000000000000" pitchFamily="2" charset="-122"/>
                <a:sym typeface="+mn-lt"/>
              </a:rPr>
              <a:t>点击添加标题文字</a:t>
            </a:r>
            <a:endParaRPr lang="en-US" altLang="zh-CN" sz="1200" dirty="0">
              <a:solidFill>
                <a:schemeClr val="tx1">
                  <a:lumMod val="75000"/>
                  <a:lumOff val="25000"/>
                </a:schemeClr>
              </a:solidFill>
              <a:ea typeface="方正正中黑简体" panose="02000000000000000000" pitchFamily="2" charset="-122"/>
              <a:sym typeface="+mn-lt"/>
            </a:endParaRPr>
          </a:p>
          <a:p>
            <a:r>
              <a:rPr lang="zh-CN" altLang="en-US" sz="1200" dirty="0">
                <a:solidFill>
                  <a:schemeClr val="tx1">
                    <a:lumMod val="75000"/>
                    <a:lumOff val="25000"/>
                  </a:schemeClr>
                </a:solidFill>
                <a:ea typeface="方正正中黑简体" panose="02000000000000000000" pitchFamily="2" charset="-122"/>
                <a:sym typeface="+mn-lt"/>
              </a:rPr>
              <a:t>点击添加标题文字</a:t>
            </a:r>
          </a:p>
        </p:txBody>
      </p:sp>
      <p:sp>
        <p:nvSpPr>
          <p:cNvPr id="96" name="矩形 95"/>
          <p:cNvSpPr/>
          <p:nvPr/>
        </p:nvSpPr>
        <p:spPr>
          <a:xfrm>
            <a:off x="5729368" y="3930279"/>
            <a:ext cx="1300101" cy="300175"/>
          </a:xfrm>
          <a:prstGeom prst="rect">
            <a:avLst/>
          </a:prstGeom>
        </p:spPr>
        <p:txBody>
          <a:bodyPr wrap="none" lIns="68589" tIns="34295" rIns="68589" bIns="34295">
            <a:spAutoFit/>
          </a:bodyPr>
          <a:lstStyle/>
          <a:p>
            <a:r>
              <a:rPr lang="zh-CN" altLang="en-US" sz="1500" b="1" dirty="0">
                <a:latin typeface="方正粗谭黑简体" panose="02000000000000000000" pitchFamily="2" charset="-122"/>
                <a:ea typeface="方正粗谭黑简体" panose="02000000000000000000" pitchFamily="2" charset="-122"/>
                <a:sym typeface="+mn-lt"/>
              </a:rPr>
              <a:t>点击添加标题</a:t>
            </a:r>
          </a:p>
        </p:txBody>
      </p:sp>
      <p:grpSp>
        <p:nvGrpSpPr>
          <p:cNvPr id="97" name="组合 96"/>
          <p:cNvGrpSpPr/>
          <p:nvPr/>
        </p:nvGrpSpPr>
        <p:grpSpPr>
          <a:xfrm>
            <a:off x="1182797" y="3295623"/>
            <a:ext cx="1605534" cy="312582"/>
            <a:chOff x="1576789" y="4392808"/>
            <a:chExt cx="2140340" cy="416648"/>
          </a:xfrm>
        </p:grpSpPr>
        <p:cxnSp>
          <p:nvCxnSpPr>
            <p:cNvPr id="98" name="直接连接符 97"/>
            <p:cNvCxnSpPr/>
            <p:nvPr/>
          </p:nvCxnSpPr>
          <p:spPr>
            <a:xfrm>
              <a:off x="1576789" y="4798618"/>
              <a:ext cx="1725223"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99" name="直接连接符 98"/>
            <p:cNvCxnSpPr>
              <a:endCxn id="44" idx="58"/>
            </p:cNvCxnSpPr>
            <p:nvPr/>
          </p:nvCxnSpPr>
          <p:spPr>
            <a:xfrm flipV="1">
              <a:off x="3303232" y="4392808"/>
              <a:ext cx="413897" cy="4166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0" name="组合 99"/>
          <p:cNvGrpSpPr/>
          <p:nvPr/>
        </p:nvGrpSpPr>
        <p:grpSpPr>
          <a:xfrm>
            <a:off x="5494592" y="3896662"/>
            <a:ext cx="1534876" cy="312582"/>
            <a:chOff x="7324851" y="5193945"/>
            <a:chExt cx="2046146" cy="416647"/>
          </a:xfrm>
        </p:grpSpPr>
        <p:cxnSp>
          <p:nvCxnSpPr>
            <p:cNvPr id="101" name="直接连接符 100"/>
            <p:cNvCxnSpPr/>
            <p:nvPr/>
          </p:nvCxnSpPr>
          <p:spPr>
            <a:xfrm flipH="1">
              <a:off x="7738749" y="5606314"/>
              <a:ext cx="1632248"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flipV="1">
              <a:off x="7324851" y="5193945"/>
              <a:ext cx="413897" cy="4166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 name="组合 102"/>
          <p:cNvGrpSpPr/>
          <p:nvPr/>
        </p:nvGrpSpPr>
        <p:grpSpPr>
          <a:xfrm>
            <a:off x="2292226" y="1702098"/>
            <a:ext cx="1965313" cy="513158"/>
            <a:chOff x="3055771" y="2268763"/>
            <a:chExt cx="2619962" cy="684000"/>
          </a:xfrm>
        </p:grpSpPr>
        <p:cxnSp>
          <p:nvCxnSpPr>
            <p:cNvPr id="104" name="直接连接符 103"/>
            <p:cNvCxnSpPr/>
            <p:nvPr/>
          </p:nvCxnSpPr>
          <p:spPr>
            <a:xfrm flipV="1">
              <a:off x="3055771" y="2272185"/>
              <a:ext cx="1725223"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4775733" y="2268763"/>
              <a:ext cx="900000" cy="68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6" name="组合 105"/>
          <p:cNvGrpSpPr/>
          <p:nvPr/>
        </p:nvGrpSpPr>
        <p:grpSpPr>
          <a:xfrm>
            <a:off x="4362257" y="3031486"/>
            <a:ext cx="1281469" cy="1281642"/>
            <a:chOff x="5815332" y="4040733"/>
            <a:chExt cx="1708329" cy="1708329"/>
          </a:xfrm>
        </p:grpSpPr>
        <p:grpSp>
          <p:nvGrpSpPr>
            <p:cNvPr id="107" name="组合 106"/>
            <p:cNvGrpSpPr/>
            <p:nvPr/>
          </p:nvGrpSpPr>
          <p:grpSpPr>
            <a:xfrm>
              <a:off x="5815332" y="4040733"/>
              <a:ext cx="1708329" cy="1708329"/>
              <a:chOff x="4841176" y="2829165"/>
              <a:chExt cx="1708329" cy="1708329"/>
            </a:xfrm>
          </p:grpSpPr>
          <p:sp>
            <p:nvSpPr>
              <p:cNvPr id="109" name="任意多边形 108"/>
              <p:cNvSpPr/>
              <p:nvPr/>
            </p:nvSpPr>
            <p:spPr>
              <a:xfrm>
                <a:off x="4841176" y="2829165"/>
                <a:ext cx="1708329" cy="1708329"/>
              </a:xfrm>
              <a:custGeom>
                <a:avLst/>
                <a:gdLst>
                  <a:gd name="connsiteX0" fmla="*/ 1459092 w 2918184"/>
                  <a:gd name="connsiteY0" fmla="*/ 0 h 2918184"/>
                  <a:gd name="connsiteX1" fmla="*/ 1543355 w 2918184"/>
                  <a:gd name="connsiteY1" fmla="*/ 4255 h 2918184"/>
                  <a:gd name="connsiteX2" fmla="*/ 1596298 w 2918184"/>
                  <a:gd name="connsiteY2" fmla="*/ 277157 h 2918184"/>
                  <a:gd name="connsiteX3" fmla="*/ 1699009 w 2918184"/>
                  <a:gd name="connsiteY3" fmla="*/ 292833 h 2918184"/>
                  <a:gd name="connsiteX4" fmla="*/ 1784504 w 2918184"/>
                  <a:gd name="connsiteY4" fmla="*/ 314816 h 2918184"/>
                  <a:gd name="connsiteX5" fmla="*/ 1938345 w 2918184"/>
                  <a:gd name="connsiteY5" fmla="*/ 82201 h 2918184"/>
                  <a:gd name="connsiteX6" fmla="*/ 2027037 w 2918184"/>
                  <a:gd name="connsiteY6" fmla="*/ 114663 h 2918184"/>
                  <a:gd name="connsiteX7" fmla="*/ 2093768 w 2918184"/>
                  <a:gd name="connsiteY7" fmla="*/ 146809 h 2918184"/>
                  <a:gd name="connsiteX8" fmla="*/ 2038202 w 2918184"/>
                  <a:gd name="connsiteY8" fmla="*/ 419419 h 2918184"/>
                  <a:gd name="connsiteX9" fmla="*/ 2124682 w 2918184"/>
                  <a:gd name="connsiteY9" fmla="*/ 471956 h 2918184"/>
                  <a:gd name="connsiteX10" fmla="*/ 2197592 w 2918184"/>
                  <a:gd name="connsiteY10" fmla="*/ 526478 h 2918184"/>
                  <a:gd name="connsiteX11" fmla="*/ 2428432 w 2918184"/>
                  <a:gd name="connsiteY11" fmla="*/ 370651 h 2918184"/>
                  <a:gd name="connsiteX12" fmla="*/ 2490826 w 2918184"/>
                  <a:gd name="connsiteY12" fmla="*/ 427358 h 2918184"/>
                  <a:gd name="connsiteX13" fmla="*/ 2547534 w 2918184"/>
                  <a:gd name="connsiteY13" fmla="*/ 489753 h 2918184"/>
                  <a:gd name="connsiteX14" fmla="*/ 2391707 w 2918184"/>
                  <a:gd name="connsiteY14" fmla="*/ 720593 h 2918184"/>
                  <a:gd name="connsiteX15" fmla="*/ 2446228 w 2918184"/>
                  <a:gd name="connsiteY15" fmla="*/ 793503 h 2918184"/>
                  <a:gd name="connsiteX16" fmla="*/ 2498765 w 2918184"/>
                  <a:gd name="connsiteY16" fmla="*/ 879982 h 2918184"/>
                  <a:gd name="connsiteX17" fmla="*/ 2771375 w 2918184"/>
                  <a:gd name="connsiteY17" fmla="*/ 824417 h 2918184"/>
                  <a:gd name="connsiteX18" fmla="*/ 2803522 w 2918184"/>
                  <a:gd name="connsiteY18" fmla="*/ 891148 h 2918184"/>
                  <a:gd name="connsiteX19" fmla="*/ 2835983 w 2918184"/>
                  <a:gd name="connsiteY19" fmla="*/ 979840 h 2918184"/>
                  <a:gd name="connsiteX20" fmla="*/ 2603369 w 2918184"/>
                  <a:gd name="connsiteY20" fmla="*/ 1133680 h 2918184"/>
                  <a:gd name="connsiteX21" fmla="*/ 2625352 w 2918184"/>
                  <a:gd name="connsiteY21" fmla="*/ 1219176 h 2918184"/>
                  <a:gd name="connsiteX22" fmla="*/ 2641027 w 2918184"/>
                  <a:gd name="connsiteY22" fmla="*/ 1321886 h 2918184"/>
                  <a:gd name="connsiteX23" fmla="*/ 2913929 w 2918184"/>
                  <a:gd name="connsiteY23" fmla="*/ 1374829 h 2918184"/>
                  <a:gd name="connsiteX24" fmla="*/ 2918184 w 2918184"/>
                  <a:gd name="connsiteY24" fmla="*/ 1459092 h 2918184"/>
                  <a:gd name="connsiteX25" fmla="*/ 2913929 w 2918184"/>
                  <a:gd name="connsiteY25" fmla="*/ 1543355 h 2918184"/>
                  <a:gd name="connsiteX26" fmla="*/ 2641027 w 2918184"/>
                  <a:gd name="connsiteY26" fmla="*/ 1596298 h 2918184"/>
                  <a:gd name="connsiteX27" fmla="*/ 2625352 w 2918184"/>
                  <a:gd name="connsiteY27" fmla="*/ 1699009 h 2918184"/>
                  <a:gd name="connsiteX28" fmla="*/ 2603369 w 2918184"/>
                  <a:gd name="connsiteY28" fmla="*/ 1784504 h 2918184"/>
                  <a:gd name="connsiteX29" fmla="*/ 2835983 w 2918184"/>
                  <a:gd name="connsiteY29" fmla="*/ 1938344 h 2918184"/>
                  <a:gd name="connsiteX30" fmla="*/ 2803522 w 2918184"/>
                  <a:gd name="connsiteY30" fmla="*/ 2027037 h 2918184"/>
                  <a:gd name="connsiteX31" fmla="*/ 2771375 w 2918184"/>
                  <a:gd name="connsiteY31" fmla="*/ 2093768 h 2918184"/>
                  <a:gd name="connsiteX32" fmla="*/ 2498765 w 2918184"/>
                  <a:gd name="connsiteY32" fmla="*/ 2038202 h 2918184"/>
                  <a:gd name="connsiteX33" fmla="*/ 2446228 w 2918184"/>
                  <a:gd name="connsiteY33" fmla="*/ 2124682 h 2918184"/>
                  <a:gd name="connsiteX34" fmla="*/ 2391707 w 2918184"/>
                  <a:gd name="connsiteY34" fmla="*/ 2197592 h 2918184"/>
                  <a:gd name="connsiteX35" fmla="*/ 2547534 w 2918184"/>
                  <a:gd name="connsiteY35" fmla="*/ 2428431 h 2918184"/>
                  <a:gd name="connsiteX36" fmla="*/ 2490826 w 2918184"/>
                  <a:gd name="connsiteY36" fmla="*/ 2490826 h 2918184"/>
                  <a:gd name="connsiteX37" fmla="*/ 2428431 w 2918184"/>
                  <a:gd name="connsiteY37" fmla="*/ 2547534 h 2918184"/>
                  <a:gd name="connsiteX38" fmla="*/ 2197592 w 2918184"/>
                  <a:gd name="connsiteY38" fmla="*/ 2391707 h 2918184"/>
                  <a:gd name="connsiteX39" fmla="*/ 2124682 w 2918184"/>
                  <a:gd name="connsiteY39" fmla="*/ 2446228 h 2918184"/>
                  <a:gd name="connsiteX40" fmla="*/ 2038202 w 2918184"/>
                  <a:gd name="connsiteY40" fmla="*/ 2498765 h 2918184"/>
                  <a:gd name="connsiteX41" fmla="*/ 2093768 w 2918184"/>
                  <a:gd name="connsiteY41" fmla="*/ 2771375 h 2918184"/>
                  <a:gd name="connsiteX42" fmla="*/ 2027037 w 2918184"/>
                  <a:gd name="connsiteY42" fmla="*/ 2803522 h 2918184"/>
                  <a:gd name="connsiteX43" fmla="*/ 1938344 w 2918184"/>
                  <a:gd name="connsiteY43" fmla="*/ 2835983 h 2918184"/>
                  <a:gd name="connsiteX44" fmla="*/ 1784504 w 2918184"/>
                  <a:gd name="connsiteY44" fmla="*/ 2603369 h 2918184"/>
                  <a:gd name="connsiteX45" fmla="*/ 1699009 w 2918184"/>
                  <a:gd name="connsiteY45" fmla="*/ 2625352 h 2918184"/>
                  <a:gd name="connsiteX46" fmla="*/ 1596298 w 2918184"/>
                  <a:gd name="connsiteY46" fmla="*/ 2641027 h 2918184"/>
                  <a:gd name="connsiteX47" fmla="*/ 1543355 w 2918184"/>
                  <a:gd name="connsiteY47" fmla="*/ 2913929 h 2918184"/>
                  <a:gd name="connsiteX48" fmla="*/ 1459092 w 2918184"/>
                  <a:gd name="connsiteY48" fmla="*/ 2918184 h 2918184"/>
                  <a:gd name="connsiteX49" fmla="*/ 1374829 w 2918184"/>
                  <a:gd name="connsiteY49" fmla="*/ 2913929 h 2918184"/>
                  <a:gd name="connsiteX50" fmla="*/ 1321886 w 2918184"/>
                  <a:gd name="connsiteY50" fmla="*/ 2641027 h 2918184"/>
                  <a:gd name="connsiteX51" fmla="*/ 1219176 w 2918184"/>
                  <a:gd name="connsiteY51" fmla="*/ 2625352 h 2918184"/>
                  <a:gd name="connsiteX52" fmla="*/ 1133680 w 2918184"/>
                  <a:gd name="connsiteY52" fmla="*/ 2603369 h 2918184"/>
                  <a:gd name="connsiteX53" fmla="*/ 979840 w 2918184"/>
                  <a:gd name="connsiteY53" fmla="*/ 2835983 h 2918184"/>
                  <a:gd name="connsiteX54" fmla="*/ 891148 w 2918184"/>
                  <a:gd name="connsiteY54" fmla="*/ 2803522 h 2918184"/>
                  <a:gd name="connsiteX55" fmla="*/ 824417 w 2918184"/>
                  <a:gd name="connsiteY55" fmla="*/ 2771375 h 2918184"/>
                  <a:gd name="connsiteX56" fmla="*/ 879982 w 2918184"/>
                  <a:gd name="connsiteY56" fmla="*/ 2498765 h 2918184"/>
                  <a:gd name="connsiteX57" fmla="*/ 793503 w 2918184"/>
                  <a:gd name="connsiteY57" fmla="*/ 2446228 h 2918184"/>
                  <a:gd name="connsiteX58" fmla="*/ 720593 w 2918184"/>
                  <a:gd name="connsiteY58" fmla="*/ 2391707 h 2918184"/>
                  <a:gd name="connsiteX59" fmla="*/ 489754 w 2918184"/>
                  <a:gd name="connsiteY59" fmla="*/ 2547534 h 2918184"/>
                  <a:gd name="connsiteX60" fmla="*/ 427359 w 2918184"/>
                  <a:gd name="connsiteY60" fmla="*/ 2490826 h 2918184"/>
                  <a:gd name="connsiteX61" fmla="*/ 370651 w 2918184"/>
                  <a:gd name="connsiteY61" fmla="*/ 2428432 h 2918184"/>
                  <a:gd name="connsiteX62" fmla="*/ 526478 w 2918184"/>
                  <a:gd name="connsiteY62" fmla="*/ 2197592 h 2918184"/>
                  <a:gd name="connsiteX63" fmla="*/ 471956 w 2918184"/>
                  <a:gd name="connsiteY63" fmla="*/ 2124682 h 2918184"/>
                  <a:gd name="connsiteX64" fmla="*/ 419419 w 2918184"/>
                  <a:gd name="connsiteY64" fmla="*/ 2038202 h 2918184"/>
                  <a:gd name="connsiteX65" fmla="*/ 146809 w 2918184"/>
                  <a:gd name="connsiteY65" fmla="*/ 2093768 h 2918184"/>
                  <a:gd name="connsiteX66" fmla="*/ 114663 w 2918184"/>
                  <a:gd name="connsiteY66" fmla="*/ 2027037 h 2918184"/>
                  <a:gd name="connsiteX67" fmla="*/ 82201 w 2918184"/>
                  <a:gd name="connsiteY67" fmla="*/ 1938345 h 2918184"/>
                  <a:gd name="connsiteX68" fmla="*/ 314816 w 2918184"/>
                  <a:gd name="connsiteY68" fmla="*/ 1784504 h 2918184"/>
                  <a:gd name="connsiteX69" fmla="*/ 292833 w 2918184"/>
                  <a:gd name="connsiteY69" fmla="*/ 1699009 h 2918184"/>
                  <a:gd name="connsiteX70" fmla="*/ 277157 w 2918184"/>
                  <a:gd name="connsiteY70" fmla="*/ 1596298 h 2918184"/>
                  <a:gd name="connsiteX71" fmla="*/ 4255 w 2918184"/>
                  <a:gd name="connsiteY71" fmla="*/ 1543355 h 2918184"/>
                  <a:gd name="connsiteX72" fmla="*/ 0 w 2918184"/>
                  <a:gd name="connsiteY72" fmla="*/ 1459092 h 2918184"/>
                  <a:gd name="connsiteX73" fmla="*/ 4255 w 2918184"/>
                  <a:gd name="connsiteY73" fmla="*/ 1374829 h 2918184"/>
                  <a:gd name="connsiteX74" fmla="*/ 277157 w 2918184"/>
                  <a:gd name="connsiteY74" fmla="*/ 1321886 h 2918184"/>
                  <a:gd name="connsiteX75" fmla="*/ 292833 w 2918184"/>
                  <a:gd name="connsiteY75" fmla="*/ 1219176 h 2918184"/>
                  <a:gd name="connsiteX76" fmla="*/ 314816 w 2918184"/>
                  <a:gd name="connsiteY76" fmla="*/ 1133680 h 2918184"/>
                  <a:gd name="connsiteX77" fmla="*/ 82201 w 2918184"/>
                  <a:gd name="connsiteY77" fmla="*/ 979840 h 2918184"/>
                  <a:gd name="connsiteX78" fmla="*/ 114663 w 2918184"/>
                  <a:gd name="connsiteY78" fmla="*/ 891148 h 2918184"/>
                  <a:gd name="connsiteX79" fmla="*/ 146809 w 2918184"/>
                  <a:gd name="connsiteY79" fmla="*/ 824417 h 2918184"/>
                  <a:gd name="connsiteX80" fmla="*/ 419419 w 2918184"/>
                  <a:gd name="connsiteY80" fmla="*/ 879982 h 2918184"/>
                  <a:gd name="connsiteX81" fmla="*/ 471956 w 2918184"/>
                  <a:gd name="connsiteY81" fmla="*/ 793503 h 2918184"/>
                  <a:gd name="connsiteX82" fmla="*/ 526478 w 2918184"/>
                  <a:gd name="connsiteY82" fmla="*/ 720593 h 2918184"/>
                  <a:gd name="connsiteX83" fmla="*/ 370650 w 2918184"/>
                  <a:gd name="connsiteY83" fmla="*/ 489753 h 2918184"/>
                  <a:gd name="connsiteX84" fmla="*/ 427359 w 2918184"/>
                  <a:gd name="connsiteY84" fmla="*/ 427358 h 2918184"/>
                  <a:gd name="connsiteX85" fmla="*/ 489753 w 2918184"/>
                  <a:gd name="connsiteY85" fmla="*/ 370650 h 2918184"/>
                  <a:gd name="connsiteX86" fmla="*/ 720593 w 2918184"/>
                  <a:gd name="connsiteY86" fmla="*/ 526478 h 2918184"/>
                  <a:gd name="connsiteX87" fmla="*/ 793503 w 2918184"/>
                  <a:gd name="connsiteY87" fmla="*/ 471956 h 2918184"/>
                  <a:gd name="connsiteX88" fmla="*/ 879982 w 2918184"/>
                  <a:gd name="connsiteY88" fmla="*/ 419419 h 2918184"/>
                  <a:gd name="connsiteX89" fmla="*/ 824417 w 2918184"/>
                  <a:gd name="connsiteY89" fmla="*/ 146809 h 2918184"/>
                  <a:gd name="connsiteX90" fmla="*/ 891148 w 2918184"/>
                  <a:gd name="connsiteY90" fmla="*/ 114663 h 2918184"/>
                  <a:gd name="connsiteX91" fmla="*/ 979840 w 2918184"/>
                  <a:gd name="connsiteY91" fmla="*/ 82201 h 2918184"/>
                  <a:gd name="connsiteX92" fmla="*/ 1133680 w 2918184"/>
                  <a:gd name="connsiteY92" fmla="*/ 314816 h 2918184"/>
                  <a:gd name="connsiteX93" fmla="*/ 1219176 w 2918184"/>
                  <a:gd name="connsiteY93" fmla="*/ 292833 h 2918184"/>
                  <a:gd name="connsiteX94" fmla="*/ 1321886 w 2918184"/>
                  <a:gd name="connsiteY94" fmla="*/ 277157 h 2918184"/>
                  <a:gd name="connsiteX95" fmla="*/ 1374829 w 2918184"/>
                  <a:gd name="connsiteY95" fmla="*/ 4255 h 291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18184" h="2918184">
                    <a:moveTo>
                      <a:pt x="1459092" y="0"/>
                    </a:moveTo>
                    <a:lnTo>
                      <a:pt x="1543355" y="4255"/>
                    </a:lnTo>
                    <a:lnTo>
                      <a:pt x="1596298" y="277157"/>
                    </a:lnTo>
                    <a:lnTo>
                      <a:pt x="1699009" y="292833"/>
                    </a:lnTo>
                    <a:lnTo>
                      <a:pt x="1784504" y="314816"/>
                    </a:lnTo>
                    <a:lnTo>
                      <a:pt x="1938345" y="82201"/>
                    </a:lnTo>
                    <a:lnTo>
                      <a:pt x="2027037" y="114663"/>
                    </a:lnTo>
                    <a:lnTo>
                      <a:pt x="2093768" y="146809"/>
                    </a:lnTo>
                    <a:lnTo>
                      <a:pt x="2038202" y="419419"/>
                    </a:lnTo>
                    <a:lnTo>
                      <a:pt x="2124682" y="471956"/>
                    </a:lnTo>
                    <a:lnTo>
                      <a:pt x="2197592" y="526478"/>
                    </a:lnTo>
                    <a:lnTo>
                      <a:pt x="2428432" y="370651"/>
                    </a:lnTo>
                    <a:lnTo>
                      <a:pt x="2490826" y="427358"/>
                    </a:lnTo>
                    <a:lnTo>
                      <a:pt x="2547534" y="489753"/>
                    </a:lnTo>
                    <a:lnTo>
                      <a:pt x="2391707" y="720593"/>
                    </a:lnTo>
                    <a:lnTo>
                      <a:pt x="2446228" y="793503"/>
                    </a:lnTo>
                    <a:lnTo>
                      <a:pt x="2498765" y="879982"/>
                    </a:lnTo>
                    <a:lnTo>
                      <a:pt x="2771375" y="824417"/>
                    </a:lnTo>
                    <a:lnTo>
                      <a:pt x="2803522" y="891148"/>
                    </a:lnTo>
                    <a:lnTo>
                      <a:pt x="2835983" y="979840"/>
                    </a:lnTo>
                    <a:lnTo>
                      <a:pt x="2603369" y="1133680"/>
                    </a:lnTo>
                    <a:lnTo>
                      <a:pt x="2625352" y="1219176"/>
                    </a:lnTo>
                    <a:lnTo>
                      <a:pt x="2641027" y="1321886"/>
                    </a:lnTo>
                    <a:lnTo>
                      <a:pt x="2913929" y="1374829"/>
                    </a:lnTo>
                    <a:lnTo>
                      <a:pt x="2918184" y="1459092"/>
                    </a:lnTo>
                    <a:lnTo>
                      <a:pt x="2913929" y="1543355"/>
                    </a:lnTo>
                    <a:lnTo>
                      <a:pt x="2641027" y="1596298"/>
                    </a:lnTo>
                    <a:lnTo>
                      <a:pt x="2625352" y="1699009"/>
                    </a:lnTo>
                    <a:lnTo>
                      <a:pt x="2603369" y="1784504"/>
                    </a:lnTo>
                    <a:lnTo>
                      <a:pt x="2835983" y="1938344"/>
                    </a:lnTo>
                    <a:lnTo>
                      <a:pt x="2803522" y="2027037"/>
                    </a:lnTo>
                    <a:lnTo>
                      <a:pt x="2771375" y="2093768"/>
                    </a:lnTo>
                    <a:lnTo>
                      <a:pt x="2498765" y="2038202"/>
                    </a:lnTo>
                    <a:lnTo>
                      <a:pt x="2446228" y="2124682"/>
                    </a:lnTo>
                    <a:lnTo>
                      <a:pt x="2391707" y="2197592"/>
                    </a:lnTo>
                    <a:lnTo>
                      <a:pt x="2547534" y="2428431"/>
                    </a:lnTo>
                    <a:lnTo>
                      <a:pt x="2490826" y="2490826"/>
                    </a:lnTo>
                    <a:lnTo>
                      <a:pt x="2428431" y="2547534"/>
                    </a:lnTo>
                    <a:lnTo>
                      <a:pt x="2197592" y="2391707"/>
                    </a:lnTo>
                    <a:lnTo>
                      <a:pt x="2124682" y="2446228"/>
                    </a:lnTo>
                    <a:lnTo>
                      <a:pt x="2038202" y="2498765"/>
                    </a:lnTo>
                    <a:lnTo>
                      <a:pt x="2093768" y="2771375"/>
                    </a:lnTo>
                    <a:lnTo>
                      <a:pt x="2027037" y="2803522"/>
                    </a:lnTo>
                    <a:lnTo>
                      <a:pt x="1938344" y="2835983"/>
                    </a:lnTo>
                    <a:lnTo>
                      <a:pt x="1784504" y="2603369"/>
                    </a:lnTo>
                    <a:lnTo>
                      <a:pt x="1699009" y="2625352"/>
                    </a:lnTo>
                    <a:lnTo>
                      <a:pt x="1596298" y="2641027"/>
                    </a:lnTo>
                    <a:lnTo>
                      <a:pt x="1543355" y="2913929"/>
                    </a:lnTo>
                    <a:lnTo>
                      <a:pt x="1459092" y="2918184"/>
                    </a:lnTo>
                    <a:lnTo>
                      <a:pt x="1374829" y="2913929"/>
                    </a:lnTo>
                    <a:lnTo>
                      <a:pt x="1321886" y="2641027"/>
                    </a:lnTo>
                    <a:lnTo>
                      <a:pt x="1219176" y="2625352"/>
                    </a:lnTo>
                    <a:lnTo>
                      <a:pt x="1133680" y="2603369"/>
                    </a:lnTo>
                    <a:lnTo>
                      <a:pt x="979840" y="2835983"/>
                    </a:lnTo>
                    <a:lnTo>
                      <a:pt x="891148" y="2803522"/>
                    </a:lnTo>
                    <a:lnTo>
                      <a:pt x="824417" y="2771375"/>
                    </a:lnTo>
                    <a:lnTo>
                      <a:pt x="879982" y="2498765"/>
                    </a:lnTo>
                    <a:lnTo>
                      <a:pt x="793503" y="2446228"/>
                    </a:lnTo>
                    <a:lnTo>
                      <a:pt x="720593" y="2391707"/>
                    </a:lnTo>
                    <a:lnTo>
                      <a:pt x="489754" y="2547534"/>
                    </a:lnTo>
                    <a:lnTo>
                      <a:pt x="427359" y="2490826"/>
                    </a:lnTo>
                    <a:lnTo>
                      <a:pt x="370651" y="2428432"/>
                    </a:lnTo>
                    <a:lnTo>
                      <a:pt x="526478" y="2197592"/>
                    </a:lnTo>
                    <a:lnTo>
                      <a:pt x="471956" y="2124682"/>
                    </a:lnTo>
                    <a:lnTo>
                      <a:pt x="419419" y="2038202"/>
                    </a:lnTo>
                    <a:lnTo>
                      <a:pt x="146809" y="2093768"/>
                    </a:lnTo>
                    <a:lnTo>
                      <a:pt x="114663" y="2027037"/>
                    </a:lnTo>
                    <a:lnTo>
                      <a:pt x="82201" y="1938345"/>
                    </a:lnTo>
                    <a:lnTo>
                      <a:pt x="314816" y="1784504"/>
                    </a:lnTo>
                    <a:lnTo>
                      <a:pt x="292833" y="1699009"/>
                    </a:lnTo>
                    <a:lnTo>
                      <a:pt x="277157" y="1596298"/>
                    </a:lnTo>
                    <a:lnTo>
                      <a:pt x="4255" y="1543355"/>
                    </a:lnTo>
                    <a:lnTo>
                      <a:pt x="0" y="1459092"/>
                    </a:lnTo>
                    <a:lnTo>
                      <a:pt x="4255" y="1374829"/>
                    </a:lnTo>
                    <a:lnTo>
                      <a:pt x="277157" y="1321886"/>
                    </a:lnTo>
                    <a:lnTo>
                      <a:pt x="292833" y="1219176"/>
                    </a:lnTo>
                    <a:lnTo>
                      <a:pt x="314816" y="1133680"/>
                    </a:lnTo>
                    <a:lnTo>
                      <a:pt x="82201" y="979840"/>
                    </a:lnTo>
                    <a:lnTo>
                      <a:pt x="114663" y="891148"/>
                    </a:lnTo>
                    <a:lnTo>
                      <a:pt x="146809" y="824417"/>
                    </a:lnTo>
                    <a:lnTo>
                      <a:pt x="419419" y="879982"/>
                    </a:lnTo>
                    <a:lnTo>
                      <a:pt x="471956" y="793503"/>
                    </a:lnTo>
                    <a:lnTo>
                      <a:pt x="526478" y="720593"/>
                    </a:lnTo>
                    <a:lnTo>
                      <a:pt x="370650" y="489753"/>
                    </a:lnTo>
                    <a:lnTo>
                      <a:pt x="427359" y="427358"/>
                    </a:lnTo>
                    <a:lnTo>
                      <a:pt x="489753" y="370650"/>
                    </a:lnTo>
                    <a:lnTo>
                      <a:pt x="720593" y="526478"/>
                    </a:lnTo>
                    <a:lnTo>
                      <a:pt x="793503" y="471956"/>
                    </a:lnTo>
                    <a:lnTo>
                      <a:pt x="879982" y="419419"/>
                    </a:lnTo>
                    <a:lnTo>
                      <a:pt x="824417" y="146809"/>
                    </a:lnTo>
                    <a:lnTo>
                      <a:pt x="891148" y="114663"/>
                    </a:lnTo>
                    <a:lnTo>
                      <a:pt x="979840" y="82201"/>
                    </a:lnTo>
                    <a:lnTo>
                      <a:pt x="1133680" y="314816"/>
                    </a:lnTo>
                    <a:lnTo>
                      <a:pt x="1219176" y="292833"/>
                    </a:lnTo>
                    <a:lnTo>
                      <a:pt x="1321886" y="277157"/>
                    </a:lnTo>
                    <a:lnTo>
                      <a:pt x="1374829" y="4255"/>
                    </a:lnTo>
                    <a:close/>
                  </a:path>
                </a:pathLst>
              </a:custGeom>
              <a:gradFill flip="none" rotWithShape="1">
                <a:gsLst>
                  <a:gs pos="100000">
                    <a:schemeClr val="bg1">
                      <a:lumMod val="85000"/>
                    </a:schemeClr>
                  </a:gs>
                  <a:gs pos="0">
                    <a:schemeClr val="bg1"/>
                  </a:gs>
                </a:gsLst>
                <a:path path="circle">
                  <a:fillToRect l="50000" t="50000" r="50000" b="50000"/>
                </a:path>
                <a:tileRect/>
              </a:gradFill>
              <a:ln>
                <a:noFill/>
              </a:ln>
              <a:effectLst>
                <a:outerShdw blurRad="279400" dist="50800" dir="5400000" algn="ctr" rotWithShape="0">
                  <a:schemeClr val="tx1">
                    <a:alpha val="5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a:spLocks noChangeAspect="1"/>
              </p:cNvSpPr>
              <p:nvPr/>
            </p:nvSpPr>
            <p:spPr>
              <a:xfrm>
                <a:off x="5136295" y="3124284"/>
                <a:ext cx="1118090" cy="1118090"/>
              </a:xfrm>
              <a:prstGeom prst="ellipse">
                <a:avLst/>
              </a:prstGeom>
              <a:gradFill flip="none" rotWithShape="1">
                <a:gsLst>
                  <a:gs pos="100000">
                    <a:schemeClr val="bg1">
                      <a:lumMod val="75000"/>
                    </a:schemeClr>
                  </a:gs>
                  <a:gs pos="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111" name="椭圆 110"/>
              <p:cNvSpPr>
                <a:spLocks noChangeAspect="1"/>
              </p:cNvSpPr>
              <p:nvPr/>
            </p:nvSpPr>
            <p:spPr>
              <a:xfrm>
                <a:off x="5198327" y="3186316"/>
                <a:ext cx="994026" cy="994026"/>
              </a:xfrm>
              <a:prstGeom prst="ellipse">
                <a:avLst/>
              </a:prstGeom>
              <a:solidFill>
                <a:srgbClr val="C00000"/>
              </a:solidFill>
              <a:ln>
                <a:noFill/>
              </a:ln>
              <a:effectLst>
                <a:innerShdw blurRad="114300">
                  <a:schemeClr val="accent6">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grpSp>
        <p:sp>
          <p:nvSpPr>
            <p:cNvPr id="108" name="文本框 43"/>
            <p:cNvSpPr txBox="1"/>
            <p:nvPr/>
          </p:nvSpPr>
          <p:spPr>
            <a:xfrm>
              <a:off x="6399297" y="4602510"/>
              <a:ext cx="581683" cy="615364"/>
            </a:xfrm>
            <a:prstGeom prst="rect">
              <a:avLst/>
            </a:prstGeom>
            <a:noFill/>
          </p:spPr>
          <p:txBody>
            <a:bodyPr wrap="none" rtlCol="0">
              <a:spAutoFit/>
            </a:bodyPr>
            <a:lstStyle/>
            <a:p>
              <a:r>
                <a:rPr lang="en-US" altLang="zh-CN" sz="2400" dirty="0">
                  <a:solidFill>
                    <a:schemeClr val="bg1"/>
                  </a:solidFill>
                  <a:effectLst>
                    <a:innerShdw blurRad="25400" dist="12700" dir="13500000">
                      <a:prstClr val="black">
                        <a:alpha val="50000"/>
                      </a:prstClr>
                    </a:innerShdw>
                  </a:effectLst>
                </a:rPr>
                <a:t>04</a:t>
              </a:r>
              <a:endParaRPr lang="zh-CN" altLang="en-US" sz="2400" dirty="0">
                <a:solidFill>
                  <a:schemeClr val="bg1"/>
                </a:solidFill>
                <a:effectLst>
                  <a:innerShdw blurRad="25400" dist="12700" dir="13500000">
                    <a:prstClr val="black">
                      <a:alpha val="50000"/>
                    </a:prstClr>
                  </a:innerShdw>
                </a:effectLst>
              </a:endParaRPr>
            </a:p>
          </p:txBody>
        </p:sp>
      </p:grpSp>
      <p:grpSp>
        <p:nvGrpSpPr>
          <p:cNvPr id="112" name="组合 111"/>
          <p:cNvGrpSpPr/>
          <p:nvPr/>
        </p:nvGrpSpPr>
        <p:grpSpPr>
          <a:xfrm>
            <a:off x="3631513" y="2122529"/>
            <a:ext cx="1281469" cy="1281642"/>
            <a:chOff x="4841176" y="2829165"/>
            <a:chExt cx="1708329" cy="1708329"/>
          </a:xfrm>
        </p:grpSpPr>
        <p:grpSp>
          <p:nvGrpSpPr>
            <p:cNvPr id="113" name="组合 112"/>
            <p:cNvGrpSpPr/>
            <p:nvPr/>
          </p:nvGrpSpPr>
          <p:grpSpPr>
            <a:xfrm>
              <a:off x="4841176" y="2829165"/>
              <a:ext cx="1708329" cy="1708329"/>
              <a:chOff x="4841176" y="2829165"/>
              <a:chExt cx="1708329" cy="1708329"/>
            </a:xfrm>
          </p:grpSpPr>
          <p:sp>
            <p:nvSpPr>
              <p:cNvPr id="115" name="任意多边形 114"/>
              <p:cNvSpPr/>
              <p:nvPr/>
            </p:nvSpPr>
            <p:spPr>
              <a:xfrm>
                <a:off x="4841176" y="2829165"/>
                <a:ext cx="1708329" cy="1708329"/>
              </a:xfrm>
              <a:custGeom>
                <a:avLst/>
                <a:gdLst>
                  <a:gd name="connsiteX0" fmla="*/ 1459092 w 2918184"/>
                  <a:gd name="connsiteY0" fmla="*/ 0 h 2918184"/>
                  <a:gd name="connsiteX1" fmla="*/ 1543355 w 2918184"/>
                  <a:gd name="connsiteY1" fmla="*/ 4255 h 2918184"/>
                  <a:gd name="connsiteX2" fmla="*/ 1596298 w 2918184"/>
                  <a:gd name="connsiteY2" fmla="*/ 277157 h 2918184"/>
                  <a:gd name="connsiteX3" fmla="*/ 1699009 w 2918184"/>
                  <a:gd name="connsiteY3" fmla="*/ 292833 h 2918184"/>
                  <a:gd name="connsiteX4" fmla="*/ 1784504 w 2918184"/>
                  <a:gd name="connsiteY4" fmla="*/ 314816 h 2918184"/>
                  <a:gd name="connsiteX5" fmla="*/ 1938345 w 2918184"/>
                  <a:gd name="connsiteY5" fmla="*/ 82201 h 2918184"/>
                  <a:gd name="connsiteX6" fmla="*/ 2027037 w 2918184"/>
                  <a:gd name="connsiteY6" fmla="*/ 114663 h 2918184"/>
                  <a:gd name="connsiteX7" fmla="*/ 2093768 w 2918184"/>
                  <a:gd name="connsiteY7" fmla="*/ 146809 h 2918184"/>
                  <a:gd name="connsiteX8" fmla="*/ 2038202 w 2918184"/>
                  <a:gd name="connsiteY8" fmla="*/ 419419 h 2918184"/>
                  <a:gd name="connsiteX9" fmla="*/ 2124682 w 2918184"/>
                  <a:gd name="connsiteY9" fmla="*/ 471956 h 2918184"/>
                  <a:gd name="connsiteX10" fmla="*/ 2197592 w 2918184"/>
                  <a:gd name="connsiteY10" fmla="*/ 526478 h 2918184"/>
                  <a:gd name="connsiteX11" fmla="*/ 2428432 w 2918184"/>
                  <a:gd name="connsiteY11" fmla="*/ 370651 h 2918184"/>
                  <a:gd name="connsiteX12" fmla="*/ 2490826 w 2918184"/>
                  <a:gd name="connsiteY12" fmla="*/ 427358 h 2918184"/>
                  <a:gd name="connsiteX13" fmla="*/ 2547534 w 2918184"/>
                  <a:gd name="connsiteY13" fmla="*/ 489753 h 2918184"/>
                  <a:gd name="connsiteX14" fmla="*/ 2391707 w 2918184"/>
                  <a:gd name="connsiteY14" fmla="*/ 720593 h 2918184"/>
                  <a:gd name="connsiteX15" fmla="*/ 2446228 w 2918184"/>
                  <a:gd name="connsiteY15" fmla="*/ 793503 h 2918184"/>
                  <a:gd name="connsiteX16" fmla="*/ 2498765 w 2918184"/>
                  <a:gd name="connsiteY16" fmla="*/ 879982 h 2918184"/>
                  <a:gd name="connsiteX17" fmla="*/ 2771375 w 2918184"/>
                  <a:gd name="connsiteY17" fmla="*/ 824417 h 2918184"/>
                  <a:gd name="connsiteX18" fmla="*/ 2803522 w 2918184"/>
                  <a:gd name="connsiteY18" fmla="*/ 891148 h 2918184"/>
                  <a:gd name="connsiteX19" fmla="*/ 2835983 w 2918184"/>
                  <a:gd name="connsiteY19" fmla="*/ 979840 h 2918184"/>
                  <a:gd name="connsiteX20" fmla="*/ 2603369 w 2918184"/>
                  <a:gd name="connsiteY20" fmla="*/ 1133680 h 2918184"/>
                  <a:gd name="connsiteX21" fmla="*/ 2625352 w 2918184"/>
                  <a:gd name="connsiteY21" fmla="*/ 1219176 h 2918184"/>
                  <a:gd name="connsiteX22" fmla="*/ 2641027 w 2918184"/>
                  <a:gd name="connsiteY22" fmla="*/ 1321886 h 2918184"/>
                  <a:gd name="connsiteX23" fmla="*/ 2913929 w 2918184"/>
                  <a:gd name="connsiteY23" fmla="*/ 1374829 h 2918184"/>
                  <a:gd name="connsiteX24" fmla="*/ 2918184 w 2918184"/>
                  <a:gd name="connsiteY24" fmla="*/ 1459092 h 2918184"/>
                  <a:gd name="connsiteX25" fmla="*/ 2913929 w 2918184"/>
                  <a:gd name="connsiteY25" fmla="*/ 1543355 h 2918184"/>
                  <a:gd name="connsiteX26" fmla="*/ 2641027 w 2918184"/>
                  <a:gd name="connsiteY26" fmla="*/ 1596298 h 2918184"/>
                  <a:gd name="connsiteX27" fmla="*/ 2625352 w 2918184"/>
                  <a:gd name="connsiteY27" fmla="*/ 1699009 h 2918184"/>
                  <a:gd name="connsiteX28" fmla="*/ 2603369 w 2918184"/>
                  <a:gd name="connsiteY28" fmla="*/ 1784504 h 2918184"/>
                  <a:gd name="connsiteX29" fmla="*/ 2835983 w 2918184"/>
                  <a:gd name="connsiteY29" fmla="*/ 1938344 h 2918184"/>
                  <a:gd name="connsiteX30" fmla="*/ 2803522 w 2918184"/>
                  <a:gd name="connsiteY30" fmla="*/ 2027037 h 2918184"/>
                  <a:gd name="connsiteX31" fmla="*/ 2771375 w 2918184"/>
                  <a:gd name="connsiteY31" fmla="*/ 2093768 h 2918184"/>
                  <a:gd name="connsiteX32" fmla="*/ 2498765 w 2918184"/>
                  <a:gd name="connsiteY32" fmla="*/ 2038202 h 2918184"/>
                  <a:gd name="connsiteX33" fmla="*/ 2446228 w 2918184"/>
                  <a:gd name="connsiteY33" fmla="*/ 2124682 h 2918184"/>
                  <a:gd name="connsiteX34" fmla="*/ 2391707 w 2918184"/>
                  <a:gd name="connsiteY34" fmla="*/ 2197592 h 2918184"/>
                  <a:gd name="connsiteX35" fmla="*/ 2547534 w 2918184"/>
                  <a:gd name="connsiteY35" fmla="*/ 2428431 h 2918184"/>
                  <a:gd name="connsiteX36" fmla="*/ 2490826 w 2918184"/>
                  <a:gd name="connsiteY36" fmla="*/ 2490826 h 2918184"/>
                  <a:gd name="connsiteX37" fmla="*/ 2428431 w 2918184"/>
                  <a:gd name="connsiteY37" fmla="*/ 2547534 h 2918184"/>
                  <a:gd name="connsiteX38" fmla="*/ 2197592 w 2918184"/>
                  <a:gd name="connsiteY38" fmla="*/ 2391707 h 2918184"/>
                  <a:gd name="connsiteX39" fmla="*/ 2124682 w 2918184"/>
                  <a:gd name="connsiteY39" fmla="*/ 2446228 h 2918184"/>
                  <a:gd name="connsiteX40" fmla="*/ 2038202 w 2918184"/>
                  <a:gd name="connsiteY40" fmla="*/ 2498765 h 2918184"/>
                  <a:gd name="connsiteX41" fmla="*/ 2093768 w 2918184"/>
                  <a:gd name="connsiteY41" fmla="*/ 2771375 h 2918184"/>
                  <a:gd name="connsiteX42" fmla="*/ 2027037 w 2918184"/>
                  <a:gd name="connsiteY42" fmla="*/ 2803522 h 2918184"/>
                  <a:gd name="connsiteX43" fmla="*/ 1938344 w 2918184"/>
                  <a:gd name="connsiteY43" fmla="*/ 2835983 h 2918184"/>
                  <a:gd name="connsiteX44" fmla="*/ 1784504 w 2918184"/>
                  <a:gd name="connsiteY44" fmla="*/ 2603369 h 2918184"/>
                  <a:gd name="connsiteX45" fmla="*/ 1699009 w 2918184"/>
                  <a:gd name="connsiteY45" fmla="*/ 2625352 h 2918184"/>
                  <a:gd name="connsiteX46" fmla="*/ 1596298 w 2918184"/>
                  <a:gd name="connsiteY46" fmla="*/ 2641027 h 2918184"/>
                  <a:gd name="connsiteX47" fmla="*/ 1543355 w 2918184"/>
                  <a:gd name="connsiteY47" fmla="*/ 2913929 h 2918184"/>
                  <a:gd name="connsiteX48" fmla="*/ 1459092 w 2918184"/>
                  <a:gd name="connsiteY48" fmla="*/ 2918184 h 2918184"/>
                  <a:gd name="connsiteX49" fmla="*/ 1374829 w 2918184"/>
                  <a:gd name="connsiteY49" fmla="*/ 2913929 h 2918184"/>
                  <a:gd name="connsiteX50" fmla="*/ 1321886 w 2918184"/>
                  <a:gd name="connsiteY50" fmla="*/ 2641027 h 2918184"/>
                  <a:gd name="connsiteX51" fmla="*/ 1219176 w 2918184"/>
                  <a:gd name="connsiteY51" fmla="*/ 2625352 h 2918184"/>
                  <a:gd name="connsiteX52" fmla="*/ 1133680 w 2918184"/>
                  <a:gd name="connsiteY52" fmla="*/ 2603369 h 2918184"/>
                  <a:gd name="connsiteX53" fmla="*/ 979840 w 2918184"/>
                  <a:gd name="connsiteY53" fmla="*/ 2835983 h 2918184"/>
                  <a:gd name="connsiteX54" fmla="*/ 891148 w 2918184"/>
                  <a:gd name="connsiteY54" fmla="*/ 2803522 h 2918184"/>
                  <a:gd name="connsiteX55" fmla="*/ 824417 w 2918184"/>
                  <a:gd name="connsiteY55" fmla="*/ 2771375 h 2918184"/>
                  <a:gd name="connsiteX56" fmla="*/ 879982 w 2918184"/>
                  <a:gd name="connsiteY56" fmla="*/ 2498765 h 2918184"/>
                  <a:gd name="connsiteX57" fmla="*/ 793503 w 2918184"/>
                  <a:gd name="connsiteY57" fmla="*/ 2446228 h 2918184"/>
                  <a:gd name="connsiteX58" fmla="*/ 720593 w 2918184"/>
                  <a:gd name="connsiteY58" fmla="*/ 2391707 h 2918184"/>
                  <a:gd name="connsiteX59" fmla="*/ 489754 w 2918184"/>
                  <a:gd name="connsiteY59" fmla="*/ 2547534 h 2918184"/>
                  <a:gd name="connsiteX60" fmla="*/ 427359 w 2918184"/>
                  <a:gd name="connsiteY60" fmla="*/ 2490826 h 2918184"/>
                  <a:gd name="connsiteX61" fmla="*/ 370651 w 2918184"/>
                  <a:gd name="connsiteY61" fmla="*/ 2428432 h 2918184"/>
                  <a:gd name="connsiteX62" fmla="*/ 526478 w 2918184"/>
                  <a:gd name="connsiteY62" fmla="*/ 2197592 h 2918184"/>
                  <a:gd name="connsiteX63" fmla="*/ 471956 w 2918184"/>
                  <a:gd name="connsiteY63" fmla="*/ 2124682 h 2918184"/>
                  <a:gd name="connsiteX64" fmla="*/ 419419 w 2918184"/>
                  <a:gd name="connsiteY64" fmla="*/ 2038202 h 2918184"/>
                  <a:gd name="connsiteX65" fmla="*/ 146809 w 2918184"/>
                  <a:gd name="connsiteY65" fmla="*/ 2093768 h 2918184"/>
                  <a:gd name="connsiteX66" fmla="*/ 114663 w 2918184"/>
                  <a:gd name="connsiteY66" fmla="*/ 2027037 h 2918184"/>
                  <a:gd name="connsiteX67" fmla="*/ 82201 w 2918184"/>
                  <a:gd name="connsiteY67" fmla="*/ 1938345 h 2918184"/>
                  <a:gd name="connsiteX68" fmla="*/ 314816 w 2918184"/>
                  <a:gd name="connsiteY68" fmla="*/ 1784504 h 2918184"/>
                  <a:gd name="connsiteX69" fmla="*/ 292833 w 2918184"/>
                  <a:gd name="connsiteY69" fmla="*/ 1699009 h 2918184"/>
                  <a:gd name="connsiteX70" fmla="*/ 277157 w 2918184"/>
                  <a:gd name="connsiteY70" fmla="*/ 1596298 h 2918184"/>
                  <a:gd name="connsiteX71" fmla="*/ 4255 w 2918184"/>
                  <a:gd name="connsiteY71" fmla="*/ 1543355 h 2918184"/>
                  <a:gd name="connsiteX72" fmla="*/ 0 w 2918184"/>
                  <a:gd name="connsiteY72" fmla="*/ 1459092 h 2918184"/>
                  <a:gd name="connsiteX73" fmla="*/ 4255 w 2918184"/>
                  <a:gd name="connsiteY73" fmla="*/ 1374829 h 2918184"/>
                  <a:gd name="connsiteX74" fmla="*/ 277157 w 2918184"/>
                  <a:gd name="connsiteY74" fmla="*/ 1321886 h 2918184"/>
                  <a:gd name="connsiteX75" fmla="*/ 292833 w 2918184"/>
                  <a:gd name="connsiteY75" fmla="*/ 1219176 h 2918184"/>
                  <a:gd name="connsiteX76" fmla="*/ 314816 w 2918184"/>
                  <a:gd name="connsiteY76" fmla="*/ 1133680 h 2918184"/>
                  <a:gd name="connsiteX77" fmla="*/ 82201 w 2918184"/>
                  <a:gd name="connsiteY77" fmla="*/ 979840 h 2918184"/>
                  <a:gd name="connsiteX78" fmla="*/ 114663 w 2918184"/>
                  <a:gd name="connsiteY78" fmla="*/ 891148 h 2918184"/>
                  <a:gd name="connsiteX79" fmla="*/ 146809 w 2918184"/>
                  <a:gd name="connsiteY79" fmla="*/ 824417 h 2918184"/>
                  <a:gd name="connsiteX80" fmla="*/ 419419 w 2918184"/>
                  <a:gd name="connsiteY80" fmla="*/ 879982 h 2918184"/>
                  <a:gd name="connsiteX81" fmla="*/ 471956 w 2918184"/>
                  <a:gd name="connsiteY81" fmla="*/ 793503 h 2918184"/>
                  <a:gd name="connsiteX82" fmla="*/ 526478 w 2918184"/>
                  <a:gd name="connsiteY82" fmla="*/ 720593 h 2918184"/>
                  <a:gd name="connsiteX83" fmla="*/ 370650 w 2918184"/>
                  <a:gd name="connsiteY83" fmla="*/ 489753 h 2918184"/>
                  <a:gd name="connsiteX84" fmla="*/ 427359 w 2918184"/>
                  <a:gd name="connsiteY84" fmla="*/ 427358 h 2918184"/>
                  <a:gd name="connsiteX85" fmla="*/ 489753 w 2918184"/>
                  <a:gd name="connsiteY85" fmla="*/ 370650 h 2918184"/>
                  <a:gd name="connsiteX86" fmla="*/ 720593 w 2918184"/>
                  <a:gd name="connsiteY86" fmla="*/ 526478 h 2918184"/>
                  <a:gd name="connsiteX87" fmla="*/ 793503 w 2918184"/>
                  <a:gd name="connsiteY87" fmla="*/ 471956 h 2918184"/>
                  <a:gd name="connsiteX88" fmla="*/ 879982 w 2918184"/>
                  <a:gd name="connsiteY88" fmla="*/ 419419 h 2918184"/>
                  <a:gd name="connsiteX89" fmla="*/ 824417 w 2918184"/>
                  <a:gd name="connsiteY89" fmla="*/ 146809 h 2918184"/>
                  <a:gd name="connsiteX90" fmla="*/ 891148 w 2918184"/>
                  <a:gd name="connsiteY90" fmla="*/ 114663 h 2918184"/>
                  <a:gd name="connsiteX91" fmla="*/ 979840 w 2918184"/>
                  <a:gd name="connsiteY91" fmla="*/ 82201 h 2918184"/>
                  <a:gd name="connsiteX92" fmla="*/ 1133680 w 2918184"/>
                  <a:gd name="connsiteY92" fmla="*/ 314816 h 2918184"/>
                  <a:gd name="connsiteX93" fmla="*/ 1219176 w 2918184"/>
                  <a:gd name="connsiteY93" fmla="*/ 292833 h 2918184"/>
                  <a:gd name="connsiteX94" fmla="*/ 1321886 w 2918184"/>
                  <a:gd name="connsiteY94" fmla="*/ 277157 h 2918184"/>
                  <a:gd name="connsiteX95" fmla="*/ 1374829 w 2918184"/>
                  <a:gd name="connsiteY95" fmla="*/ 4255 h 291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18184" h="2918184">
                    <a:moveTo>
                      <a:pt x="1459092" y="0"/>
                    </a:moveTo>
                    <a:lnTo>
                      <a:pt x="1543355" y="4255"/>
                    </a:lnTo>
                    <a:lnTo>
                      <a:pt x="1596298" y="277157"/>
                    </a:lnTo>
                    <a:lnTo>
                      <a:pt x="1699009" y="292833"/>
                    </a:lnTo>
                    <a:lnTo>
                      <a:pt x="1784504" y="314816"/>
                    </a:lnTo>
                    <a:lnTo>
                      <a:pt x="1938345" y="82201"/>
                    </a:lnTo>
                    <a:lnTo>
                      <a:pt x="2027037" y="114663"/>
                    </a:lnTo>
                    <a:lnTo>
                      <a:pt x="2093768" y="146809"/>
                    </a:lnTo>
                    <a:lnTo>
                      <a:pt x="2038202" y="419419"/>
                    </a:lnTo>
                    <a:lnTo>
                      <a:pt x="2124682" y="471956"/>
                    </a:lnTo>
                    <a:lnTo>
                      <a:pt x="2197592" y="526478"/>
                    </a:lnTo>
                    <a:lnTo>
                      <a:pt x="2428432" y="370651"/>
                    </a:lnTo>
                    <a:lnTo>
                      <a:pt x="2490826" y="427358"/>
                    </a:lnTo>
                    <a:lnTo>
                      <a:pt x="2547534" y="489753"/>
                    </a:lnTo>
                    <a:lnTo>
                      <a:pt x="2391707" y="720593"/>
                    </a:lnTo>
                    <a:lnTo>
                      <a:pt x="2446228" y="793503"/>
                    </a:lnTo>
                    <a:lnTo>
                      <a:pt x="2498765" y="879982"/>
                    </a:lnTo>
                    <a:lnTo>
                      <a:pt x="2771375" y="824417"/>
                    </a:lnTo>
                    <a:lnTo>
                      <a:pt x="2803522" y="891148"/>
                    </a:lnTo>
                    <a:lnTo>
                      <a:pt x="2835983" y="979840"/>
                    </a:lnTo>
                    <a:lnTo>
                      <a:pt x="2603369" y="1133680"/>
                    </a:lnTo>
                    <a:lnTo>
                      <a:pt x="2625352" y="1219176"/>
                    </a:lnTo>
                    <a:lnTo>
                      <a:pt x="2641027" y="1321886"/>
                    </a:lnTo>
                    <a:lnTo>
                      <a:pt x="2913929" y="1374829"/>
                    </a:lnTo>
                    <a:lnTo>
                      <a:pt x="2918184" y="1459092"/>
                    </a:lnTo>
                    <a:lnTo>
                      <a:pt x="2913929" y="1543355"/>
                    </a:lnTo>
                    <a:lnTo>
                      <a:pt x="2641027" y="1596298"/>
                    </a:lnTo>
                    <a:lnTo>
                      <a:pt x="2625352" y="1699009"/>
                    </a:lnTo>
                    <a:lnTo>
                      <a:pt x="2603369" y="1784504"/>
                    </a:lnTo>
                    <a:lnTo>
                      <a:pt x="2835983" y="1938344"/>
                    </a:lnTo>
                    <a:lnTo>
                      <a:pt x="2803522" y="2027037"/>
                    </a:lnTo>
                    <a:lnTo>
                      <a:pt x="2771375" y="2093768"/>
                    </a:lnTo>
                    <a:lnTo>
                      <a:pt x="2498765" y="2038202"/>
                    </a:lnTo>
                    <a:lnTo>
                      <a:pt x="2446228" y="2124682"/>
                    </a:lnTo>
                    <a:lnTo>
                      <a:pt x="2391707" y="2197592"/>
                    </a:lnTo>
                    <a:lnTo>
                      <a:pt x="2547534" y="2428431"/>
                    </a:lnTo>
                    <a:lnTo>
                      <a:pt x="2490826" y="2490826"/>
                    </a:lnTo>
                    <a:lnTo>
                      <a:pt x="2428431" y="2547534"/>
                    </a:lnTo>
                    <a:lnTo>
                      <a:pt x="2197592" y="2391707"/>
                    </a:lnTo>
                    <a:lnTo>
                      <a:pt x="2124682" y="2446228"/>
                    </a:lnTo>
                    <a:lnTo>
                      <a:pt x="2038202" y="2498765"/>
                    </a:lnTo>
                    <a:lnTo>
                      <a:pt x="2093768" y="2771375"/>
                    </a:lnTo>
                    <a:lnTo>
                      <a:pt x="2027037" y="2803522"/>
                    </a:lnTo>
                    <a:lnTo>
                      <a:pt x="1938344" y="2835983"/>
                    </a:lnTo>
                    <a:lnTo>
                      <a:pt x="1784504" y="2603369"/>
                    </a:lnTo>
                    <a:lnTo>
                      <a:pt x="1699009" y="2625352"/>
                    </a:lnTo>
                    <a:lnTo>
                      <a:pt x="1596298" y="2641027"/>
                    </a:lnTo>
                    <a:lnTo>
                      <a:pt x="1543355" y="2913929"/>
                    </a:lnTo>
                    <a:lnTo>
                      <a:pt x="1459092" y="2918184"/>
                    </a:lnTo>
                    <a:lnTo>
                      <a:pt x="1374829" y="2913929"/>
                    </a:lnTo>
                    <a:lnTo>
                      <a:pt x="1321886" y="2641027"/>
                    </a:lnTo>
                    <a:lnTo>
                      <a:pt x="1219176" y="2625352"/>
                    </a:lnTo>
                    <a:lnTo>
                      <a:pt x="1133680" y="2603369"/>
                    </a:lnTo>
                    <a:lnTo>
                      <a:pt x="979840" y="2835983"/>
                    </a:lnTo>
                    <a:lnTo>
                      <a:pt x="891148" y="2803522"/>
                    </a:lnTo>
                    <a:lnTo>
                      <a:pt x="824417" y="2771375"/>
                    </a:lnTo>
                    <a:lnTo>
                      <a:pt x="879982" y="2498765"/>
                    </a:lnTo>
                    <a:lnTo>
                      <a:pt x="793503" y="2446228"/>
                    </a:lnTo>
                    <a:lnTo>
                      <a:pt x="720593" y="2391707"/>
                    </a:lnTo>
                    <a:lnTo>
                      <a:pt x="489754" y="2547534"/>
                    </a:lnTo>
                    <a:lnTo>
                      <a:pt x="427359" y="2490826"/>
                    </a:lnTo>
                    <a:lnTo>
                      <a:pt x="370651" y="2428432"/>
                    </a:lnTo>
                    <a:lnTo>
                      <a:pt x="526478" y="2197592"/>
                    </a:lnTo>
                    <a:lnTo>
                      <a:pt x="471956" y="2124682"/>
                    </a:lnTo>
                    <a:lnTo>
                      <a:pt x="419419" y="2038202"/>
                    </a:lnTo>
                    <a:lnTo>
                      <a:pt x="146809" y="2093768"/>
                    </a:lnTo>
                    <a:lnTo>
                      <a:pt x="114663" y="2027037"/>
                    </a:lnTo>
                    <a:lnTo>
                      <a:pt x="82201" y="1938345"/>
                    </a:lnTo>
                    <a:lnTo>
                      <a:pt x="314816" y="1784504"/>
                    </a:lnTo>
                    <a:lnTo>
                      <a:pt x="292833" y="1699009"/>
                    </a:lnTo>
                    <a:lnTo>
                      <a:pt x="277157" y="1596298"/>
                    </a:lnTo>
                    <a:lnTo>
                      <a:pt x="4255" y="1543355"/>
                    </a:lnTo>
                    <a:lnTo>
                      <a:pt x="0" y="1459092"/>
                    </a:lnTo>
                    <a:lnTo>
                      <a:pt x="4255" y="1374829"/>
                    </a:lnTo>
                    <a:lnTo>
                      <a:pt x="277157" y="1321886"/>
                    </a:lnTo>
                    <a:lnTo>
                      <a:pt x="292833" y="1219176"/>
                    </a:lnTo>
                    <a:lnTo>
                      <a:pt x="314816" y="1133680"/>
                    </a:lnTo>
                    <a:lnTo>
                      <a:pt x="82201" y="979840"/>
                    </a:lnTo>
                    <a:lnTo>
                      <a:pt x="114663" y="891148"/>
                    </a:lnTo>
                    <a:lnTo>
                      <a:pt x="146809" y="824417"/>
                    </a:lnTo>
                    <a:lnTo>
                      <a:pt x="419419" y="879982"/>
                    </a:lnTo>
                    <a:lnTo>
                      <a:pt x="471956" y="793503"/>
                    </a:lnTo>
                    <a:lnTo>
                      <a:pt x="526478" y="720593"/>
                    </a:lnTo>
                    <a:lnTo>
                      <a:pt x="370650" y="489753"/>
                    </a:lnTo>
                    <a:lnTo>
                      <a:pt x="427359" y="427358"/>
                    </a:lnTo>
                    <a:lnTo>
                      <a:pt x="489753" y="370650"/>
                    </a:lnTo>
                    <a:lnTo>
                      <a:pt x="720593" y="526478"/>
                    </a:lnTo>
                    <a:lnTo>
                      <a:pt x="793503" y="471956"/>
                    </a:lnTo>
                    <a:lnTo>
                      <a:pt x="879982" y="419419"/>
                    </a:lnTo>
                    <a:lnTo>
                      <a:pt x="824417" y="146809"/>
                    </a:lnTo>
                    <a:lnTo>
                      <a:pt x="891148" y="114663"/>
                    </a:lnTo>
                    <a:lnTo>
                      <a:pt x="979840" y="82201"/>
                    </a:lnTo>
                    <a:lnTo>
                      <a:pt x="1133680" y="314816"/>
                    </a:lnTo>
                    <a:lnTo>
                      <a:pt x="1219176" y="292833"/>
                    </a:lnTo>
                    <a:lnTo>
                      <a:pt x="1321886" y="277157"/>
                    </a:lnTo>
                    <a:lnTo>
                      <a:pt x="1374829" y="4255"/>
                    </a:lnTo>
                    <a:close/>
                  </a:path>
                </a:pathLst>
              </a:custGeom>
              <a:gradFill flip="none" rotWithShape="1">
                <a:gsLst>
                  <a:gs pos="100000">
                    <a:schemeClr val="bg1">
                      <a:lumMod val="85000"/>
                    </a:schemeClr>
                  </a:gs>
                  <a:gs pos="0">
                    <a:schemeClr val="bg1"/>
                  </a:gs>
                </a:gsLst>
                <a:path path="circle">
                  <a:fillToRect l="50000" t="50000" r="50000" b="50000"/>
                </a:path>
                <a:tileRect/>
              </a:gradFill>
              <a:ln>
                <a:noFill/>
              </a:ln>
              <a:effectLst>
                <a:outerShdw blurRad="279400" dist="50800" dir="5400000" algn="ctr" rotWithShape="0">
                  <a:schemeClr val="tx1">
                    <a:alpha val="5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a:spLocks noChangeAspect="1"/>
              </p:cNvSpPr>
              <p:nvPr/>
            </p:nvSpPr>
            <p:spPr>
              <a:xfrm>
                <a:off x="5136295" y="3124284"/>
                <a:ext cx="1118090" cy="1118090"/>
              </a:xfrm>
              <a:prstGeom prst="ellipse">
                <a:avLst/>
              </a:prstGeom>
              <a:gradFill flip="none" rotWithShape="1">
                <a:gsLst>
                  <a:gs pos="100000">
                    <a:schemeClr val="bg1">
                      <a:lumMod val="75000"/>
                    </a:schemeClr>
                  </a:gs>
                  <a:gs pos="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117" name="椭圆 116"/>
              <p:cNvSpPr>
                <a:spLocks noChangeAspect="1"/>
              </p:cNvSpPr>
              <p:nvPr/>
            </p:nvSpPr>
            <p:spPr>
              <a:xfrm>
                <a:off x="5198327" y="3186316"/>
                <a:ext cx="994026" cy="994026"/>
              </a:xfrm>
              <a:prstGeom prst="ellipse">
                <a:avLst/>
              </a:prstGeom>
              <a:solidFill>
                <a:srgbClr val="C00000"/>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grpSp>
        <p:sp>
          <p:nvSpPr>
            <p:cNvPr id="114" name="文本框 41"/>
            <p:cNvSpPr txBox="1"/>
            <p:nvPr/>
          </p:nvSpPr>
          <p:spPr>
            <a:xfrm>
              <a:off x="5444399" y="3390942"/>
              <a:ext cx="583819" cy="615364"/>
            </a:xfrm>
            <a:prstGeom prst="rect">
              <a:avLst/>
            </a:prstGeom>
            <a:noFill/>
          </p:spPr>
          <p:txBody>
            <a:bodyPr wrap="none" rtlCol="0">
              <a:spAutoFit/>
            </a:bodyPr>
            <a:lstStyle/>
            <a:p>
              <a:r>
                <a:rPr lang="en-US" altLang="zh-CN" sz="2400" dirty="0">
                  <a:solidFill>
                    <a:schemeClr val="bg1"/>
                  </a:solidFill>
                  <a:effectLst>
                    <a:innerShdw blurRad="25400" dist="12700" dir="13500000">
                      <a:prstClr val="black">
                        <a:alpha val="50000"/>
                      </a:prstClr>
                    </a:innerShdw>
                  </a:effectLst>
                </a:rPr>
                <a:t>02</a:t>
              </a:r>
              <a:endParaRPr lang="zh-CN" altLang="en-US" sz="2400" dirty="0">
                <a:solidFill>
                  <a:schemeClr val="bg1"/>
                </a:solidFill>
                <a:effectLst>
                  <a:innerShdw blurRad="25400" dist="12700" dir="13500000">
                    <a:prstClr val="black">
                      <a:alpha val="50000"/>
                    </a:prstClr>
                  </a:innerShdw>
                </a:effectLst>
              </a:endParaRPr>
            </a:p>
          </p:txBody>
        </p:sp>
      </p:grpSp>
    </p:spTree>
    <p:extLst>
      <p:ext uri="{BB962C8B-B14F-4D97-AF65-F5344CB8AC3E}">
        <p14:creationId xmlns:p14="http://schemas.microsoft.com/office/powerpoint/2010/main" val="138156699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par>
                                <p:cTn id="11" presetID="31" presetClass="entr" presetSubtype="0" fill="hold" nodeType="withEffect">
                                  <p:stCondLst>
                                    <p:cond delay="0"/>
                                  </p:stCondLst>
                                  <p:childTnLst>
                                    <p:set>
                                      <p:cBhvr>
                                        <p:cTn id="12" dur="1" fill="hold">
                                          <p:stCondLst>
                                            <p:cond delay="0"/>
                                          </p:stCondLst>
                                        </p:cTn>
                                        <p:tgtEl>
                                          <p:spTgt spid="112"/>
                                        </p:tgtEl>
                                        <p:attrNameLst>
                                          <p:attrName>style.visibility</p:attrName>
                                        </p:attrNameLst>
                                      </p:cBhvr>
                                      <p:to>
                                        <p:strVal val="visible"/>
                                      </p:to>
                                    </p:set>
                                    <p:anim calcmode="lin" valueType="num">
                                      <p:cBhvr>
                                        <p:cTn id="13" dur="1000" fill="hold"/>
                                        <p:tgtEl>
                                          <p:spTgt spid="112"/>
                                        </p:tgtEl>
                                        <p:attrNameLst>
                                          <p:attrName>ppt_w</p:attrName>
                                        </p:attrNameLst>
                                      </p:cBhvr>
                                      <p:tavLst>
                                        <p:tav tm="0">
                                          <p:val>
                                            <p:fltVal val="0"/>
                                          </p:val>
                                        </p:tav>
                                        <p:tav tm="100000">
                                          <p:val>
                                            <p:strVal val="#ppt_w"/>
                                          </p:val>
                                        </p:tav>
                                      </p:tavLst>
                                    </p:anim>
                                    <p:anim calcmode="lin" valueType="num">
                                      <p:cBhvr>
                                        <p:cTn id="14" dur="1000" fill="hold"/>
                                        <p:tgtEl>
                                          <p:spTgt spid="112"/>
                                        </p:tgtEl>
                                        <p:attrNameLst>
                                          <p:attrName>ppt_h</p:attrName>
                                        </p:attrNameLst>
                                      </p:cBhvr>
                                      <p:tavLst>
                                        <p:tav tm="0">
                                          <p:val>
                                            <p:fltVal val="0"/>
                                          </p:val>
                                        </p:tav>
                                        <p:tav tm="100000">
                                          <p:val>
                                            <p:strVal val="#ppt_h"/>
                                          </p:val>
                                        </p:tav>
                                      </p:tavLst>
                                    </p:anim>
                                    <p:anim calcmode="lin" valueType="num">
                                      <p:cBhvr>
                                        <p:cTn id="15" dur="1000" fill="hold"/>
                                        <p:tgtEl>
                                          <p:spTgt spid="112"/>
                                        </p:tgtEl>
                                        <p:attrNameLst>
                                          <p:attrName>style.rotation</p:attrName>
                                        </p:attrNameLst>
                                      </p:cBhvr>
                                      <p:tavLst>
                                        <p:tav tm="0">
                                          <p:val>
                                            <p:fltVal val="90"/>
                                          </p:val>
                                        </p:tav>
                                        <p:tav tm="100000">
                                          <p:val>
                                            <p:fltVal val="0"/>
                                          </p:val>
                                        </p:tav>
                                      </p:tavLst>
                                    </p:anim>
                                    <p:animEffect transition="in" filter="fade">
                                      <p:cBhvr>
                                        <p:cTn id="16" dur="1000"/>
                                        <p:tgtEl>
                                          <p:spTgt spid="112"/>
                                        </p:tgtEl>
                                      </p:cBhvr>
                                    </p:animEffect>
                                  </p:childTnLst>
                                </p:cTn>
                              </p:par>
                              <p:par>
                                <p:cTn id="17" presetID="31"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1000" fill="hold"/>
                                        <p:tgtEl>
                                          <p:spTgt spid="47"/>
                                        </p:tgtEl>
                                        <p:attrNameLst>
                                          <p:attrName>ppt_w</p:attrName>
                                        </p:attrNameLst>
                                      </p:cBhvr>
                                      <p:tavLst>
                                        <p:tav tm="0">
                                          <p:val>
                                            <p:fltVal val="0"/>
                                          </p:val>
                                        </p:tav>
                                        <p:tav tm="100000">
                                          <p:val>
                                            <p:strVal val="#ppt_w"/>
                                          </p:val>
                                        </p:tav>
                                      </p:tavLst>
                                    </p:anim>
                                    <p:anim calcmode="lin" valueType="num">
                                      <p:cBhvr>
                                        <p:cTn id="20" dur="1000" fill="hold"/>
                                        <p:tgtEl>
                                          <p:spTgt spid="47"/>
                                        </p:tgtEl>
                                        <p:attrNameLst>
                                          <p:attrName>ppt_h</p:attrName>
                                        </p:attrNameLst>
                                      </p:cBhvr>
                                      <p:tavLst>
                                        <p:tav tm="0">
                                          <p:val>
                                            <p:fltVal val="0"/>
                                          </p:val>
                                        </p:tav>
                                        <p:tav tm="100000">
                                          <p:val>
                                            <p:strVal val="#ppt_h"/>
                                          </p:val>
                                        </p:tav>
                                      </p:tavLst>
                                    </p:anim>
                                    <p:anim calcmode="lin" valueType="num">
                                      <p:cBhvr>
                                        <p:cTn id="21" dur="1000" fill="hold"/>
                                        <p:tgtEl>
                                          <p:spTgt spid="47"/>
                                        </p:tgtEl>
                                        <p:attrNameLst>
                                          <p:attrName>style.rotation</p:attrName>
                                        </p:attrNameLst>
                                      </p:cBhvr>
                                      <p:tavLst>
                                        <p:tav tm="0">
                                          <p:val>
                                            <p:fltVal val="90"/>
                                          </p:val>
                                        </p:tav>
                                        <p:tav tm="100000">
                                          <p:val>
                                            <p:fltVal val="0"/>
                                          </p:val>
                                        </p:tav>
                                      </p:tavLst>
                                    </p:anim>
                                    <p:animEffect transition="in" filter="fade">
                                      <p:cBhvr>
                                        <p:cTn id="22" dur="1000"/>
                                        <p:tgtEl>
                                          <p:spTgt spid="47"/>
                                        </p:tgtEl>
                                      </p:cBhvr>
                                    </p:animEffect>
                                  </p:childTnLst>
                                </p:cTn>
                              </p:par>
                              <p:par>
                                <p:cTn id="23" presetID="31" presetClass="entr" presetSubtype="0" fill="hold" nodeType="withEffect">
                                  <p:stCondLst>
                                    <p:cond delay="0"/>
                                  </p:stCondLst>
                                  <p:childTnLst>
                                    <p:set>
                                      <p:cBhvr>
                                        <p:cTn id="24" dur="1" fill="hold">
                                          <p:stCondLst>
                                            <p:cond delay="0"/>
                                          </p:stCondLst>
                                        </p:cTn>
                                        <p:tgtEl>
                                          <p:spTgt spid="106"/>
                                        </p:tgtEl>
                                        <p:attrNameLst>
                                          <p:attrName>style.visibility</p:attrName>
                                        </p:attrNameLst>
                                      </p:cBhvr>
                                      <p:to>
                                        <p:strVal val="visible"/>
                                      </p:to>
                                    </p:set>
                                    <p:anim calcmode="lin" valueType="num">
                                      <p:cBhvr>
                                        <p:cTn id="25" dur="1000" fill="hold"/>
                                        <p:tgtEl>
                                          <p:spTgt spid="106"/>
                                        </p:tgtEl>
                                        <p:attrNameLst>
                                          <p:attrName>ppt_w</p:attrName>
                                        </p:attrNameLst>
                                      </p:cBhvr>
                                      <p:tavLst>
                                        <p:tav tm="0">
                                          <p:val>
                                            <p:fltVal val="0"/>
                                          </p:val>
                                        </p:tav>
                                        <p:tav tm="100000">
                                          <p:val>
                                            <p:strVal val="#ppt_w"/>
                                          </p:val>
                                        </p:tav>
                                      </p:tavLst>
                                    </p:anim>
                                    <p:anim calcmode="lin" valueType="num">
                                      <p:cBhvr>
                                        <p:cTn id="26" dur="1000" fill="hold"/>
                                        <p:tgtEl>
                                          <p:spTgt spid="106"/>
                                        </p:tgtEl>
                                        <p:attrNameLst>
                                          <p:attrName>ppt_h</p:attrName>
                                        </p:attrNameLst>
                                      </p:cBhvr>
                                      <p:tavLst>
                                        <p:tav tm="0">
                                          <p:val>
                                            <p:fltVal val="0"/>
                                          </p:val>
                                        </p:tav>
                                        <p:tav tm="100000">
                                          <p:val>
                                            <p:strVal val="#ppt_h"/>
                                          </p:val>
                                        </p:tav>
                                      </p:tavLst>
                                    </p:anim>
                                    <p:anim calcmode="lin" valueType="num">
                                      <p:cBhvr>
                                        <p:cTn id="27" dur="1000" fill="hold"/>
                                        <p:tgtEl>
                                          <p:spTgt spid="106"/>
                                        </p:tgtEl>
                                        <p:attrNameLst>
                                          <p:attrName>style.rotation</p:attrName>
                                        </p:attrNameLst>
                                      </p:cBhvr>
                                      <p:tavLst>
                                        <p:tav tm="0">
                                          <p:val>
                                            <p:fltVal val="90"/>
                                          </p:val>
                                        </p:tav>
                                        <p:tav tm="100000">
                                          <p:val>
                                            <p:fltVal val="0"/>
                                          </p:val>
                                        </p:tav>
                                      </p:tavLst>
                                    </p:anim>
                                    <p:animEffect transition="in" filter="fade">
                                      <p:cBhvr>
                                        <p:cTn id="28" dur="1000"/>
                                        <p:tgtEl>
                                          <p:spTgt spid="106"/>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down)">
                                      <p:cBhvr>
                                        <p:cTn id="32" dur="500"/>
                                        <p:tgtEl>
                                          <p:spTgt spid="103"/>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childTnLst>
                          </p:cTn>
                        </p:par>
                        <p:par>
                          <p:cTn id="40" fill="hold">
                            <p:stCondLst>
                              <p:cond delay="20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fade">
                                      <p:cBhvr>
                                        <p:cTn id="47" dur="500"/>
                                        <p:tgtEl>
                                          <p:spTgt spid="9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fade">
                                      <p:cBhvr>
                                        <p:cTn id="50" dur="500"/>
                                        <p:tgtEl>
                                          <p:spTgt spid="94"/>
                                        </p:tgtEl>
                                      </p:cBhvr>
                                    </p:animEffect>
                                  </p:childTnLst>
                                </p:cTn>
                              </p:par>
                            </p:childTnLst>
                          </p:cTn>
                        </p:par>
                        <p:par>
                          <p:cTn id="51" fill="hold">
                            <p:stCondLst>
                              <p:cond delay="3000"/>
                            </p:stCondLst>
                            <p:childTnLst>
                              <p:par>
                                <p:cTn id="52" presetID="22" presetClass="entr" presetSubtype="2" fill="hold" nodeType="after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wipe(right)">
                                      <p:cBhvr>
                                        <p:cTn id="54" dur="500"/>
                                        <p:tgtEl>
                                          <p:spTgt spid="97"/>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child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wipe(left)">
                                      <p:cBhvr>
                                        <p:cTn id="65" dur="500"/>
                                        <p:tgtEl>
                                          <p:spTgt spid="100"/>
                                        </p:tgtEl>
                                      </p:cBhvr>
                                    </p:animEffect>
                                  </p:childTnLst>
                                </p:cTn>
                              </p:par>
                            </p:childTnLst>
                          </p:cTn>
                        </p:par>
                        <p:par>
                          <p:cTn id="66" fill="hold">
                            <p:stCondLst>
                              <p:cond delay="4500"/>
                            </p:stCondLst>
                            <p:childTnLst>
                              <p:par>
                                <p:cTn id="67" presetID="10" presetClass="entr" presetSubtype="0" fill="hold" grpId="0" nodeType="afterEffect">
                                  <p:stCondLst>
                                    <p:cond delay="0"/>
                                  </p:stCondLst>
                                  <p:childTnLst>
                                    <p:set>
                                      <p:cBhvr>
                                        <p:cTn id="68" dur="1" fill="hold">
                                          <p:stCondLst>
                                            <p:cond delay="0"/>
                                          </p:stCondLst>
                                        </p:cTn>
                                        <p:tgtEl>
                                          <p:spTgt spid="96"/>
                                        </p:tgtEl>
                                        <p:attrNameLst>
                                          <p:attrName>style.visibility</p:attrName>
                                        </p:attrNameLst>
                                      </p:cBhvr>
                                      <p:to>
                                        <p:strVal val="visible"/>
                                      </p:to>
                                    </p:set>
                                    <p:animEffect transition="in" filter="fade">
                                      <p:cBhvr>
                                        <p:cTn id="69" dur="500"/>
                                        <p:tgtEl>
                                          <p:spTgt spid="9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6" grpId="0"/>
      <p:bldP spid="92" grpId="0"/>
      <p:bldP spid="93" grpId="0"/>
      <p:bldP spid="94" grpId="0"/>
      <p:bldP spid="95" grpId="0"/>
      <p:bldP spid="9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1565229" y="1330577"/>
            <a:ext cx="1509022" cy="1509226"/>
            <a:chOff x="2086610" y="1773555"/>
            <a:chExt cx="2011680" cy="2011680"/>
          </a:xfrm>
        </p:grpSpPr>
        <p:grpSp>
          <p:nvGrpSpPr>
            <p:cNvPr id="39" name="组合 38"/>
            <p:cNvGrpSpPr/>
            <p:nvPr/>
          </p:nvGrpSpPr>
          <p:grpSpPr>
            <a:xfrm>
              <a:off x="2086610" y="1773555"/>
              <a:ext cx="2011680" cy="2011680"/>
              <a:chOff x="1805940" y="1198245"/>
              <a:chExt cx="2011680" cy="2011680"/>
            </a:xfrm>
          </p:grpSpPr>
          <p:sp>
            <p:nvSpPr>
              <p:cNvPr id="43" name="圆角矩形 42"/>
              <p:cNvSpPr/>
              <p:nvPr/>
            </p:nvSpPr>
            <p:spPr>
              <a:xfrm>
                <a:off x="1805940" y="1198245"/>
                <a:ext cx="2011680" cy="2011680"/>
              </a:xfrm>
              <a:prstGeom prst="roundRect">
                <a:avLst>
                  <a:gd name="adj" fmla="val 19981"/>
                </a:avLst>
              </a:prstGeom>
              <a:solidFill>
                <a:srgbClr val="C00000"/>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4" name="圆角矩形 43"/>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5" name="圆角矩形 44"/>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40" name="组合 39"/>
            <p:cNvGrpSpPr/>
            <p:nvPr/>
          </p:nvGrpSpPr>
          <p:grpSpPr>
            <a:xfrm>
              <a:off x="2556647" y="2301092"/>
              <a:ext cx="1071601" cy="1025273"/>
              <a:chOff x="3503864" y="2079606"/>
              <a:chExt cx="1071601" cy="1025273"/>
            </a:xfrm>
          </p:grpSpPr>
          <p:sp>
            <p:nvSpPr>
              <p:cNvPr id="41" name="文本框 20"/>
              <p:cNvSpPr txBox="1"/>
              <p:nvPr/>
            </p:nvSpPr>
            <p:spPr>
              <a:xfrm>
                <a:off x="3503864" y="2427980"/>
                <a:ext cx="1071601" cy="676899"/>
              </a:xfrm>
              <a:prstGeom prst="rect">
                <a:avLst/>
              </a:prstGeom>
              <a:noFill/>
            </p:spPr>
            <p:txBody>
              <a:bodyPr wrap="square" rtlCol="0">
                <a:spAutoFit/>
              </a:bodyPr>
              <a:lstStyle/>
              <a:p>
                <a:pPr algn="ctr">
                  <a:defRPr/>
                </a:pPr>
                <a:r>
                  <a:rPr lang="en-US" altLang="zh-CN" sz="2700" dirty="0">
                    <a:ln w="12700">
                      <a:noFill/>
                    </a:ln>
                    <a:latin typeface="ITC Avant Garde Std Md" panose="020B0602020202020204" pitchFamily="34" charset="0"/>
                    <a:ea typeface="宋体" panose="02010600030101010101" pitchFamily="2" charset="-122"/>
                  </a:rPr>
                  <a:t>01</a:t>
                </a:r>
                <a:endParaRPr lang="zh-CN" altLang="en-US" sz="2700" dirty="0">
                  <a:ln w="12700">
                    <a:noFill/>
                  </a:ln>
                  <a:latin typeface="ITC Avant Garde Std Md" panose="020B0602020202020204" pitchFamily="34" charset="0"/>
                  <a:ea typeface="宋体" panose="02010600030101010101" pitchFamily="2" charset="-122"/>
                </a:endParaRPr>
              </a:p>
            </p:txBody>
          </p:sp>
          <p:sp>
            <p:nvSpPr>
              <p:cNvPr id="42" name="文本框 21"/>
              <p:cNvSpPr txBox="1"/>
              <p:nvPr/>
            </p:nvSpPr>
            <p:spPr>
              <a:xfrm>
                <a:off x="3597472" y="2079606"/>
                <a:ext cx="884387" cy="492291"/>
              </a:xfrm>
              <a:prstGeom prst="rect">
                <a:avLst/>
              </a:prstGeom>
              <a:noFill/>
            </p:spPr>
            <p:txBody>
              <a:bodyPr wrap="square" rtlCol="0">
                <a:spAutoFit/>
              </a:bodyPr>
              <a:lstStyle/>
              <a:p>
                <a:pPr algn="dist">
                  <a:defRPr/>
                </a:pPr>
                <a:r>
                  <a:rPr lang="en-US" altLang="zh-CN" sz="1800" dirty="0">
                    <a:ln w="12700">
                      <a:noFill/>
                    </a:ln>
                    <a:latin typeface="Impact" panose="020B0806030902050204" pitchFamily="34" charset="0"/>
                    <a:ea typeface="LiHei Pro" panose="020B0500000000000000" pitchFamily="34" charset="-122"/>
                  </a:rPr>
                  <a:t>PRAT</a:t>
                </a:r>
                <a:endParaRPr lang="zh-CN" altLang="en-US" sz="1800" dirty="0">
                  <a:ln w="12700">
                    <a:noFill/>
                  </a:ln>
                  <a:latin typeface="Impact" panose="020B0806030902050204" pitchFamily="34" charset="0"/>
                  <a:ea typeface="LiHei Pro" panose="020B0500000000000000" pitchFamily="34" charset="-122"/>
                </a:endParaRPr>
              </a:p>
            </p:txBody>
          </p:sp>
        </p:grpSp>
      </p:grpSp>
      <p:grpSp>
        <p:nvGrpSpPr>
          <p:cNvPr id="46" name="组合 45"/>
          <p:cNvGrpSpPr/>
          <p:nvPr/>
        </p:nvGrpSpPr>
        <p:grpSpPr>
          <a:xfrm>
            <a:off x="3818283" y="1330577"/>
            <a:ext cx="1509022" cy="1509226"/>
            <a:chOff x="5090160" y="1773555"/>
            <a:chExt cx="2011680" cy="2011680"/>
          </a:xfrm>
        </p:grpSpPr>
        <p:grpSp>
          <p:nvGrpSpPr>
            <p:cNvPr id="52" name="组合 51"/>
            <p:cNvGrpSpPr/>
            <p:nvPr/>
          </p:nvGrpSpPr>
          <p:grpSpPr>
            <a:xfrm>
              <a:off x="5090160" y="1773555"/>
              <a:ext cx="2011680" cy="2011680"/>
              <a:chOff x="1805940" y="1198245"/>
              <a:chExt cx="2011680" cy="2011680"/>
            </a:xfrm>
          </p:grpSpPr>
          <p:sp>
            <p:nvSpPr>
              <p:cNvPr id="56" name="圆角矩形 55"/>
              <p:cNvSpPr/>
              <p:nvPr/>
            </p:nvSpPr>
            <p:spPr>
              <a:xfrm>
                <a:off x="1805940" y="1198245"/>
                <a:ext cx="2011680" cy="2011680"/>
              </a:xfrm>
              <a:prstGeom prst="roundRect">
                <a:avLst>
                  <a:gd name="adj" fmla="val 19981"/>
                </a:avLst>
              </a:prstGeom>
              <a:solidFill>
                <a:srgbClr val="C00000"/>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57" name="圆角矩形 56"/>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58" name="圆角矩形 57"/>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53" name="组合 52"/>
            <p:cNvGrpSpPr/>
            <p:nvPr/>
          </p:nvGrpSpPr>
          <p:grpSpPr>
            <a:xfrm>
              <a:off x="5560197" y="2301092"/>
              <a:ext cx="1071601" cy="1025273"/>
              <a:chOff x="3503864" y="2079606"/>
              <a:chExt cx="1071601" cy="1025273"/>
            </a:xfrm>
          </p:grpSpPr>
          <p:sp>
            <p:nvSpPr>
              <p:cNvPr id="54" name="文本框 24"/>
              <p:cNvSpPr txBox="1"/>
              <p:nvPr/>
            </p:nvSpPr>
            <p:spPr>
              <a:xfrm>
                <a:off x="3503864" y="2427980"/>
                <a:ext cx="1071601" cy="676899"/>
              </a:xfrm>
              <a:prstGeom prst="rect">
                <a:avLst/>
              </a:prstGeom>
              <a:noFill/>
            </p:spPr>
            <p:txBody>
              <a:bodyPr wrap="square" rtlCol="0">
                <a:spAutoFit/>
              </a:bodyPr>
              <a:lstStyle/>
              <a:p>
                <a:pPr algn="ctr">
                  <a:defRPr/>
                </a:pPr>
                <a:r>
                  <a:rPr lang="en-US" altLang="zh-CN" sz="2700" dirty="0">
                    <a:ln w="12700">
                      <a:noFill/>
                    </a:ln>
                    <a:latin typeface="ITC Avant Garde Std Md" panose="020B0602020202020204" pitchFamily="34" charset="0"/>
                    <a:ea typeface="宋体" panose="02010600030101010101" pitchFamily="2" charset="-122"/>
                  </a:rPr>
                  <a:t>02</a:t>
                </a:r>
                <a:endParaRPr lang="zh-CN" altLang="en-US" sz="2700" dirty="0">
                  <a:ln w="12700">
                    <a:noFill/>
                  </a:ln>
                  <a:latin typeface="ITC Avant Garde Std Md" panose="020B0602020202020204" pitchFamily="34" charset="0"/>
                  <a:ea typeface="宋体" panose="02010600030101010101" pitchFamily="2" charset="-122"/>
                </a:endParaRPr>
              </a:p>
            </p:txBody>
          </p:sp>
          <p:sp>
            <p:nvSpPr>
              <p:cNvPr id="55" name="文本框 25"/>
              <p:cNvSpPr txBox="1"/>
              <p:nvPr/>
            </p:nvSpPr>
            <p:spPr>
              <a:xfrm>
                <a:off x="3597472" y="2079606"/>
                <a:ext cx="884387" cy="492291"/>
              </a:xfrm>
              <a:prstGeom prst="rect">
                <a:avLst/>
              </a:prstGeom>
              <a:noFill/>
            </p:spPr>
            <p:txBody>
              <a:bodyPr wrap="square" rtlCol="0">
                <a:spAutoFit/>
              </a:bodyPr>
              <a:lstStyle/>
              <a:p>
                <a:pPr algn="dist">
                  <a:defRPr/>
                </a:pPr>
                <a:r>
                  <a:rPr lang="en-US" altLang="zh-CN" sz="1800" dirty="0">
                    <a:ln w="12700">
                      <a:noFill/>
                    </a:ln>
                    <a:latin typeface="Impact" panose="020B0806030902050204" pitchFamily="34" charset="0"/>
                    <a:ea typeface="LiHei Pro" panose="020B0500000000000000" pitchFamily="34" charset="-122"/>
                  </a:rPr>
                  <a:t>PRAT</a:t>
                </a:r>
                <a:endParaRPr lang="zh-CN" altLang="en-US" sz="1800" dirty="0">
                  <a:ln w="12700">
                    <a:noFill/>
                  </a:ln>
                  <a:latin typeface="Impact" panose="020B0806030902050204" pitchFamily="34" charset="0"/>
                  <a:ea typeface="LiHei Pro" panose="020B0500000000000000" pitchFamily="34" charset="-122"/>
                </a:endParaRPr>
              </a:p>
            </p:txBody>
          </p:sp>
        </p:grpSp>
      </p:grpSp>
      <p:grpSp>
        <p:nvGrpSpPr>
          <p:cNvPr id="59" name="组合 58"/>
          <p:cNvGrpSpPr/>
          <p:nvPr/>
        </p:nvGrpSpPr>
        <p:grpSpPr>
          <a:xfrm>
            <a:off x="6071337" y="1330577"/>
            <a:ext cx="1509022" cy="1509226"/>
            <a:chOff x="8093710" y="1773555"/>
            <a:chExt cx="2011680" cy="2011680"/>
          </a:xfrm>
        </p:grpSpPr>
        <p:grpSp>
          <p:nvGrpSpPr>
            <p:cNvPr id="60" name="组合 59"/>
            <p:cNvGrpSpPr/>
            <p:nvPr/>
          </p:nvGrpSpPr>
          <p:grpSpPr>
            <a:xfrm>
              <a:off x="8093710" y="1773555"/>
              <a:ext cx="2011680" cy="2011680"/>
              <a:chOff x="1805940" y="1198245"/>
              <a:chExt cx="2011680" cy="2011680"/>
            </a:xfrm>
          </p:grpSpPr>
          <p:sp>
            <p:nvSpPr>
              <p:cNvPr id="64" name="圆角矩形 63"/>
              <p:cNvSpPr/>
              <p:nvPr/>
            </p:nvSpPr>
            <p:spPr>
              <a:xfrm>
                <a:off x="1805940" y="1198245"/>
                <a:ext cx="2011680" cy="2011680"/>
              </a:xfrm>
              <a:prstGeom prst="roundRect">
                <a:avLst>
                  <a:gd name="adj" fmla="val 19981"/>
                </a:avLst>
              </a:prstGeom>
              <a:solidFill>
                <a:srgbClr val="C00000"/>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5" name="圆角矩形 6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6" name="圆角矩形 65"/>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61" name="组合 60"/>
            <p:cNvGrpSpPr/>
            <p:nvPr/>
          </p:nvGrpSpPr>
          <p:grpSpPr>
            <a:xfrm>
              <a:off x="8563747" y="2301092"/>
              <a:ext cx="1071601" cy="1025273"/>
              <a:chOff x="3503864" y="2079606"/>
              <a:chExt cx="1071601" cy="1025273"/>
            </a:xfrm>
          </p:grpSpPr>
          <p:sp>
            <p:nvSpPr>
              <p:cNvPr id="62" name="文本框 27"/>
              <p:cNvSpPr txBox="1"/>
              <p:nvPr/>
            </p:nvSpPr>
            <p:spPr>
              <a:xfrm>
                <a:off x="3503864" y="2427980"/>
                <a:ext cx="1071601" cy="676899"/>
              </a:xfrm>
              <a:prstGeom prst="rect">
                <a:avLst/>
              </a:prstGeom>
              <a:noFill/>
            </p:spPr>
            <p:txBody>
              <a:bodyPr wrap="square" rtlCol="0">
                <a:spAutoFit/>
              </a:bodyPr>
              <a:lstStyle/>
              <a:p>
                <a:pPr algn="ctr">
                  <a:defRPr/>
                </a:pPr>
                <a:r>
                  <a:rPr lang="en-US" altLang="zh-CN" sz="2700" dirty="0">
                    <a:ln w="12700">
                      <a:noFill/>
                    </a:ln>
                    <a:latin typeface="ITC Avant Garde Std Md" panose="020B0602020202020204" pitchFamily="34" charset="0"/>
                    <a:ea typeface="宋体" panose="02010600030101010101" pitchFamily="2" charset="-122"/>
                  </a:rPr>
                  <a:t>03</a:t>
                </a:r>
                <a:endParaRPr lang="zh-CN" altLang="en-US" sz="2700" dirty="0">
                  <a:ln w="12700">
                    <a:noFill/>
                  </a:ln>
                  <a:latin typeface="ITC Avant Garde Std Md" panose="020B0602020202020204" pitchFamily="34" charset="0"/>
                  <a:ea typeface="宋体" panose="02010600030101010101" pitchFamily="2" charset="-122"/>
                </a:endParaRPr>
              </a:p>
            </p:txBody>
          </p:sp>
          <p:sp>
            <p:nvSpPr>
              <p:cNvPr id="63" name="文本框 28"/>
              <p:cNvSpPr txBox="1"/>
              <p:nvPr/>
            </p:nvSpPr>
            <p:spPr>
              <a:xfrm>
                <a:off x="3597472" y="2079606"/>
                <a:ext cx="884387" cy="492291"/>
              </a:xfrm>
              <a:prstGeom prst="rect">
                <a:avLst/>
              </a:prstGeom>
              <a:noFill/>
            </p:spPr>
            <p:txBody>
              <a:bodyPr wrap="square" rtlCol="0">
                <a:spAutoFit/>
              </a:bodyPr>
              <a:lstStyle/>
              <a:p>
                <a:pPr algn="dist">
                  <a:defRPr/>
                </a:pPr>
                <a:r>
                  <a:rPr lang="en-US" altLang="zh-CN" sz="1800" dirty="0">
                    <a:ln w="12700">
                      <a:noFill/>
                    </a:ln>
                    <a:latin typeface="Impact" panose="020B0806030902050204" pitchFamily="34" charset="0"/>
                    <a:ea typeface="LiHei Pro" panose="020B0500000000000000" pitchFamily="34" charset="-122"/>
                  </a:rPr>
                  <a:t>PRAT</a:t>
                </a:r>
                <a:endParaRPr lang="zh-CN" altLang="en-US" sz="1800" dirty="0">
                  <a:ln w="12700">
                    <a:noFill/>
                  </a:ln>
                  <a:latin typeface="Impact" panose="020B0806030902050204" pitchFamily="34" charset="0"/>
                  <a:ea typeface="LiHei Pro" panose="020B0500000000000000" pitchFamily="34" charset="-122"/>
                </a:endParaRPr>
              </a:p>
            </p:txBody>
          </p:sp>
        </p:grpSp>
      </p:grpSp>
      <p:grpSp>
        <p:nvGrpSpPr>
          <p:cNvPr id="67" name="组合 66"/>
          <p:cNvGrpSpPr/>
          <p:nvPr/>
        </p:nvGrpSpPr>
        <p:grpSpPr>
          <a:xfrm>
            <a:off x="1426288" y="3089136"/>
            <a:ext cx="1786901" cy="652870"/>
            <a:chOff x="2652976" y="4792830"/>
            <a:chExt cx="2335184" cy="870225"/>
          </a:xfrm>
        </p:grpSpPr>
        <p:sp>
          <p:nvSpPr>
            <p:cNvPr id="68" name="文本框 30"/>
            <p:cNvSpPr txBox="1"/>
            <p:nvPr/>
          </p:nvSpPr>
          <p:spPr bwMode="auto">
            <a:xfrm>
              <a:off x="2652976" y="5096921"/>
              <a:ext cx="2335184" cy="566134"/>
            </a:xfrm>
            <a:prstGeom prst="rect">
              <a:avLst/>
            </a:prstGeom>
            <a:noFill/>
          </p:spPr>
          <p:txBody>
            <a:bodyPr wrap="square">
              <a:spAutoFit/>
            </a:bodyPr>
            <a:lstStyle/>
            <a:p>
              <a:pPr lvl="0" algn="ctr">
                <a:lnSpc>
                  <a:spcPct val="120000"/>
                </a:lnSpc>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69" name="文本框 31"/>
            <p:cNvSpPr txBox="1"/>
            <p:nvPr/>
          </p:nvSpPr>
          <p:spPr bwMode="auto">
            <a:xfrm>
              <a:off x="2867361" y="4792830"/>
              <a:ext cx="1922797" cy="430754"/>
            </a:xfrm>
            <a:prstGeom prst="rect">
              <a:avLst/>
            </a:prstGeom>
            <a:noFill/>
          </p:spPr>
          <p:txBody>
            <a:bodyPr>
              <a:spAutoFit/>
            </a:bodyPr>
            <a:lstStyle/>
            <a:p>
              <a:pPr algn="ct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grpSp>
        <p:nvGrpSpPr>
          <p:cNvPr id="70" name="组合 69"/>
          <p:cNvGrpSpPr/>
          <p:nvPr/>
        </p:nvGrpSpPr>
        <p:grpSpPr>
          <a:xfrm>
            <a:off x="3679342" y="3089136"/>
            <a:ext cx="1786901" cy="652870"/>
            <a:chOff x="2652976" y="4792830"/>
            <a:chExt cx="2335184" cy="870225"/>
          </a:xfrm>
        </p:grpSpPr>
        <p:sp>
          <p:nvSpPr>
            <p:cNvPr id="71" name="文本框 33"/>
            <p:cNvSpPr txBox="1"/>
            <p:nvPr/>
          </p:nvSpPr>
          <p:spPr bwMode="auto">
            <a:xfrm>
              <a:off x="2652976" y="5096921"/>
              <a:ext cx="2335184" cy="566134"/>
            </a:xfrm>
            <a:prstGeom prst="rect">
              <a:avLst/>
            </a:prstGeom>
            <a:noFill/>
          </p:spPr>
          <p:txBody>
            <a:bodyPr wrap="square">
              <a:spAutoFit/>
            </a:bodyPr>
            <a:lstStyle/>
            <a:p>
              <a:pPr lvl="0" algn="ctr">
                <a:lnSpc>
                  <a:spcPct val="120000"/>
                </a:lnSpc>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72" name="文本框 34"/>
            <p:cNvSpPr txBox="1"/>
            <p:nvPr/>
          </p:nvSpPr>
          <p:spPr bwMode="auto">
            <a:xfrm>
              <a:off x="2867361" y="4792830"/>
              <a:ext cx="1922797" cy="430754"/>
            </a:xfrm>
            <a:prstGeom prst="rect">
              <a:avLst/>
            </a:prstGeom>
            <a:noFill/>
          </p:spPr>
          <p:txBody>
            <a:bodyPr>
              <a:spAutoFit/>
            </a:bodyPr>
            <a:lstStyle/>
            <a:p>
              <a:pPr algn="ct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grpSp>
        <p:nvGrpSpPr>
          <p:cNvPr id="73" name="组合 72"/>
          <p:cNvGrpSpPr/>
          <p:nvPr/>
        </p:nvGrpSpPr>
        <p:grpSpPr>
          <a:xfrm>
            <a:off x="5932396" y="3089136"/>
            <a:ext cx="1786901" cy="652870"/>
            <a:chOff x="2652976" y="4792830"/>
            <a:chExt cx="2335184" cy="870225"/>
          </a:xfrm>
        </p:grpSpPr>
        <p:sp>
          <p:nvSpPr>
            <p:cNvPr id="74" name="文本框 36"/>
            <p:cNvSpPr txBox="1"/>
            <p:nvPr/>
          </p:nvSpPr>
          <p:spPr bwMode="auto">
            <a:xfrm>
              <a:off x="2652976" y="5096921"/>
              <a:ext cx="2335184" cy="566134"/>
            </a:xfrm>
            <a:prstGeom prst="rect">
              <a:avLst/>
            </a:prstGeom>
            <a:noFill/>
          </p:spPr>
          <p:txBody>
            <a:bodyPr wrap="square">
              <a:spAutoFit/>
            </a:bodyPr>
            <a:lstStyle/>
            <a:p>
              <a:pPr lvl="0" algn="ctr">
                <a:lnSpc>
                  <a:spcPct val="120000"/>
                </a:lnSpc>
                <a:defRPr/>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76" name="文本框 37"/>
            <p:cNvSpPr txBox="1"/>
            <p:nvPr/>
          </p:nvSpPr>
          <p:spPr bwMode="auto">
            <a:xfrm>
              <a:off x="2867361" y="4792830"/>
              <a:ext cx="1922797" cy="430754"/>
            </a:xfrm>
            <a:prstGeom prst="rect">
              <a:avLst/>
            </a:prstGeom>
            <a:noFill/>
          </p:spPr>
          <p:txBody>
            <a:bodyPr>
              <a:spAutoFit/>
            </a:bodyPr>
            <a:lstStyle/>
            <a:p>
              <a:pPr algn="ct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371869502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500" fill="hold"/>
                                        <p:tgtEl>
                                          <p:spTgt spid="70"/>
                                        </p:tgtEl>
                                        <p:attrNameLst>
                                          <p:attrName>ppt_w</p:attrName>
                                        </p:attrNameLst>
                                      </p:cBhvr>
                                      <p:tavLst>
                                        <p:tav tm="0">
                                          <p:val>
                                            <p:fltVal val="0"/>
                                          </p:val>
                                        </p:tav>
                                        <p:tav tm="100000">
                                          <p:val>
                                            <p:strVal val="#ppt_w"/>
                                          </p:val>
                                        </p:tav>
                                      </p:tavLst>
                                    </p:anim>
                                    <p:anim calcmode="lin" valueType="num">
                                      <p:cBhvr>
                                        <p:cTn id="26" dur="500" fill="hold"/>
                                        <p:tgtEl>
                                          <p:spTgt spid="70"/>
                                        </p:tgtEl>
                                        <p:attrNameLst>
                                          <p:attrName>ppt_h</p:attrName>
                                        </p:attrNameLst>
                                      </p:cBhvr>
                                      <p:tavLst>
                                        <p:tav tm="0">
                                          <p:val>
                                            <p:fltVal val="0"/>
                                          </p:val>
                                        </p:tav>
                                        <p:tav tm="100000">
                                          <p:val>
                                            <p:strVal val="#ppt_h"/>
                                          </p:val>
                                        </p:tav>
                                      </p:tavLst>
                                    </p:anim>
                                    <p:animEffect transition="in" filter="fade">
                                      <p:cBhvr>
                                        <p:cTn id="27" dur="500"/>
                                        <p:tgtEl>
                                          <p:spTgt spid="70"/>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ppt_w</p:attrName>
                                        </p:attrNameLst>
                                      </p:cBhvr>
                                      <p:tavLst>
                                        <p:tav tm="0">
                                          <p:val>
                                            <p:fltVal val="0"/>
                                          </p:val>
                                        </p:tav>
                                        <p:tav tm="100000">
                                          <p:val>
                                            <p:strVal val="#ppt_w"/>
                                          </p:val>
                                        </p:tav>
                                      </p:tavLst>
                                    </p:anim>
                                    <p:anim calcmode="lin" valueType="num">
                                      <p:cBhvr>
                                        <p:cTn id="38" dur="500" fill="hold"/>
                                        <p:tgtEl>
                                          <p:spTgt spid="73"/>
                                        </p:tgtEl>
                                        <p:attrNameLst>
                                          <p:attrName>ppt_h</p:attrName>
                                        </p:attrNameLst>
                                      </p:cBhvr>
                                      <p:tavLst>
                                        <p:tav tm="0">
                                          <p:val>
                                            <p:fltVal val="0"/>
                                          </p:val>
                                        </p:tav>
                                        <p:tav tm="100000">
                                          <p:val>
                                            <p:strVal val="#ppt_h"/>
                                          </p:val>
                                        </p:tav>
                                      </p:tavLst>
                                    </p:anim>
                                    <p:animEffect transition="in" filter="fade">
                                      <p:cBhvr>
                                        <p:cTn id="3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下箭头 11"/>
          <p:cNvSpPr/>
          <p:nvPr/>
        </p:nvSpPr>
        <p:spPr>
          <a:xfrm rot="4368884">
            <a:off x="3516505" y="894208"/>
            <a:ext cx="1165514" cy="220671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dirty="0"/>
          </a:p>
        </p:txBody>
      </p:sp>
      <p:sp>
        <p:nvSpPr>
          <p:cNvPr id="19" name="下箭头 11"/>
          <p:cNvSpPr/>
          <p:nvPr/>
        </p:nvSpPr>
        <p:spPr>
          <a:xfrm rot="20821995">
            <a:off x="3138894" y="2095039"/>
            <a:ext cx="1165357" cy="2207010"/>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dirty="0"/>
          </a:p>
        </p:txBody>
      </p:sp>
      <p:sp>
        <p:nvSpPr>
          <p:cNvPr id="20" name="下箭头 11"/>
          <p:cNvSpPr/>
          <p:nvPr/>
        </p:nvSpPr>
        <p:spPr>
          <a:xfrm rot="15242877">
            <a:off x="4405395" y="2484105"/>
            <a:ext cx="1165514" cy="220671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dirty="0"/>
          </a:p>
        </p:txBody>
      </p:sp>
      <p:sp>
        <p:nvSpPr>
          <p:cNvPr id="21" name="下箭头 11"/>
          <p:cNvSpPr/>
          <p:nvPr/>
        </p:nvSpPr>
        <p:spPr>
          <a:xfrm rot="9466551">
            <a:off x="4691284" y="1206757"/>
            <a:ext cx="1165357" cy="2207010"/>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dirty="0"/>
          </a:p>
        </p:txBody>
      </p:sp>
      <p:sp>
        <p:nvSpPr>
          <p:cNvPr id="22" name="TextBox 6"/>
          <p:cNvSpPr txBox="1"/>
          <p:nvPr/>
        </p:nvSpPr>
        <p:spPr>
          <a:xfrm>
            <a:off x="1532080" y="1831699"/>
            <a:ext cx="1311967" cy="215444"/>
          </a:xfrm>
          <a:prstGeom prst="rect">
            <a:avLst/>
          </a:prstGeom>
          <a:noFill/>
        </p:spPr>
        <p:txBody>
          <a:bodyPr vert="horz" wrap="square" lIns="0" tIns="0" rIns="0" bIns="0" rtlCol="0" anchor="ctr">
            <a:spAutoFit/>
          </a:bodyPr>
          <a:lstStyle/>
          <a:p>
            <a:pPr algn="l"/>
            <a:r>
              <a:rPr lang="zh-CN" altLang="en-US" sz="1400" b="1" dirty="0">
                <a:latin typeface="微软雅黑" pitchFamily="34" charset="-122"/>
                <a:ea typeface="微软雅黑" pitchFamily="34" charset="-122"/>
              </a:rPr>
              <a:t>在此添加小标题</a:t>
            </a:r>
          </a:p>
        </p:txBody>
      </p:sp>
      <p:sp>
        <p:nvSpPr>
          <p:cNvPr id="23" name="TextBox 6"/>
          <p:cNvSpPr txBox="1"/>
          <p:nvPr/>
        </p:nvSpPr>
        <p:spPr>
          <a:xfrm>
            <a:off x="1982247" y="4118446"/>
            <a:ext cx="1278821" cy="215444"/>
          </a:xfrm>
          <a:prstGeom prst="rect">
            <a:avLst/>
          </a:prstGeom>
          <a:noFill/>
        </p:spPr>
        <p:txBody>
          <a:bodyPr vert="horz" wrap="square" lIns="0" tIns="0" rIns="0" bIns="0" rtlCol="0" anchor="ctr">
            <a:spAutoFit/>
          </a:bodyPr>
          <a:lstStyle/>
          <a:p>
            <a:pPr algn="l"/>
            <a:r>
              <a:rPr lang="zh-CN" altLang="en-US" sz="1400" b="1" dirty="0">
                <a:latin typeface="微软雅黑" pitchFamily="34" charset="-122"/>
                <a:ea typeface="微软雅黑" pitchFamily="34" charset="-122"/>
              </a:rPr>
              <a:t>在此添加小标题</a:t>
            </a:r>
          </a:p>
        </p:txBody>
      </p:sp>
      <p:sp>
        <p:nvSpPr>
          <p:cNvPr id="24" name="TextBox 6"/>
          <p:cNvSpPr txBox="1"/>
          <p:nvPr/>
        </p:nvSpPr>
        <p:spPr>
          <a:xfrm>
            <a:off x="5817029" y="1167309"/>
            <a:ext cx="1291938" cy="215444"/>
          </a:xfrm>
          <a:prstGeom prst="rect">
            <a:avLst/>
          </a:prstGeom>
          <a:noFill/>
        </p:spPr>
        <p:txBody>
          <a:bodyPr vert="horz" wrap="square" lIns="0" tIns="0" rIns="0" bIns="0" rtlCol="0" anchor="ctr">
            <a:spAutoFit/>
          </a:bodyPr>
          <a:lstStyle/>
          <a:p>
            <a:pPr algn="l"/>
            <a:r>
              <a:rPr lang="zh-CN" altLang="en-US" sz="1400" b="1" dirty="0">
                <a:latin typeface="微软雅黑" pitchFamily="34" charset="-122"/>
                <a:ea typeface="微软雅黑" pitchFamily="34" charset="-122"/>
              </a:rPr>
              <a:t>在此添加小标题</a:t>
            </a:r>
          </a:p>
        </p:txBody>
      </p:sp>
      <p:grpSp>
        <p:nvGrpSpPr>
          <p:cNvPr id="25" name="组合 24"/>
          <p:cNvGrpSpPr/>
          <p:nvPr/>
        </p:nvGrpSpPr>
        <p:grpSpPr>
          <a:xfrm>
            <a:off x="3534630" y="1753036"/>
            <a:ext cx="2004680" cy="2004951"/>
            <a:chOff x="4712021" y="2336660"/>
            <a:chExt cx="2672443" cy="2672443"/>
          </a:xfrm>
        </p:grpSpPr>
        <p:grpSp>
          <p:nvGrpSpPr>
            <p:cNvPr id="26" name="组合 25"/>
            <p:cNvGrpSpPr/>
            <p:nvPr/>
          </p:nvGrpSpPr>
          <p:grpSpPr>
            <a:xfrm>
              <a:off x="4712021" y="2336660"/>
              <a:ext cx="2672443" cy="2672443"/>
              <a:chOff x="8343900" y="254000"/>
              <a:chExt cx="3416300" cy="3416300"/>
            </a:xfrm>
          </p:grpSpPr>
          <p:sp>
            <p:nvSpPr>
              <p:cNvPr id="29" name="椭圆 28"/>
              <p:cNvSpPr/>
              <p:nvPr/>
            </p:nvSpPr>
            <p:spPr>
              <a:xfrm>
                <a:off x="8343900" y="254000"/>
                <a:ext cx="3416300" cy="3416300"/>
              </a:xfrm>
              <a:prstGeom prst="ellipse">
                <a:avLst/>
              </a:prstGeom>
              <a:gradFill flip="none" rotWithShape="1">
                <a:gsLst>
                  <a:gs pos="0">
                    <a:schemeClr val="bg1"/>
                  </a:gs>
                  <a:gs pos="46000">
                    <a:schemeClr val="bg1"/>
                  </a:gs>
                  <a:gs pos="100000">
                    <a:schemeClr val="bg2">
                      <a:lumMod val="90000"/>
                    </a:schemeClr>
                  </a:gs>
                </a:gsLst>
                <a:lin ang="2700000" scaled="1"/>
                <a:tileRect/>
              </a:gradFill>
              <a:ln>
                <a:noFill/>
              </a:ln>
              <a:effectLst>
                <a:outerShdw blurRad="1143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8477524" y="387624"/>
                <a:ext cx="3149051" cy="3149051"/>
              </a:xfrm>
              <a:prstGeom prst="ellipse">
                <a:avLst/>
              </a:pr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任意多边形 26"/>
            <p:cNvSpPr/>
            <p:nvPr/>
          </p:nvSpPr>
          <p:spPr>
            <a:xfrm>
              <a:off x="5706950" y="2923603"/>
              <a:ext cx="682583" cy="718459"/>
            </a:xfrm>
            <a:custGeom>
              <a:avLst/>
              <a:gdLst/>
              <a:ahLst/>
              <a:cxnLst/>
              <a:rect l="l" t="t" r="r" b="b"/>
              <a:pathLst>
                <a:path w="682582" h="718458">
                  <a:moveTo>
                    <a:pt x="221549" y="0"/>
                  </a:moveTo>
                  <a:lnTo>
                    <a:pt x="461034" y="0"/>
                  </a:lnTo>
                  <a:cubicBezTo>
                    <a:pt x="469142" y="0"/>
                    <a:pt x="476158" y="2963"/>
                    <a:pt x="482083" y="8888"/>
                  </a:cubicBezTo>
                  <a:cubicBezTo>
                    <a:pt x="488008" y="14812"/>
                    <a:pt x="490970" y="21828"/>
                    <a:pt x="490970" y="29936"/>
                  </a:cubicBezTo>
                  <a:cubicBezTo>
                    <a:pt x="490970" y="38044"/>
                    <a:pt x="488008" y="45060"/>
                    <a:pt x="482083" y="50985"/>
                  </a:cubicBezTo>
                  <a:cubicBezTo>
                    <a:pt x="476158" y="56909"/>
                    <a:pt x="469142" y="59872"/>
                    <a:pt x="461034" y="59872"/>
                  </a:cubicBezTo>
                  <a:lnTo>
                    <a:pt x="431099" y="59872"/>
                  </a:lnTo>
                  <a:lnTo>
                    <a:pt x="431099" y="246502"/>
                  </a:lnTo>
                  <a:lnTo>
                    <a:pt x="666375" y="617425"/>
                  </a:lnTo>
                  <a:cubicBezTo>
                    <a:pt x="683837" y="645178"/>
                    <a:pt x="687189" y="668955"/>
                    <a:pt x="676432" y="688756"/>
                  </a:cubicBezTo>
                  <a:cubicBezTo>
                    <a:pt x="665673" y="708557"/>
                    <a:pt x="643767" y="718458"/>
                    <a:pt x="610713" y="718458"/>
                  </a:cubicBezTo>
                  <a:lnTo>
                    <a:pt x="71870" y="718458"/>
                  </a:lnTo>
                  <a:cubicBezTo>
                    <a:pt x="38817" y="718458"/>
                    <a:pt x="16910" y="708557"/>
                    <a:pt x="6152" y="688756"/>
                  </a:cubicBezTo>
                  <a:cubicBezTo>
                    <a:pt x="-4606" y="668955"/>
                    <a:pt x="-1254" y="645178"/>
                    <a:pt x="16209" y="617425"/>
                  </a:cubicBezTo>
                  <a:lnTo>
                    <a:pt x="251484" y="246502"/>
                  </a:lnTo>
                  <a:lnTo>
                    <a:pt x="251484" y="59872"/>
                  </a:lnTo>
                  <a:lnTo>
                    <a:pt x="221549" y="59872"/>
                  </a:lnTo>
                  <a:cubicBezTo>
                    <a:pt x="213441" y="59872"/>
                    <a:pt x="206425" y="56909"/>
                    <a:pt x="200500" y="50985"/>
                  </a:cubicBezTo>
                  <a:cubicBezTo>
                    <a:pt x="194575" y="45060"/>
                    <a:pt x="191614" y="38044"/>
                    <a:pt x="191614" y="29936"/>
                  </a:cubicBezTo>
                  <a:cubicBezTo>
                    <a:pt x="191614" y="21828"/>
                    <a:pt x="194575" y="14812"/>
                    <a:pt x="200500" y="8888"/>
                  </a:cubicBezTo>
                  <a:cubicBezTo>
                    <a:pt x="206425" y="2963"/>
                    <a:pt x="213441" y="0"/>
                    <a:pt x="221549" y="0"/>
                  </a:cubicBezTo>
                  <a:close/>
                  <a:moveTo>
                    <a:pt x="311356" y="59872"/>
                  </a:moveTo>
                  <a:lnTo>
                    <a:pt x="311356" y="246502"/>
                  </a:lnTo>
                  <a:lnTo>
                    <a:pt x="311356" y="263809"/>
                  </a:lnTo>
                  <a:lnTo>
                    <a:pt x="302001" y="278309"/>
                  </a:lnTo>
                  <a:lnTo>
                    <a:pt x="174775" y="478972"/>
                  </a:lnTo>
                  <a:lnTo>
                    <a:pt x="507809" y="478972"/>
                  </a:lnTo>
                  <a:lnTo>
                    <a:pt x="380582" y="278309"/>
                  </a:lnTo>
                  <a:lnTo>
                    <a:pt x="371227" y="263809"/>
                  </a:lnTo>
                  <a:lnTo>
                    <a:pt x="371227" y="246502"/>
                  </a:lnTo>
                  <a:lnTo>
                    <a:pt x="371227" y="59872"/>
                  </a:lnTo>
                  <a:lnTo>
                    <a:pt x="311356" y="5987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6"/>
            <p:cNvSpPr txBox="1"/>
            <p:nvPr/>
          </p:nvSpPr>
          <p:spPr>
            <a:xfrm>
              <a:off x="5140361" y="3825385"/>
              <a:ext cx="1892739" cy="307777"/>
            </a:xfrm>
            <a:prstGeom prst="rect">
              <a:avLst/>
            </a:prstGeom>
            <a:noFill/>
          </p:spPr>
          <p:txBody>
            <a:bodyPr vert="horz" wrap="square" lIns="0" tIns="0" rIns="0" bIns="0" rtlCol="0" anchor="ctr">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在此添加大标题</a:t>
              </a:r>
            </a:p>
          </p:txBody>
        </p:sp>
      </p:grpSp>
      <p:sp>
        <p:nvSpPr>
          <p:cNvPr id="32" name="文本框 23"/>
          <p:cNvSpPr txBox="1"/>
          <p:nvPr/>
        </p:nvSpPr>
        <p:spPr>
          <a:xfrm>
            <a:off x="1532080" y="2105340"/>
            <a:ext cx="1345512" cy="568023"/>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3" name="文本框 29"/>
          <p:cNvSpPr txBox="1"/>
          <p:nvPr/>
        </p:nvSpPr>
        <p:spPr>
          <a:xfrm>
            <a:off x="1915556" y="4417379"/>
            <a:ext cx="1345512" cy="568023"/>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4" name="文本框 30"/>
          <p:cNvSpPr txBox="1"/>
          <p:nvPr/>
        </p:nvSpPr>
        <p:spPr>
          <a:xfrm>
            <a:off x="5763455" y="1426861"/>
            <a:ext cx="1345512" cy="568023"/>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5" name="文本框 31"/>
          <p:cNvSpPr txBox="1"/>
          <p:nvPr/>
        </p:nvSpPr>
        <p:spPr>
          <a:xfrm>
            <a:off x="6284848" y="3762865"/>
            <a:ext cx="1345512" cy="568023"/>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6" name="TextBox 6"/>
          <p:cNvSpPr txBox="1"/>
          <p:nvPr/>
        </p:nvSpPr>
        <p:spPr>
          <a:xfrm>
            <a:off x="6284849" y="3538420"/>
            <a:ext cx="1291938" cy="215444"/>
          </a:xfrm>
          <a:prstGeom prst="rect">
            <a:avLst/>
          </a:prstGeom>
          <a:noFill/>
        </p:spPr>
        <p:txBody>
          <a:bodyPr vert="horz" wrap="square" lIns="0" tIns="0" rIns="0" bIns="0" rtlCol="0" anchor="ctr">
            <a:spAutoFit/>
          </a:bodyPr>
          <a:lstStyle/>
          <a:p>
            <a:pPr algn="l"/>
            <a:r>
              <a:rPr lang="zh-CN" altLang="en-US" sz="1400" b="1" dirty="0">
                <a:latin typeface="微软雅黑" pitchFamily="34" charset="-122"/>
                <a:ea typeface="微软雅黑" pitchFamily="34" charset="-122"/>
              </a:rPr>
              <a:t>在此添加小标题</a:t>
            </a:r>
          </a:p>
        </p:txBody>
      </p:sp>
    </p:spTree>
    <p:extLst>
      <p:ext uri="{BB962C8B-B14F-4D97-AF65-F5344CB8AC3E}">
        <p14:creationId xmlns:p14="http://schemas.microsoft.com/office/powerpoint/2010/main" val="204714708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right)">
                                      <p:cBhvr>
                                        <p:cTn id="13" dur="500"/>
                                        <p:tgtEl>
                                          <p:spTgt spid="1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500"/>
                                        <p:tgtEl>
                                          <p:spTgt spid="21"/>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851922" y="2070596"/>
            <a:ext cx="2954656" cy="1077218"/>
          </a:xfrm>
          <a:prstGeom prst="rect">
            <a:avLst/>
          </a:prstGeom>
          <a:noFill/>
        </p:spPr>
        <p:txBody>
          <a:bodyPr wrap="none" rtlCol="0">
            <a:spAutoFit/>
          </a:bodyPr>
          <a:lstStyle/>
          <a:p>
            <a:pPr marL="0" lvl="1"/>
            <a:r>
              <a:rPr lang="zh-CN" altLang="en-US" sz="1400" b="1" dirty="0" smtClean="0">
                <a:solidFill>
                  <a:srgbClr val="C00000"/>
                </a:solidFill>
                <a:latin typeface="微软雅黑" pitchFamily="34" charset="-122"/>
                <a:ea typeface="微软雅黑" pitchFamily="34" charset="-122"/>
              </a:rPr>
              <a:t> </a:t>
            </a:r>
            <a:r>
              <a:rPr lang="zh-CN" altLang="en-US" sz="2800" b="1" dirty="0" smtClean="0">
                <a:solidFill>
                  <a:srgbClr val="C00000"/>
                </a:solidFill>
                <a:latin typeface="微软雅黑" pitchFamily="34" charset="-122"/>
                <a:ea typeface="微软雅黑" pitchFamily="34" charset="-122"/>
              </a:rPr>
              <a:t>第二部分</a:t>
            </a:r>
            <a:endParaRPr lang="en-US" altLang="zh-CN" sz="2800" b="1" dirty="0">
              <a:solidFill>
                <a:srgbClr val="C00000"/>
              </a:solidFill>
              <a:latin typeface="微软雅黑" pitchFamily="34" charset="-122"/>
              <a:ea typeface="微软雅黑" pitchFamily="34" charset="-122"/>
            </a:endParaRPr>
          </a:p>
          <a:p>
            <a:pPr marL="0" lvl="1" algn="ctr"/>
            <a:r>
              <a:rPr lang="zh-CN" altLang="en-US" sz="3600" b="1" dirty="0" smtClean="0">
                <a:solidFill>
                  <a:srgbClr val="C00000"/>
                </a:solidFill>
                <a:latin typeface="微软雅黑" pitchFamily="34" charset="-122"/>
                <a:ea typeface="微软雅黑" pitchFamily="34" charset="-122"/>
              </a:rPr>
              <a:t>工作项目成果</a:t>
            </a:r>
            <a:endParaRPr lang="en-US" altLang="zh-CN" sz="3600" b="1" dirty="0" smtClean="0">
              <a:solidFill>
                <a:srgbClr val="C00000"/>
              </a:solidFill>
              <a:latin typeface="微软雅黑" pitchFamily="34" charset="-122"/>
              <a:ea typeface="微软雅黑" pitchFamily="34" charset="-122"/>
            </a:endParaRPr>
          </a:p>
        </p:txBody>
      </p:sp>
      <p:cxnSp>
        <p:nvCxnSpPr>
          <p:cNvPr id="35" name="直接连接符 34"/>
          <p:cNvCxnSpPr/>
          <p:nvPr/>
        </p:nvCxnSpPr>
        <p:spPr>
          <a:xfrm flipV="1">
            <a:off x="3635896" y="1635646"/>
            <a:ext cx="0" cy="1924424"/>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28994" y="3147814"/>
            <a:ext cx="902846" cy="246221"/>
          </a:xfrm>
          <a:prstGeom prst="rect">
            <a:avLst/>
          </a:prstGeom>
          <a:noFill/>
        </p:spPr>
        <p:txBody>
          <a:bodyPr wrap="square" lIns="0" tIns="0" rIns="0" bIns="0" rtlCol="0">
            <a:spAutoFit/>
          </a:bodyPr>
          <a:lstStyle/>
          <a:p>
            <a:r>
              <a:rPr lang="en-US" altLang="zh-CN" sz="1600" dirty="0" smtClean="0">
                <a:solidFill>
                  <a:srgbClr val="C00000"/>
                </a:solidFill>
                <a:latin typeface="微软雅黑" pitchFamily="34" charset="-122"/>
                <a:ea typeface="微软雅黑" pitchFamily="34" charset="-122"/>
              </a:rPr>
              <a:t>PART 02</a:t>
            </a:r>
            <a:endParaRPr lang="zh-CN" altLang="en-US" sz="1600" dirty="0" smtClean="0">
              <a:solidFill>
                <a:srgbClr val="C00000"/>
              </a:solidFill>
              <a:latin typeface="微软雅黑" pitchFamily="34" charset="-122"/>
              <a:ea typeface="微软雅黑" pitchFamily="34" charset="-122"/>
            </a:endParaRPr>
          </a:p>
        </p:txBody>
      </p:sp>
      <p:grpSp>
        <p:nvGrpSpPr>
          <p:cNvPr id="37" name="组合 36"/>
          <p:cNvGrpSpPr/>
          <p:nvPr/>
        </p:nvGrpSpPr>
        <p:grpSpPr>
          <a:xfrm>
            <a:off x="2012561" y="1753220"/>
            <a:ext cx="1197175" cy="1197175"/>
            <a:chOff x="2123728" y="1579722"/>
            <a:chExt cx="1197175" cy="1197175"/>
          </a:xfrm>
        </p:grpSpPr>
        <p:grpSp>
          <p:nvGrpSpPr>
            <p:cNvPr id="38" name="组合 3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8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8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8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7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7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428867108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5000">
                                          <p:cBhvr additive="base">
                                            <p:cTn id="7" dur="15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ppt_x</p:attrName>
                                            </p:attrNameLst>
                                          </p:cBhvr>
                                          <p:tavLst>
                                            <p:tav tm="0">
                                              <p:val>
                                                <p:strVal val="#ppt_x-#ppt_w*1.125000"/>
                                              </p:val>
                                            </p:tav>
                                            <p:tav tm="100000">
                                              <p:val>
                                                <p:strVal val="#ppt_x"/>
                                              </p:val>
                                            </p:tav>
                                          </p:tavLst>
                                        </p:anim>
                                        <p:animEffect transition="in" filter="wipe(right)">
                                          <p:cBhvr>
                                            <p:cTn id="17" dur="500"/>
                                            <p:tgtEl>
                                              <p:spTgt spid="3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ppt_x</p:attrName>
                                            </p:attrNameLst>
                                          </p:cBhvr>
                                          <p:tavLst>
                                            <p:tav tm="0">
                                              <p:val>
                                                <p:strVal val="#ppt_x"/>
                                              </p:val>
                                            </p:tav>
                                            <p:tav tm="100000">
                                              <p:val>
                                                <p:strVal val="#ppt_x"/>
                                              </p:val>
                                            </p:tav>
                                          </p:tavLst>
                                        </p:anim>
                                        <p:anim calcmode="lin" valueType="num">
                                          <p:cBhvr>
                                            <p:cTn id="2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500" fill="hold"/>
                                            <p:tgtEl>
                                              <p:spTgt spid="37"/>
                                            </p:tgtEl>
                                            <p:attrNameLst>
                                              <p:attrName>ppt_x</p:attrName>
                                            </p:attrNameLst>
                                          </p:cBhvr>
                                          <p:tavLst>
                                            <p:tav tm="0">
                                              <p:val>
                                                <p:strVal val="0-#ppt_w/2"/>
                                              </p:val>
                                            </p:tav>
                                            <p:tav tm="100000">
                                              <p:val>
                                                <p:strVal val="#ppt_x"/>
                                              </p:val>
                                            </p:tav>
                                          </p:tavLst>
                                        </p:anim>
                                        <p:anim calcmode="lin" valueType="num">
                                          <p:cBhvr additive="base">
                                            <p:cTn id="8" dur="1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ppt_x</p:attrName>
                                            </p:attrNameLst>
                                          </p:cBhvr>
                                          <p:tavLst>
                                            <p:tav tm="0">
                                              <p:val>
                                                <p:strVal val="#ppt_x-#ppt_w*1.125000"/>
                                              </p:val>
                                            </p:tav>
                                            <p:tav tm="100000">
                                              <p:val>
                                                <p:strVal val="#ppt_x"/>
                                              </p:val>
                                            </p:tav>
                                          </p:tavLst>
                                        </p:anim>
                                        <p:animEffect transition="in" filter="wipe(right)">
                                          <p:cBhvr>
                                            <p:cTn id="17" dur="500"/>
                                            <p:tgtEl>
                                              <p:spTgt spid="3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ppt_x</p:attrName>
                                            </p:attrNameLst>
                                          </p:cBhvr>
                                          <p:tavLst>
                                            <p:tav tm="0">
                                              <p:val>
                                                <p:strVal val="#ppt_x"/>
                                              </p:val>
                                            </p:tav>
                                            <p:tav tm="100000">
                                              <p:val>
                                                <p:strVal val="#ppt_x"/>
                                              </p:val>
                                            </p:tav>
                                          </p:tavLst>
                                        </p:anim>
                                        <p:anim calcmode="lin" valueType="num">
                                          <p:cBhvr>
                                            <p:cTn id="2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a:off x="938484" y="2884651"/>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938484" y="3826088"/>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550552" y="2978829"/>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39" name="TextBox 38"/>
          <p:cNvSpPr txBox="1"/>
          <p:nvPr/>
        </p:nvSpPr>
        <p:spPr>
          <a:xfrm>
            <a:off x="1550552" y="3250024"/>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40" name="TextBox 39"/>
          <p:cNvSpPr txBox="1"/>
          <p:nvPr/>
        </p:nvSpPr>
        <p:spPr>
          <a:xfrm>
            <a:off x="1550552" y="3538056"/>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41" name="TextBox 40"/>
          <p:cNvSpPr txBox="1"/>
          <p:nvPr/>
        </p:nvSpPr>
        <p:spPr>
          <a:xfrm>
            <a:off x="938484" y="3932790"/>
            <a:ext cx="2808312" cy="461665"/>
          </a:xfrm>
          <a:prstGeom prst="rect">
            <a:avLst/>
          </a:prstGeom>
          <a:noFill/>
        </p:spPr>
        <p:txBody>
          <a:bodyPr wrap="square" lIns="0" tIns="0" rIns="0" bIns="0" rtlCol="0">
            <a:spAutoFit/>
          </a:bodyPr>
          <a:lstStyle/>
          <a:p>
            <a:r>
              <a:rPr lang="zh-CN" altLang="en-US" sz="1000" dirty="0">
                <a:latin typeface="+mj-ea"/>
              </a:rPr>
              <a:t>单击此处添加文本单击此处添加文本</a:t>
            </a:r>
            <a:endParaRPr lang="en-US" altLang="zh-CN" sz="1000" dirty="0">
              <a:latin typeface="+mj-ea"/>
            </a:endParaRPr>
          </a:p>
          <a:p>
            <a:r>
              <a:rPr lang="zh-CN" altLang="en-US" sz="1000" dirty="0">
                <a:latin typeface="+mj-ea"/>
              </a:rPr>
              <a:t>单击此处添加文本单击此处添加文本</a:t>
            </a:r>
            <a:endParaRPr lang="en-US" altLang="zh-CN" sz="1000" dirty="0">
              <a:latin typeface="+mj-ea"/>
            </a:endParaRPr>
          </a:p>
          <a:p>
            <a:endParaRPr lang="en-US" altLang="zh-CN" sz="1000" dirty="0">
              <a:latin typeface="+mj-ea"/>
            </a:endParaRPr>
          </a:p>
        </p:txBody>
      </p:sp>
      <p:sp>
        <p:nvSpPr>
          <p:cNvPr id="42" name="Freeform 5"/>
          <p:cNvSpPr>
            <a:spLocks/>
          </p:cNvSpPr>
          <p:nvPr/>
        </p:nvSpPr>
        <p:spPr bwMode="auto">
          <a:xfrm>
            <a:off x="4246442" y="949664"/>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C00000"/>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43" name="圆角矩形 42"/>
          <p:cNvSpPr/>
          <p:nvPr/>
        </p:nvSpPr>
        <p:spPr>
          <a:xfrm>
            <a:off x="5364088" y="94966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圆角矩形 43"/>
          <p:cNvSpPr/>
          <p:nvPr/>
        </p:nvSpPr>
        <p:spPr>
          <a:xfrm>
            <a:off x="5364088" y="1508372"/>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圆角矩形 44"/>
          <p:cNvSpPr/>
          <p:nvPr/>
        </p:nvSpPr>
        <p:spPr>
          <a:xfrm>
            <a:off x="5364088" y="2067080"/>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圆角矩形 45"/>
          <p:cNvSpPr/>
          <p:nvPr/>
        </p:nvSpPr>
        <p:spPr>
          <a:xfrm>
            <a:off x="5364088" y="2625788"/>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圆角矩形 46"/>
          <p:cNvSpPr/>
          <p:nvPr/>
        </p:nvSpPr>
        <p:spPr>
          <a:xfrm>
            <a:off x="5364088" y="3184496"/>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圆角矩形 51"/>
          <p:cNvSpPr/>
          <p:nvPr/>
        </p:nvSpPr>
        <p:spPr>
          <a:xfrm>
            <a:off x="5364088" y="374320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圆角矩形 52"/>
          <p:cNvSpPr/>
          <p:nvPr/>
        </p:nvSpPr>
        <p:spPr>
          <a:xfrm>
            <a:off x="5364088" y="4301909"/>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TextBox 53"/>
          <p:cNvSpPr txBox="1"/>
          <p:nvPr/>
        </p:nvSpPr>
        <p:spPr>
          <a:xfrm>
            <a:off x="5714950" y="1107699"/>
            <a:ext cx="2313434" cy="153888"/>
          </a:xfrm>
          <a:prstGeom prst="rect">
            <a:avLst/>
          </a:prstGeom>
          <a:noFill/>
        </p:spPr>
        <p:txBody>
          <a:bodyPr wrap="square" lIns="0" tIns="0" rIns="0" bIns="0" rtlCol="0">
            <a:spAutoFit/>
          </a:bodyPr>
          <a:lstStyle/>
          <a:p>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55" name="TextBox 54"/>
          <p:cNvSpPr txBox="1"/>
          <p:nvPr/>
        </p:nvSpPr>
        <p:spPr>
          <a:xfrm>
            <a:off x="5714950" y="1666407"/>
            <a:ext cx="2313434" cy="153888"/>
          </a:xfrm>
          <a:prstGeom prst="rect">
            <a:avLst/>
          </a:prstGeom>
          <a:noFill/>
        </p:spPr>
        <p:txBody>
          <a:bodyPr wrap="square" lIns="0" tIns="0" rIns="0" bIns="0" rtlCol="0">
            <a:spAutoFit/>
          </a:bodyPr>
          <a:lstStyle/>
          <a:p>
            <a:r>
              <a:rPr lang="zh-CN" altLang="en-US" sz="1000" dirty="0">
                <a:latin typeface="+mj-ea"/>
              </a:rPr>
              <a:t>单击此处添加文本单击</a:t>
            </a:r>
            <a:r>
              <a:rPr lang="zh-CN" altLang="en-US" sz="1000" dirty="0" smtClean="0">
                <a:latin typeface="+mj-ea"/>
              </a:rPr>
              <a:t>此处</a:t>
            </a:r>
            <a:endParaRPr lang="en-US" altLang="zh-CN" sz="1000" dirty="0">
              <a:latin typeface="+mj-ea"/>
            </a:endParaRPr>
          </a:p>
        </p:txBody>
      </p:sp>
      <p:sp>
        <p:nvSpPr>
          <p:cNvPr id="56" name="TextBox 55"/>
          <p:cNvSpPr txBox="1"/>
          <p:nvPr/>
        </p:nvSpPr>
        <p:spPr>
          <a:xfrm>
            <a:off x="5714950" y="2225115"/>
            <a:ext cx="2313434" cy="153888"/>
          </a:xfrm>
          <a:prstGeom prst="rect">
            <a:avLst/>
          </a:prstGeom>
          <a:noFill/>
        </p:spPr>
        <p:txBody>
          <a:bodyPr wrap="square" lIns="0" tIns="0" rIns="0" bIns="0" rtlCol="0">
            <a:spAutoFit/>
          </a:bodyPr>
          <a:lstStyle/>
          <a:p>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57" name="TextBox 56"/>
          <p:cNvSpPr txBox="1"/>
          <p:nvPr/>
        </p:nvSpPr>
        <p:spPr>
          <a:xfrm>
            <a:off x="5714950" y="2783823"/>
            <a:ext cx="2313434" cy="153888"/>
          </a:xfrm>
          <a:prstGeom prst="rect">
            <a:avLst/>
          </a:prstGeom>
          <a:noFill/>
        </p:spPr>
        <p:txBody>
          <a:bodyPr wrap="square" lIns="0" tIns="0" rIns="0" bIns="0" rtlCol="0">
            <a:spAutoFit/>
          </a:bodyPr>
          <a:lstStyle/>
          <a:p>
            <a:r>
              <a:rPr lang="zh-CN" altLang="en-US" sz="1000" dirty="0">
                <a:latin typeface="+mj-ea"/>
              </a:rPr>
              <a:t>单击此处添加文本单击</a:t>
            </a:r>
            <a:r>
              <a:rPr lang="zh-CN" altLang="en-US" sz="1000" dirty="0" smtClean="0">
                <a:latin typeface="+mj-ea"/>
              </a:rPr>
              <a:t>此处</a:t>
            </a:r>
            <a:endParaRPr lang="en-US" altLang="zh-CN" sz="1000" dirty="0">
              <a:latin typeface="+mj-ea"/>
            </a:endParaRPr>
          </a:p>
        </p:txBody>
      </p:sp>
      <p:sp>
        <p:nvSpPr>
          <p:cNvPr id="58" name="TextBox 57"/>
          <p:cNvSpPr txBox="1"/>
          <p:nvPr/>
        </p:nvSpPr>
        <p:spPr>
          <a:xfrm>
            <a:off x="5714950" y="3342531"/>
            <a:ext cx="2313434" cy="153888"/>
          </a:xfrm>
          <a:prstGeom prst="rect">
            <a:avLst/>
          </a:prstGeom>
          <a:noFill/>
        </p:spPr>
        <p:txBody>
          <a:bodyPr wrap="square" lIns="0" tIns="0" rIns="0" bIns="0" rtlCol="0">
            <a:spAutoFit/>
          </a:bodyPr>
          <a:lstStyle/>
          <a:p>
            <a:r>
              <a:rPr lang="zh-CN" altLang="en-US" sz="1000" dirty="0">
                <a:latin typeface="+mj-ea"/>
              </a:rPr>
              <a:t>单击此处添加文本单击</a:t>
            </a:r>
            <a:r>
              <a:rPr lang="zh-CN" altLang="en-US" sz="1000" dirty="0" smtClean="0">
                <a:latin typeface="+mj-ea"/>
              </a:rPr>
              <a:t>此处</a:t>
            </a:r>
            <a:endParaRPr lang="en-US" altLang="zh-CN" sz="1000" dirty="0">
              <a:latin typeface="+mj-ea"/>
            </a:endParaRPr>
          </a:p>
        </p:txBody>
      </p:sp>
      <p:sp>
        <p:nvSpPr>
          <p:cNvPr id="59" name="TextBox 58"/>
          <p:cNvSpPr txBox="1"/>
          <p:nvPr/>
        </p:nvSpPr>
        <p:spPr>
          <a:xfrm>
            <a:off x="5714950" y="3901239"/>
            <a:ext cx="2313434" cy="153888"/>
          </a:xfrm>
          <a:prstGeom prst="rect">
            <a:avLst/>
          </a:prstGeom>
          <a:noFill/>
        </p:spPr>
        <p:txBody>
          <a:bodyPr wrap="square" lIns="0" tIns="0" rIns="0" bIns="0" rtlCol="0">
            <a:spAutoFit/>
          </a:bodyPr>
          <a:lstStyle/>
          <a:p>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60" name="TextBox 59"/>
          <p:cNvSpPr txBox="1"/>
          <p:nvPr/>
        </p:nvSpPr>
        <p:spPr>
          <a:xfrm>
            <a:off x="5714950" y="4459944"/>
            <a:ext cx="2313434" cy="153888"/>
          </a:xfrm>
          <a:prstGeom prst="rect">
            <a:avLst/>
          </a:prstGeom>
          <a:noFill/>
        </p:spPr>
        <p:txBody>
          <a:bodyPr wrap="square" lIns="0" tIns="0" rIns="0" bIns="0" rtlCol="0">
            <a:spAutoFit/>
          </a:bodyPr>
          <a:lstStyle/>
          <a:p>
            <a:pPr algn="just"/>
            <a:r>
              <a:rPr lang="en-US" altLang="zh-CN" sz="1000" dirty="0" smtClean="0">
                <a:latin typeface="微软雅黑" pitchFamily="34" charset="-122"/>
                <a:ea typeface="微软雅黑" pitchFamily="34" charset="-122"/>
              </a:rPr>
              <a:t>…………</a:t>
            </a:r>
          </a:p>
        </p:txBody>
      </p:sp>
      <p:grpSp>
        <p:nvGrpSpPr>
          <p:cNvPr id="61" name="组合 60"/>
          <p:cNvGrpSpPr/>
          <p:nvPr/>
        </p:nvGrpSpPr>
        <p:grpSpPr>
          <a:xfrm>
            <a:off x="1661928" y="1336967"/>
            <a:ext cx="1361423" cy="1364178"/>
            <a:chOff x="7146423" y="413387"/>
            <a:chExt cx="495231" cy="496232"/>
          </a:xfrm>
        </p:grpSpPr>
        <p:grpSp>
          <p:nvGrpSpPr>
            <p:cNvPr id="62" name="组合 61"/>
            <p:cNvGrpSpPr/>
            <p:nvPr/>
          </p:nvGrpSpPr>
          <p:grpSpPr>
            <a:xfrm>
              <a:off x="7146423" y="413387"/>
              <a:ext cx="495231" cy="496232"/>
              <a:chOff x="1589596" y="810715"/>
              <a:chExt cx="2340698" cy="2345431"/>
            </a:xfrm>
          </p:grpSpPr>
          <p:grpSp>
            <p:nvGrpSpPr>
              <p:cNvPr id="64" name="组合 79"/>
              <p:cNvGrpSpPr>
                <a:grpSpLocks/>
              </p:cNvGrpSpPr>
              <p:nvPr/>
            </p:nvGrpSpPr>
            <p:grpSpPr bwMode="auto">
              <a:xfrm>
                <a:off x="1589596" y="810715"/>
                <a:ext cx="2340698" cy="2345431"/>
                <a:chOff x="6379729" y="2488774"/>
                <a:chExt cx="2513016" cy="2513016"/>
              </a:xfrm>
            </p:grpSpPr>
            <p:sp>
              <p:nvSpPr>
                <p:cNvPr id="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6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5" name="椭圆 80"/>
              <p:cNvSpPr/>
              <p:nvPr/>
            </p:nvSpPr>
            <p:spPr bwMode="auto">
              <a:xfrm>
                <a:off x="1932719" y="1141998"/>
                <a:ext cx="1691507" cy="1694935"/>
              </a:xfrm>
              <a:prstGeom prst="ellipse">
                <a:avLst/>
              </a:prstGeom>
              <a:solidFill>
                <a:srgbClr val="C0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63" name="TextBox 62"/>
            <p:cNvSpPr txBox="1"/>
            <p:nvPr/>
          </p:nvSpPr>
          <p:spPr>
            <a:xfrm>
              <a:off x="7266038" y="516486"/>
              <a:ext cx="272428" cy="279891"/>
            </a:xfrm>
            <a:prstGeom prst="rect">
              <a:avLst/>
            </a:prstGeom>
            <a:noFill/>
          </p:spPr>
          <p:txBody>
            <a:bodyPr wrap="none" rtlCol="0">
              <a:spAutoFit/>
            </a:bodyPr>
            <a:lstStyle/>
            <a:p>
              <a:r>
                <a:rPr lang="zh-CN" altLang="en-US" sz="2200" b="1" dirty="0" smtClean="0">
                  <a:solidFill>
                    <a:schemeClr val="bg1"/>
                  </a:solidFill>
                  <a:latin typeface="微软雅黑" pitchFamily="34" charset="-122"/>
                  <a:ea typeface="微软雅黑" pitchFamily="34" charset="-122"/>
                </a:rPr>
                <a:t>标题</a:t>
              </a:r>
              <a:endParaRPr lang="en-US" altLang="zh-CN" sz="2200" b="1" dirty="0" smtClean="0">
                <a:solidFill>
                  <a:schemeClr val="bg1"/>
                </a:solidFill>
                <a:latin typeface="微软雅黑" pitchFamily="34" charset="-122"/>
                <a:ea typeface="微软雅黑" pitchFamily="34" charset="-122"/>
              </a:endParaRPr>
            </a:p>
            <a:p>
              <a:r>
                <a:rPr lang="zh-CN" altLang="en-US" sz="2200" b="1" dirty="0" smtClean="0">
                  <a:solidFill>
                    <a:schemeClr val="bg1"/>
                  </a:solidFill>
                  <a:latin typeface="微软雅黑" pitchFamily="34" charset="-122"/>
                  <a:ea typeface="微软雅黑" pitchFamily="34" charset="-122"/>
                </a:rPr>
                <a:t>文字</a:t>
              </a:r>
              <a:endParaRPr lang="en-US" altLang="zh-CN" sz="2200" b="1" dirty="0" smtClean="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8900611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anim calcmode="lin" valueType="num">
                                      <p:cBhvr>
                                        <p:cTn id="10" dur="500" fill="hold"/>
                                        <p:tgtEl>
                                          <p:spTgt spid="61"/>
                                        </p:tgtEl>
                                        <p:attrNameLst>
                                          <p:attrName>ppt_x</p:attrName>
                                        </p:attrNameLst>
                                      </p:cBhvr>
                                      <p:tavLst>
                                        <p:tav tm="0">
                                          <p:val>
                                            <p:fltVal val="0.5"/>
                                          </p:val>
                                        </p:tav>
                                        <p:tav tm="100000">
                                          <p:val>
                                            <p:strVal val="#ppt_x"/>
                                          </p:val>
                                        </p:tav>
                                      </p:tavLst>
                                    </p:anim>
                                    <p:anim calcmode="lin" valueType="num">
                                      <p:cBhvr>
                                        <p:cTn id="11" dur="500" fill="hold"/>
                                        <p:tgtEl>
                                          <p:spTgt spid="61"/>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6" presetClass="entr" presetSubtype="37"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barn(outVertical)">
                                      <p:cBhvr>
                                        <p:cTn id="15" dur="500"/>
                                        <p:tgtEl>
                                          <p:spTgt spid="36"/>
                                        </p:tgtEl>
                                      </p:cBhvr>
                                    </p:animEffect>
                                  </p:childTnLst>
                                </p:cTn>
                              </p:par>
                              <p:par>
                                <p:cTn id="16" presetID="16" presetClass="entr" presetSubtype="37"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barn(outVertical)">
                                      <p:cBhvr>
                                        <p:cTn id="18" dur="500"/>
                                        <p:tgtEl>
                                          <p:spTgt spid="37"/>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anim calcmode="lin" valueType="num">
                                      <p:cBhvr>
                                        <p:cTn id="23" dur="500" fill="hold"/>
                                        <p:tgtEl>
                                          <p:spTgt spid="38"/>
                                        </p:tgtEl>
                                        <p:attrNameLst>
                                          <p:attrName>ppt_x</p:attrName>
                                        </p:attrNameLst>
                                      </p:cBhvr>
                                      <p:tavLst>
                                        <p:tav tm="0">
                                          <p:val>
                                            <p:strVal val="#ppt_x"/>
                                          </p:val>
                                        </p:tav>
                                        <p:tav tm="100000">
                                          <p:val>
                                            <p:strVal val="#ppt_x"/>
                                          </p:val>
                                        </p:tav>
                                      </p:tavLst>
                                    </p:anim>
                                    <p:anim calcmode="lin" valueType="num">
                                      <p:cBhvr>
                                        <p:cTn id="24" dur="500" fill="hold"/>
                                        <p:tgtEl>
                                          <p:spTgt spid="3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anim calcmode="lin" valueType="num">
                                      <p:cBhvr>
                                        <p:cTn id="28" dur="500" fill="hold"/>
                                        <p:tgtEl>
                                          <p:spTgt spid="39"/>
                                        </p:tgtEl>
                                        <p:attrNameLst>
                                          <p:attrName>ppt_x</p:attrName>
                                        </p:attrNameLst>
                                      </p:cBhvr>
                                      <p:tavLst>
                                        <p:tav tm="0">
                                          <p:val>
                                            <p:strVal val="#ppt_x"/>
                                          </p:val>
                                        </p:tav>
                                        <p:tav tm="100000">
                                          <p:val>
                                            <p:strVal val="#ppt_x"/>
                                          </p:val>
                                        </p:tav>
                                      </p:tavLst>
                                    </p:anim>
                                    <p:anim calcmode="lin" valueType="num">
                                      <p:cBhvr>
                                        <p:cTn id="29" dur="500" fill="hold"/>
                                        <p:tgtEl>
                                          <p:spTgt spid="3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4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anim calcmode="lin" valueType="num">
                                      <p:cBhvr>
                                        <p:cTn id="33" dur="500" fill="hold"/>
                                        <p:tgtEl>
                                          <p:spTgt spid="40"/>
                                        </p:tgtEl>
                                        <p:attrNameLst>
                                          <p:attrName>ppt_x</p:attrName>
                                        </p:attrNameLst>
                                      </p:cBhvr>
                                      <p:tavLst>
                                        <p:tav tm="0">
                                          <p:val>
                                            <p:strVal val="#ppt_x"/>
                                          </p:val>
                                        </p:tav>
                                        <p:tav tm="100000">
                                          <p:val>
                                            <p:strVal val="#ppt_x"/>
                                          </p:val>
                                        </p:tav>
                                      </p:tavLst>
                                    </p:anim>
                                    <p:anim calcmode="lin" valueType="num">
                                      <p:cBhvr>
                                        <p:cTn id="34" dur="500" fill="hold"/>
                                        <p:tgtEl>
                                          <p:spTgt spid="40"/>
                                        </p:tgtEl>
                                        <p:attrNameLst>
                                          <p:attrName>ppt_y</p:attrName>
                                        </p:attrNameLst>
                                      </p:cBhvr>
                                      <p:tavLst>
                                        <p:tav tm="0">
                                          <p:val>
                                            <p:strVal val="#ppt_y+.1"/>
                                          </p:val>
                                        </p:tav>
                                        <p:tav tm="100000">
                                          <p:val>
                                            <p:strVal val="#ppt_y"/>
                                          </p:val>
                                        </p:tav>
                                      </p:tavLst>
                                    </p:anim>
                                  </p:childTnLst>
                                </p:cTn>
                              </p:par>
                            </p:childTnLst>
                          </p:cTn>
                        </p:par>
                        <p:par>
                          <p:cTn id="35" fill="hold">
                            <p:stCondLst>
                              <p:cond delay="1900"/>
                            </p:stCondLst>
                            <p:childTnLst>
                              <p:par>
                                <p:cTn id="36" presetID="22" presetClass="entr" presetSubtype="8"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left)">
                                      <p:cBhvr>
                                        <p:cTn id="38" dur="300"/>
                                        <p:tgtEl>
                                          <p:spTgt spid="41"/>
                                        </p:tgtEl>
                                      </p:cBhvr>
                                    </p:animEffect>
                                  </p:childTnLst>
                                </p:cTn>
                              </p:par>
                            </p:childTnLst>
                          </p:cTn>
                        </p:par>
                        <p:par>
                          <p:cTn id="39" fill="hold">
                            <p:stCondLst>
                              <p:cond delay="220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2700"/>
                            </p:stCondLst>
                            <p:childTnLst>
                              <p:par>
                                <p:cTn id="44" presetID="22" presetClass="entr" presetSubtype="8"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wipe(left)">
                                      <p:cBhvr>
                                        <p:cTn id="46" dur="300"/>
                                        <p:tgtEl>
                                          <p:spTgt spid="5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300"/>
                                        <p:tgtEl>
                                          <p:spTgt spid="43"/>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300"/>
                                        <p:tgtEl>
                                          <p:spTgt spid="5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300"/>
                                        <p:tgtEl>
                                          <p:spTgt spid="44"/>
                                        </p:tgtEl>
                                      </p:cBhvr>
                                    </p:animEffect>
                                  </p:childTnLst>
                                </p:cTn>
                              </p:par>
                            </p:childTnLst>
                          </p:cTn>
                        </p:par>
                        <p:par>
                          <p:cTn id="57" fill="hold">
                            <p:stCondLst>
                              <p:cond delay="3300"/>
                            </p:stCondLst>
                            <p:childTnLst>
                              <p:par>
                                <p:cTn id="58" presetID="22" presetClass="entr" presetSubtype="8" fill="hold" grpId="0"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300"/>
                                        <p:tgtEl>
                                          <p:spTgt spid="5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wipe(left)">
                                      <p:cBhvr>
                                        <p:cTn id="63" dur="300"/>
                                        <p:tgtEl>
                                          <p:spTgt spid="45"/>
                                        </p:tgtEl>
                                      </p:cBhvr>
                                    </p:animEffect>
                                  </p:childTnLst>
                                </p:cTn>
                              </p:par>
                            </p:childTnLst>
                          </p:cTn>
                        </p:par>
                        <p:par>
                          <p:cTn id="64" fill="hold">
                            <p:stCondLst>
                              <p:cond delay="3600"/>
                            </p:stCondLst>
                            <p:childTnLst>
                              <p:par>
                                <p:cTn id="65" presetID="22" presetClass="entr" presetSubtype="8"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wipe(left)">
                                      <p:cBhvr>
                                        <p:cTn id="67" dur="300"/>
                                        <p:tgtEl>
                                          <p:spTgt spid="5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300"/>
                                        <p:tgtEl>
                                          <p:spTgt spid="46"/>
                                        </p:tgtEl>
                                      </p:cBhvr>
                                    </p:animEffect>
                                  </p:childTnLst>
                                </p:cTn>
                              </p:par>
                            </p:childTnLst>
                          </p:cTn>
                        </p:par>
                        <p:par>
                          <p:cTn id="71" fill="hold">
                            <p:stCondLst>
                              <p:cond delay="3900"/>
                            </p:stCondLst>
                            <p:childTnLst>
                              <p:par>
                                <p:cTn id="72" presetID="22" presetClass="entr" presetSubtype="8" fill="hold" grpId="0" nodeType="after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wipe(left)">
                                      <p:cBhvr>
                                        <p:cTn id="74" dur="300"/>
                                        <p:tgtEl>
                                          <p:spTgt spid="5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300"/>
                                        <p:tgtEl>
                                          <p:spTgt spid="47"/>
                                        </p:tgtEl>
                                      </p:cBhvr>
                                    </p:animEffect>
                                  </p:childTnLst>
                                </p:cTn>
                              </p:par>
                            </p:childTnLst>
                          </p:cTn>
                        </p:par>
                        <p:par>
                          <p:cTn id="78" fill="hold">
                            <p:stCondLst>
                              <p:cond delay="4200"/>
                            </p:stCondLst>
                            <p:childTnLst>
                              <p:par>
                                <p:cTn id="79" presetID="22" presetClass="entr" presetSubtype="8" fill="hold" grpId="0"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wipe(left)">
                                      <p:cBhvr>
                                        <p:cTn id="81" dur="300"/>
                                        <p:tgtEl>
                                          <p:spTgt spid="5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300"/>
                                        <p:tgtEl>
                                          <p:spTgt spid="52"/>
                                        </p:tgtEl>
                                      </p:cBhvr>
                                    </p:animEffect>
                                  </p:childTnLst>
                                </p:cTn>
                              </p:par>
                            </p:childTnLst>
                          </p:cTn>
                        </p:par>
                        <p:par>
                          <p:cTn id="85" fill="hold">
                            <p:stCondLst>
                              <p:cond delay="4500"/>
                            </p:stCondLst>
                            <p:childTnLst>
                              <p:par>
                                <p:cTn id="86" presetID="22" presetClass="entr" presetSubtype="8"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Effect transition="in" filter="wipe(left)">
                                      <p:cBhvr>
                                        <p:cTn id="88" dur="300"/>
                                        <p:tgtEl>
                                          <p:spTgt spid="6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wipe(left)">
                                      <p:cBhvr>
                                        <p:cTn id="91" dur="3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43" grpId="0" animBg="1"/>
      <p:bldP spid="44" grpId="0" animBg="1"/>
      <p:bldP spid="45" grpId="0" animBg="1"/>
      <p:bldP spid="46" grpId="0" animBg="1"/>
      <p:bldP spid="47" grpId="0" animBg="1"/>
      <p:bldP spid="52" grpId="0" animBg="1"/>
      <p:bldP spid="53" grpId="0" animBg="1"/>
      <p:bldP spid="54" grpId="0"/>
      <p:bldP spid="55" grpId="0"/>
      <p:bldP spid="56" grpId="0"/>
      <p:bldP spid="57" grpId="0"/>
      <p:bldP spid="58" grpId="0"/>
      <p:bldP spid="59" grpId="0"/>
      <p:bldP spid="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箭头连接符 20"/>
          <p:cNvCxnSpPr/>
          <p:nvPr/>
        </p:nvCxnSpPr>
        <p:spPr>
          <a:xfrm flipV="1">
            <a:off x="1511396" y="1275606"/>
            <a:ext cx="1" cy="3358759"/>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接箭头连接符 21"/>
          <p:cNvCxnSpPr/>
          <p:nvPr/>
        </p:nvCxnSpPr>
        <p:spPr>
          <a:xfrm>
            <a:off x="1511892" y="4634365"/>
            <a:ext cx="6719256" cy="579"/>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组合 22"/>
          <p:cNvGrpSpPr/>
          <p:nvPr/>
        </p:nvGrpSpPr>
        <p:grpSpPr>
          <a:xfrm>
            <a:off x="1726195" y="3670295"/>
            <a:ext cx="1388221" cy="589507"/>
            <a:chOff x="2582250" y="5541358"/>
            <a:chExt cx="2076669" cy="882316"/>
          </a:xfrm>
        </p:grpSpPr>
        <p:grpSp>
          <p:nvGrpSpPr>
            <p:cNvPr id="24" name="组合 23"/>
            <p:cNvGrpSpPr/>
            <p:nvPr/>
          </p:nvGrpSpPr>
          <p:grpSpPr>
            <a:xfrm>
              <a:off x="2582250" y="5541358"/>
              <a:ext cx="2076669" cy="882316"/>
              <a:chOff x="2582250" y="5541358"/>
              <a:chExt cx="2076669" cy="882316"/>
            </a:xfrm>
          </p:grpSpPr>
          <p:sp>
            <p:nvSpPr>
              <p:cNvPr id="26" name="圆角矩形 25"/>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27" name="圆角矩形 26"/>
              <p:cNvSpPr/>
              <p:nvPr/>
            </p:nvSpPr>
            <p:spPr bwMode="auto">
              <a:xfrm>
                <a:off x="2675090" y="5620577"/>
                <a:ext cx="1896899" cy="727516"/>
              </a:xfrm>
              <a:prstGeom prst="roundRect">
                <a:avLst>
                  <a:gd name="adj" fmla="val 10568"/>
                </a:avLst>
              </a:pr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25" name="矩形 24"/>
            <p:cNvSpPr>
              <a:spLocks noChangeArrowheads="1"/>
            </p:cNvSpPr>
            <p:nvPr/>
          </p:nvSpPr>
          <p:spPr bwMode="auto">
            <a:xfrm>
              <a:off x="2810880" y="5754766"/>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400" dirty="0">
                  <a:solidFill>
                    <a:srgbClr val="F8F8F8"/>
                  </a:solidFill>
                  <a:latin typeface="+mj-ea"/>
                  <a:ea typeface="+mj-ea"/>
                </a:rPr>
                <a:t>一月份</a:t>
              </a:r>
            </a:p>
          </p:txBody>
        </p:sp>
      </p:grpSp>
      <p:sp>
        <p:nvSpPr>
          <p:cNvPr id="28" name="矩形 87"/>
          <p:cNvSpPr>
            <a:spLocks noChangeArrowheads="1"/>
          </p:cNvSpPr>
          <p:nvPr/>
        </p:nvSpPr>
        <p:spPr bwMode="auto">
          <a:xfrm>
            <a:off x="1833350" y="2092839"/>
            <a:ext cx="1178675" cy="1277191"/>
          </a:xfrm>
          <a:prstGeom prst="rect">
            <a:avLst/>
          </a:prstGeom>
          <a:noFill/>
          <a:ln w="9525">
            <a:noFill/>
            <a:miter lim="800000"/>
            <a:headEnd/>
            <a:tailEnd/>
          </a:ln>
        </p:spPr>
        <p:txBody>
          <a:bodyPr wrap="square" lIns="91438" tIns="45719" rIns="91438" bIns="45719">
            <a:spAutoFit/>
          </a:bodyPr>
          <a:lstStyle/>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p:txBody>
      </p:sp>
      <p:grpSp>
        <p:nvGrpSpPr>
          <p:cNvPr id="29" name="组合 28"/>
          <p:cNvGrpSpPr/>
          <p:nvPr/>
        </p:nvGrpSpPr>
        <p:grpSpPr>
          <a:xfrm>
            <a:off x="3417524" y="3030236"/>
            <a:ext cx="1388221" cy="589507"/>
            <a:chOff x="5112345" y="4583380"/>
            <a:chExt cx="2076669" cy="882316"/>
          </a:xfrm>
        </p:grpSpPr>
        <p:grpSp>
          <p:nvGrpSpPr>
            <p:cNvPr id="30" name="组合 29"/>
            <p:cNvGrpSpPr/>
            <p:nvPr/>
          </p:nvGrpSpPr>
          <p:grpSpPr>
            <a:xfrm>
              <a:off x="5112345" y="4583380"/>
              <a:ext cx="2076669" cy="882316"/>
              <a:chOff x="2582250" y="5541358"/>
              <a:chExt cx="2076669" cy="882316"/>
            </a:xfrm>
          </p:grpSpPr>
          <p:sp>
            <p:nvSpPr>
              <p:cNvPr id="36" name="圆角矩形 35"/>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37" name="圆角矩形 36"/>
              <p:cNvSpPr/>
              <p:nvPr/>
            </p:nvSpPr>
            <p:spPr bwMode="auto">
              <a:xfrm>
                <a:off x="2675090" y="5620577"/>
                <a:ext cx="1896899" cy="727516"/>
              </a:xfrm>
              <a:prstGeom prst="roundRect">
                <a:avLst>
                  <a:gd name="adj" fmla="val 10568"/>
                </a:avLst>
              </a:prstGeom>
              <a:solidFill>
                <a:schemeClr val="bg1">
                  <a:lumMod val="6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34" name="矩形 33"/>
            <p:cNvSpPr>
              <a:spLocks noChangeArrowheads="1"/>
            </p:cNvSpPr>
            <p:nvPr/>
          </p:nvSpPr>
          <p:spPr bwMode="auto">
            <a:xfrm>
              <a:off x="5295532" y="4806812"/>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400" dirty="0">
                  <a:solidFill>
                    <a:srgbClr val="F8F8F8"/>
                  </a:solidFill>
                  <a:latin typeface="+mj-ea"/>
                  <a:ea typeface="+mj-ea"/>
                </a:rPr>
                <a:t>二月份</a:t>
              </a:r>
              <a:endParaRPr lang="en-US" altLang="zh-CN" sz="1400" dirty="0">
                <a:solidFill>
                  <a:srgbClr val="F8F8F8"/>
                </a:solidFill>
                <a:latin typeface="+mj-ea"/>
                <a:ea typeface="+mj-ea"/>
              </a:endParaRPr>
            </a:p>
          </p:txBody>
        </p:sp>
      </p:grpSp>
      <p:sp>
        <p:nvSpPr>
          <p:cNvPr id="38" name="矩形 87"/>
          <p:cNvSpPr>
            <a:spLocks noChangeArrowheads="1"/>
          </p:cNvSpPr>
          <p:nvPr/>
        </p:nvSpPr>
        <p:spPr bwMode="auto">
          <a:xfrm>
            <a:off x="3494300" y="1473040"/>
            <a:ext cx="1178675" cy="1277191"/>
          </a:xfrm>
          <a:prstGeom prst="rect">
            <a:avLst/>
          </a:prstGeom>
          <a:noFill/>
          <a:ln w="9525">
            <a:noFill/>
            <a:miter lim="800000"/>
            <a:headEnd/>
            <a:tailEnd/>
          </a:ln>
        </p:spPr>
        <p:txBody>
          <a:bodyPr wrap="square" lIns="91438" tIns="45719" rIns="91438" bIns="45719">
            <a:spAutoFit/>
          </a:bodyPr>
          <a:lstStyle/>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p:txBody>
      </p:sp>
      <p:cxnSp>
        <p:nvCxnSpPr>
          <p:cNvPr id="39" name="直接连接符 38"/>
          <p:cNvCxnSpPr/>
          <p:nvPr/>
        </p:nvCxnSpPr>
        <p:spPr>
          <a:xfrm flipH="1">
            <a:off x="3316814" y="1275607"/>
            <a:ext cx="1191" cy="3305747"/>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组合 39"/>
          <p:cNvGrpSpPr/>
          <p:nvPr/>
        </p:nvGrpSpPr>
        <p:grpSpPr>
          <a:xfrm>
            <a:off x="5013750" y="2421831"/>
            <a:ext cx="1388221" cy="589507"/>
            <a:chOff x="7500172" y="3672780"/>
            <a:chExt cx="2076669" cy="882316"/>
          </a:xfrm>
        </p:grpSpPr>
        <p:grpSp>
          <p:nvGrpSpPr>
            <p:cNvPr id="41" name="组合 40"/>
            <p:cNvGrpSpPr/>
            <p:nvPr/>
          </p:nvGrpSpPr>
          <p:grpSpPr>
            <a:xfrm>
              <a:off x="7500172" y="3672780"/>
              <a:ext cx="2076669" cy="882316"/>
              <a:chOff x="2582250" y="5541358"/>
              <a:chExt cx="2076669" cy="882316"/>
            </a:xfrm>
          </p:grpSpPr>
          <p:sp>
            <p:nvSpPr>
              <p:cNvPr id="43" name="圆角矩形 42"/>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44" name="圆角矩形 43"/>
              <p:cNvSpPr/>
              <p:nvPr/>
            </p:nvSpPr>
            <p:spPr bwMode="auto">
              <a:xfrm>
                <a:off x="2675090" y="5620577"/>
                <a:ext cx="1896899" cy="727516"/>
              </a:xfrm>
              <a:prstGeom prst="roundRect">
                <a:avLst>
                  <a:gd name="adj" fmla="val 10568"/>
                </a:avLst>
              </a:pr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42" name="矩形 41"/>
            <p:cNvSpPr>
              <a:spLocks noChangeArrowheads="1"/>
            </p:cNvSpPr>
            <p:nvPr/>
          </p:nvSpPr>
          <p:spPr bwMode="auto">
            <a:xfrm>
              <a:off x="7648408" y="3924496"/>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400" dirty="0">
                  <a:solidFill>
                    <a:srgbClr val="F8F8F8"/>
                  </a:solidFill>
                  <a:latin typeface="+mj-ea"/>
                  <a:ea typeface="+mj-ea"/>
                </a:rPr>
                <a:t>三月份</a:t>
              </a:r>
            </a:p>
          </p:txBody>
        </p:sp>
      </p:grpSp>
      <p:cxnSp>
        <p:nvCxnSpPr>
          <p:cNvPr id="45" name="直接连接符 44"/>
          <p:cNvCxnSpPr/>
          <p:nvPr/>
        </p:nvCxnSpPr>
        <p:spPr>
          <a:xfrm flipH="1">
            <a:off x="4905241" y="1275607"/>
            <a:ext cx="1191" cy="3305747"/>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矩形 87"/>
          <p:cNvSpPr>
            <a:spLocks noChangeArrowheads="1"/>
          </p:cNvSpPr>
          <p:nvPr/>
        </p:nvSpPr>
        <p:spPr bwMode="auto">
          <a:xfrm>
            <a:off x="5067161" y="3057488"/>
            <a:ext cx="1178675" cy="1277191"/>
          </a:xfrm>
          <a:prstGeom prst="rect">
            <a:avLst/>
          </a:prstGeom>
          <a:noFill/>
          <a:ln w="9525">
            <a:noFill/>
            <a:miter lim="800000"/>
            <a:headEnd/>
            <a:tailEnd/>
          </a:ln>
        </p:spPr>
        <p:txBody>
          <a:bodyPr wrap="square" lIns="91438" tIns="45719" rIns="91438" bIns="45719">
            <a:spAutoFit/>
          </a:bodyPr>
          <a:lstStyle/>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p:txBody>
      </p:sp>
      <p:grpSp>
        <p:nvGrpSpPr>
          <p:cNvPr id="47" name="组合 46"/>
          <p:cNvGrpSpPr/>
          <p:nvPr/>
        </p:nvGrpSpPr>
        <p:grpSpPr>
          <a:xfrm>
            <a:off x="6572907" y="1784212"/>
            <a:ext cx="1388221" cy="589507"/>
            <a:chOff x="9832547" y="2718456"/>
            <a:chExt cx="2076669" cy="882316"/>
          </a:xfrm>
        </p:grpSpPr>
        <p:grpSp>
          <p:nvGrpSpPr>
            <p:cNvPr id="52" name="组合 51"/>
            <p:cNvGrpSpPr/>
            <p:nvPr/>
          </p:nvGrpSpPr>
          <p:grpSpPr>
            <a:xfrm>
              <a:off x="9832547" y="2718456"/>
              <a:ext cx="2076669" cy="882316"/>
              <a:chOff x="2582250" y="5541358"/>
              <a:chExt cx="2076669" cy="882316"/>
            </a:xfrm>
          </p:grpSpPr>
          <p:sp>
            <p:nvSpPr>
              <p:cNvPr id="54" name="圆角矩形 53"/>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55" name="圆角矩形 54"/>
              <p:cNvSpPr/>
              <p:nvPr/>
            </p:nvSpPr>
            <p:spPr bwMode="auto">
              <a:xfrm>
                <a:off x="2675090" y="5620577"/>
                <a:ext cx="1896899" cy="727516"/>
              </a:xfrm>
              <a:prstGeom prst="roundRect">
                <a:avLst>
                  <a:gd name="adj" fmla="val 10568"/>
                </a:avLst>
              </a:prstGeom>
              <a:solidFill>
                <a:schemeClr val="bg1">
                  <a:lumMod val="6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53" name="矩形 52"/>
            <p:cNvSpPr>
              <a:spLocks noChangeArrowheads="1"/>
            </p:cNvSpPr>
            <p:nvPr/>
          </p:nvSpPr>
          <p:spPr bwMode="auto">
            <a:xfrm>
              <a:off x="10054058" y="2961968"/>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400" dirty="0">
                  <a:solidFill>
                    <a:srgbClr val="F8F8F8"/>
                  </a:solidFill>
                  <a:latin typeface="+mj-ea"/>
                  <a:ea typeface="+mj-ea"/>
                </a:rPr>
                <a:t>四月份</a:t>
              </a:r>
            </a:p>
          </p:txBody>
        </p:sp>
      </p:grpSp>
      <p:sp>
        <p:nvSpPr>
          <p:cNvPr id="56" name="矩形 87"/>
          <p:cNvSpPr>
            <a:spLocks noChangeArrowheads="1"/>
          </p:cNvSpPr>
          <p:nvPr/>
        </p:nvSpPr>
        <p:spPr bwMode="auto">
          <a:xfrm>
            <a:off x="6675302" y="2414388"/>
            <a:ext cx="1178675" cy="1277191"/>
          </a:xfrm>
          <a:prstGeom prst="rect">
            <a:avLst/>
          </a:prstGeom>
          <a:noFill/>
          <a:ln w="9525">
            <a:noFill/>
            <a:miter lim="800000"/>
            <a:headEnd/>
            <a:tailEnd/>
          </a:ln>
        </p:spPr>
        <p:txBody>
          <a:bodyPr wrap="square" lIns="91438" tIns="45719" rIns="91438" bIns="45719">
            <a:spAutoFit/>
          </a:bodyPr>
          <a:lstStyle/>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100" dirty="0">
                <a:solidFill>
                  <a:schemeClr val="tx1">
                    <a:lumMod val="85000"/>
                    <a:lumOff val="15000"/>
                  </a:schemeClr>
                </a:solidFill>
                <a:latin typeface="微软雅黑" pitchFamily="34" charset="-122"/>
                <a:ea typeface="微软雅黑" pitchFamily="34" charset="-122"/>
              </a:rPr>
              <a:t>点击添加文本</a:t>
            </a:r>
            <a:r>
              <a:rPr lang="en-US" altLang="zh-CN" sz="1100" dirty="0">
                <a:solidFill>
                  <a:schemeClr val="tx1">
                    <a:lumMod val="85000"/>
                    <a:lumOff val="15000"/>
                  </a:schemeClr>
                </a:solidFill>
                <a:latin typeface="微软雅黑" pitchFamily="34" charset="-122"/>
                <a:ea typeface="微软雅黑" pitchFamily="34" charset="-122"/>
              </a:rPr>
              <a:t/>
            </a:r>
            <a:br>
              <a:rPr lang="en-US" altLang="zh-CN" sz="1100" dirty="0">
                <a:solidFill>
                  <a:schemeClr val="tx1">
                    <a:lumMod val="85000"/>
                    <a:lumOff val="15000"/>
                  </a:schemeClr>
                </a:solidFill>
                <a:latin typeface="微软雅黑" pitchFamily="34" charset="-122"/>
                <a:ea typeface="微软雅黑" pitchFamily="34" charset="-122"/>
              </a:rPr>
            </a:br>
            <a:r>
              <a:rPr lang="zh-CN" altLang="en-US" sz="1100" dirty="0">
                <a:solidFill>
                  <a:schemeClr val="tx1">
                    <a:lumMod val="85000"/>
                    <a:lumOff val="15000"/>
                  </a:schemeClr>
                </a:solidFill>
                <a:latin typeface="微软雅黑" pitchFamily="34" charset="-122"/>
                <a:ea typeface="微软雅黑" pitchFamily="34" charset="-122"/>
              </a:rPr>
              <a:t>点击添加文本</a:t>
            </a:r>
          </a:p>
        </p:txBody>
      </p:sp>
      <p:cxnSp>
        <p:nvCxnSpPr>
          <p:cNvPr id="57" name="直接连接符 56"/>
          <p:cNvCxnSpPr/>
          <p:nvPr/>
        </p:nvCxnSpPr>
        <p:spPr>
          <a:xfrm>
            <a:off x="6514571" y="1275607"/>
            <a:ext cx="0" cy="3305747"/>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Box 57"/>
          <p:cNvSpPr txBox="1"/>
          <p:nvPr/>
        </p:nvSpPr>
        <p:spPr>
          <a:xfrm>
            <a:off x="1120185" y="1481138"/>
            <a:ext cx="400105" cy="1860002"/>
          </a:xfrm>
          <a:prstGeom prst="rect">
            <a:avLst/>
          </a:prstGeom>
          <a:noFill/>
        </p:spPr>
        <p:txBody>
          <a:bodyPr vert="eaVert" wrap="square" lIns="91438" tIns="45719" rIns="91438" bIns="45719"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添加标题文字内容</a:t>
            </a:r>
          </a:p>
        </p:txBody>
      </p:sp>
    </p:spTree>
    <p:extLst>
      <p:ext uri="{BB962C8B-B14F-4D97-AF65-F5344CB8AC3E}">
        <p14:creationId xmlns:p14="http://schemas.microsoft.com/office/powerpoint/2010/main" val="41310225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8"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500"/>
                                        <p:tgtEl>
                                          <p:spTgt spid="22"/>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8"/>
                                        </p:tgtEl>
                                        <p:attrNameLst>
                                          <p:attrName>style.visibility</p:attrName>
                                        </p:attrNameLst>
                                      </p:cBhvr>
                                      <p:to>
                                        <p:strVal val="visible"/>
                                      </p:to>
                                    </p:set>
                                    <p:anim calcmode="lin" valueType="num">
                                      <p:cBhvr>
                                        <p:cTn id="14"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8"/>
                                        </p:tgtEl>
                                        <p:attrNameLst>
                                          <p:attrName>ppt_y</p:attrName>
                                        </p:attrNameLst>
                                      </p:cBhvr>
                                      <p:tavLst>
                                        <p:tav tm="0">
                                          <p:val>
                                            <p:strVal val="#ppt_y"/>
                                          </p:val>
                                        </p:tav>
                                        <p:tav tm="100000">
                                          <p:val>
                                            <p:strVal val="#ppt_y"/>
                                          </p:val>
                                        </p:tav>
                                      </p:tavLst>
                                    </p:anim>
                                    <p:anim calcmode="lin" valueType="num">
                                      <p:cBhvr>
                                        <p:cTn id="16"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8"/>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down)">
                                      <p:cBhvr>
                                        <p:cTn id="22" dur="500"/>
                                        <p:tgtEl>
                                          <p:spTgt spid="39"/>
                                        </p:tgtEl>
                                      </p:cBhvr>
                                    </p:animEffect>
                                  </p:childTnLst>
                                </p:cTn>
                              </p:par>
                              <p:par>
                                <p:cTn id="23" presetID="22" presetClass="entr" presetSubtype="4"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Scale>
                                      <p:cBhvr>
                                        <p:cTn id="32"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23"/>
                                        </p:tgtEl>
                                        <p:attrNameLst>
                                          <p:attrName>ppt_x</p:attrName>
                                          <p:attrName>ppt_y</p:attrName>
                                        </p:attrNameLst>
                                      </p:cBhvr>
                                    </p:animMotion>
                                    <p:animEffect transition="in" filter="fade">
                                      <p:cBhvr>
                                        <p:cTn id="34" dur="500"/>
                                        <p:tgtEl>
                                          <p:spTgt spid="2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350"/>
                            </p:stCondLst>
                            <p:childTnLst>
                              <p:par>
                                <p:cTn id="39" presetID="52"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Scale>
                                      <p:cBhvr>
                                        <p:cTn id="41"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29"/>
                                        </p:tgtEl>
                                        <p:attrNameLst>
                                          <p:attrName>ppt_x</p:attrName>
                                          <p:attrName>ppt_y</p:attrName>
                                        </p:attrNameLst>
                                      </p:cBhvr>
                                    </p:animMotion>
                                    <p:animEffect transition="in" filter="fade">
                                      <p:cBhvr>
                                        <p:cTn id="43" dur="500"/>
                                        <p:tgtEl>
                                          <p:spTgt spid="2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childTnLst>
                          </p:cTn>
                        </p:par>
                        <p:par>
                          <p:cTn id="47" fill="hold">
                            <p:stCondLst>
                              <p:cond delay="2850"/>
                            </p:stCondLst>
                            <p:childTnLst>
                              <p:par>
                                <p:cTn id="48" presetID="52" presetClass="entr" presetSubtype="0"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Scale>
                                      <p:cBhvr>
                                        <p:cTn id="50" dur="5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40"/>
                                        </p:tgtEl>
                                        <p:attrNameLst>
                                          <p:attrName>ppt_x</p:attrName>
                                          <p:attrName>ppt_y</p:attrName>
                                        </p:attrNameLst>
                                      </p:cBhvr>
                                    </p:animMotion>
                                    <p:animEffect transition="in" filter="fade">
                                      <p:cBhvr>
                                        <p:cTn id="52" dur="500"/>
                                        <p:tgtEl>
                                          <p:spTgt spid="40"/>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up)">
                                      <p:cBhvr>
                                        <p:cTn id="55" dur="500"/>
                                        <p:tgtEl>
                                          <p:spTgt spid="46"/>
                                        </p:tgtEl>
                                      </p:cBhvr>
                                    </p:animEffect>
                                  </p:childTnLst>
                                </p:cTn>
                              </p:par>
                            </p:childTnLst>
                          </p:cTn>
                        </p:par>
                        <p:par>
                          <p:cTn id="56" fill="hold">
                            <p:stCondLst>
                              <p:cond delay="3350"/>
                            </p:stCondLst>
                            <p:childTnLst>
                              <p:par>
                                <p:cTn id="57" presetID="52" presetClass="entr" presetSubtype="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Scale>
                                      <p:cBhvr>
                                        <p:cTn id="59" dur="5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47"/>
                                        </p:tgtEl>
                                        <p:attrNameLst>
                                          <p:attrName>ppt_x</p:attrName>
                                          <p:attrName>ppt_y</p:attrName>
                                        </p:attrNameLst>
                                      </p:cBhvr>
                                    </p:animMotion>
                                    <p:animEffect transition="in" filter="fade">
                                      <p:cBhvr>
                                        <p:cTn id="61" dur="500"/>
                                        <p:tgtEl>
                                          <p:spTgt spid="47"/>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wipe(up)">
                                      <p:cBhvr>
                                        <p:cTn id="6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8" grpId="0"/>
      <p:bldP spid="46" grpId="0"/>
      <p:bldP spid="56" grpId="0"/>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3790354" y="2221479"/>
            <a:ext cx="1577579" cy="2429330"/>
            <a:chOff x="5044281" y="2143125"/>
            <a:chExt cx="2103438" cy="3239106"/>
          </a:xfrm>
          <a:solidFill>
            <a:srgbClr val="C00000"/>
          </a:solidFill>
          <a:effectLst/>
        </p:grpSpPr>
        <p:sp>
          <p:nvSpPr>
            <p:cNvPr id="102" name="任意多边形 101"/>
            <p:cNvSpPr/>
            <p:nvPr/>
          </p:nvSpPr>
          <p:spPr>
            <a:xfrm>
              <a:off x="5117186" y="2143125"/>
              <a:ext cx="1957628" cy="685800"/>
            </a:xfrm>
            <a:custGeom>
              <a:avLst/>
              <a:gdLst>
                <a:gd name="connsiteX0" fmla="*/ 978814 w 1957628"/>
                <a:gd name="connsiteY0" fmla="*/ 0 h 685800"/>
                <a:gd name="connsiteX1" fmla="*/ 1950809 w 1957628"/>
                <a:gd name="connsiteY1" fmla="*/ 663189 h 685800"/>
                <a:gd name="connsiteX2" fmla="*/ 1957628 w 1957628"/>
                <a:gd name="connsiteY2" fmla="*/ 685800 h 685800"/>
                <a:gd name="connsiteX3" fmla="*/ 0 w 1957628"/>
                <a:gd name="connsiteY3" fmla="*/ 685800 h 685800"/>
                <a:gd name="connsiteX4" fmla="*/ 6819 w 1957628"/>
                <a:gd name="connsiteY4" fmla="*/ 663189 h 685800"/>
                <a:gd name="connsiteX5" fmla="*/ 978814 w 1957628"/>
                <a:gd name="connsiteY5" fmla="*/ 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7628" h="685800">
                  <a:moveTo>
                    <a:pt x="978814" y="0"/>
                  </a:moveTo>
                  <a:cubicBezTo>
                    <a:pt x="1415766" y="0"/>
                    <a:pt x="1790668" y="273461"/>
                    <a:pt x="1950809" y="663189"/>
                  </a:cubicBezTo>
                  <a:lnTo>
                    <a:pt x="1957628" y="685800"/>
                  </a:lnTo>
                  <a:lnTo>
                    <a:pt x="0" y="685800"/>
                  </a:lnTo>
                  <a:lnTo>
                    <a:pt x="6819" y="663189"/>
                  </a:lnTo>
                  <a:cubicBezTo>
                    <a:pt x="166961" y="273461"/>
                    <a:pt x="541863" y="0"/>
                    <a:pt x="97881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3" name="任意多边形 102"/>
            <p:cNvSpPr/>
            <p:nvPr/>
          </p:nvSpPr>
          <p:spPr>
            <a:xfrm>
              <a:off x="5044281" y="2921000"/>
              <a:ext cx="2103438" cy="711200"/>
            </a:xfrm>
            <a:custGeom>
              <a:avLst/>
              <a:gdLst>
                <a:gd name="connsiteX0" fmla="*/ 30985 w 2103438"/>
                <a:gd name="connsiteY0" fmla="*/ 0 h 711200"/>
                <a:gd name="connsiteX1" fmla="*/ 2072453 w 2103438"/>
                <a:gd name="connsiteY1" fmla="*/ 0 h 711200"/>
                <a:gd name="connsiteX2" fmla="*/ 2082071 w 2103438"/>
                <a:gd name="connsiteY2" fmla="*/ 31989 h 711200"/>
                <a:gd name="connsiteX3" fmla="*/ 2103438 w 2103438"/>
                <a:gd name="connsiteY3" fmla="*/ 250825 h 711200"/>
                <a:gd name="connsiteX4" fmla="*/ 2020789 w 2103438"/>
                <a:gd name="connsiteY4" fmla="*/ 673487 h 711200"/>
                <a:gd name="connsiteX5" fmla="*/ 2000962 w 2103438"/>
                <a:gd name="connsiteY5" fmla="*/ 711200 h 711200"/>
                <a:gd name="connsiteX6" fmla="*/ 102476 w 2103438"/>
                <a:gd name="connsiteY6" fmla="*/ 711200 h 711200"/>
                <a:gd name="connsiteX7" fmla="*/ 82650 w 2103438"/>
                <a:gd name="connsiteY7" fmla="*/ 673487 h 711200"/>
                <a:gd name="connsiteX8" fmla="*/ 0 w 2103438"/>
                <a:gd name="connsiteY8" fmla="*/ 250825 h 711200"/>
                <a:gd name="connsiteX9" fmla="*/ 21368 w 2103438"/>
                <a:gd name="connsiteY9" fmla="*/ 31989 h 71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03438" h="711200">
                  <a:moveTo>
                    <a:pt x="30985" y="0"/>
                  </a:moveTo>
                  <a:lnTo>
                    <a:pt x="2072453" y="0"/>
                  </a:lnTo>
                  <a:lnTo>
                    <a:pt x="2082071" y="31989"/>
                  </a:lnTo>
                  <a:cubicBezTo>
                    <a:pt x="2096081" y="102675"/>
                    <a:pt x="2103438" y="175863"/>
                    <a:pt x="2103438" y="250825"/>
                  </a:cubicBezTo>
                  <a:cubicBezTo>
                    <a:pt x="2103438" y="400750"/>
                    <a:pt x="2074009" y="543578"/>
                    <a:pt x="2020789" y="673487"/>
                  </a:cubicBezTo>
                  <a:lnTo>
                    <a:pt x="2000962" y="711200"/>
                  </a:lnTo>
                  <a:lnTo>
                    <a:pt x="102476" y="711200"/>
                  </a:lnTo>
                  <a:lnTo>
                    <a:pt x="82650" y="673487"/>
                  </a:lnTo>
                  <a:cubicBezTo>
                    <a:pt x="29430" y="543578"/>
                    <a:pt x="0" y="400750"/>
                    <a:pt x="0" y="250825"/>
                  </a:cubicBezTo>
                  <a:cubicBezTo>
                    <a:pt x="0" y="175863"/>
                    <a:pt x="7358" y="102675"/>
                    <a:pt x="21368" y="3198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4" name="梯形 20"/>
            <p:cNvSpPr/>
            <p:nvPr/>
          </p:nvSpPr>
          <p:spPr>
            <a:xfrm flipV="1">
              <a:off x="5178424" y="3711573"/>
              <a:ext cx="1835150" cy="708027"/>
            </a:xfrm>
            <a:custGeom>
              <a:avLst/>
              <a:gdLst>
                <a:gd name="connsiteX0" fmla="*/ 0 w 1803400"/>
                <a:gd name="connsiteY0" fmla="*/ 701676 h 701676"/>
                <a:gd name="connsiteX1" fmla="*/ 17541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35150"/>
                <a:gd name="connsiteY0" fmla="*/ 708026 h 708026"/>
                <a:gd name="connsiteX1" fmla="*/ 384969 w 1835150"/>
                <a:gd name="connsiteY1" fmla="*/ 6350 h 708026"/>
                <a:gd name="connsiteX2" fmla="*/ 1443831 w 1835150"/>
                <a:gd name="connsiteY2" fmla="*/ 0 h 708026"/>
                <a:gd name="connsiteX3" fmla="*/ 1835150 w 1835150"/>
                <a:gd name="connsiteY3" fmla="*/ 708026 h 708026"/>
                <a:gd name="connsiteX4" fmla="*/ 0 w 1835150"/>
                <a:gd name="connsiteY4" fmla="*/ 708026 h 70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5150" h="708026">
                  <a:moveTo>
                    <a:pt x="0" y="708026"/>
                  </a:moveTo>
                  <a:cubicBezTo>
                    <a:pt x="160073" y="467784"/>
                    <a:pt x="377296" y="252942"/>
                    <a:pt x="384969" y="6350"/>
                  </a:cubicBezTo>
                  <a:lnTo>
                    <a:pt x="1443831" y="0"/>
                  </a:lnTo>
                  <a:cubicBezTo>
                    <a:pt x="1449387" y="191559"/>
                    <a:pt x="1670844" y="478367"/>
                    <a:pt x="1835150" y="708026"/>
                  </a:cubicBezTo>
                  <a:lnTo>
                    <a:pt x="0" y="70802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5" name="圆角矩形 104"/>
            <p:cNvSpPr/>
            <p:nvPr/>
          </p:nvSpPr>
          <p:spPr>
            <a:xfrm>
              <a:off x="5569744" y="4462463"/>
              <a:ext cx="1052512" cy="1395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6" name="圆角矩形 105"/>
            <p:cNvSpPr/>
            <p:nvPr/>
          </p:nvSpPr>
          <p:spPr>
            <a:xfrm>
              <a:off x="5569744" y="4667250"/>
              <a:ext cx="1052512" cy="1395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7" name="圆角矩形 106"/>
            <p:cNvSpPr/>
            <p:nvPr/>
          </p:nvSpPr>
          <p:spPr>
            <a:xfrm>
              <a:off x="5569744" y="4864894"/>
              <a:ext cx="1052512" cy="1395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8" name="任意多边形 107"/>
            <p:cNvSpPr/>
            <p:nvPr/>
          </p:nvSpPr>
          <p:spPr>
            <a:xfrm>
              <a:off x="5693569" y="5057775"/>
              <a:ext cx="804863" cy="324456"/>
            </a:xfrm>
            <a:custGeom>
              <a:avLst/>
              <a:gdLst>
                <a:gd name="connsiteX0" fmla="*/ 58777 w 804863"/>
                <a:gd name="connsiteY0" fmla="*/ 0 h 324456"/>
                <a:gd name="connsiteX1" fmla="*/ 746086 w 804863"/>
                <a:gd name="connsiteY1" fmla="*/ 0 h 324456"/>
                <a:gd name="connsiteX2" fmla="*/ 804863 w 804863"/>
                <a:gd name="connsiteY2" fmla="*/ 58777 h 324456"/>
                <a:gd name="connsiteX3" fmla="*/ 804862 w 804863"/>
                <a:gd name="connsiteY3" fmla="*/ 58777 h 324456"/>
                <a:gd name="connsiteX4" fmla="*/ 746085 w 804863"/>
                <a:gd name="connsiteY4" fmla="*/ 117554 h 324456"/>
                <a:gd name="connsiteX5" fmla="*/ 681293 w 804863"/>
                <a:gd name="connsiteY5" fmla="*/ 117554 h 324456"/>
                <a:gd name="connsiteX6" fmla="*/ 478631 w 804863"/>
                <a:gd name="connsiteY6" fmla="*/ 239867 h 324456"/>
                <a:gd name="connsiteX7" fmla="*/ 478631 w 804863"/>
                <a:gd name="connsiteY7" fmla="*/ 293946 h 324456"/>
                <a:gd name="connsiteX8" fmla="*/ 454235 w 804863"/>
                <a:gd name="connsiteY8" fmla="*/ 293946 h 324456"/>
                <a:gd name="connsiteX9" fmla="*/ 454235 w 804863"/>
                <a:gd name="connsiteY9" fmla="*/ 324456 h 324456"/>
                <a:gd name="connsiteX10" fmla="*/ 364914 w 804863"/>
                <a:gd name="connsiteY10" fmla="*/ 324456 h 324456"/>
                <a:gd name="connsiteX11" fmla="*/ 364914 w 804863"/>
                <a:gd name="connsiteY11" fmla="*/ 293946 h 324456"/>
                <a:gd name="connsiteX12" fmla="*/ 330994 w 804863"/>
                <a:gd name="connsiteY12" fmla="*/ 293946 h 324456"/>
                <a:gd name="connsiteX13" fmla="*/ 330994 w 804863"/>
                <a:gd name="connsiteY13" fmla="*/ 235744 h 324456"/>
                <a:gd name="connsiteX14" fmla="*/ 333685 w 804863"/>
                <a:gd name="connsiteY14" fmla="*/ 235744 h 324456"/>
                <a:gd name="connsiteX15" fmla="*/ 137852 w 804863"/>
                <a:gd name="connsiteY15" fmla="*/ 117553 h 324456"/>
                <a:gd name="connsiteX16" fmla="*/ 58777 w 804863"/>
                <a:gd name="connsiteY16" fmla="*/ 117553 h 324456"/>
                <a:gd name="connsiteX17" fmla="*/ 17215 w 804863"/>
                <a:gd name="connsiteY17" fmla="*/ 100338 h 324456"/>
                <a:gd name="connsiteX18" fmla="*/ 0 w 804863"/>
                <a:gd name="connsiteY18" fmla="*/ 58776 h 324456"/>
                <a:gd name="connsiteX19" fmla="*/ 17215 w 804863"/>
                <a:gd name="connsiteY19" fmla="*/ 17215 h 324456"/>
                <a:gd name="connsiteX20" fmla="*/ 58777 w 804863"/>
                <a:gd name="connsiteY20" fmla="*/ 0 h 324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4863" h="324456">
                  <a:moveTo>
                    <a:pt x="58777" y="0"/>
                  </a:moveTo>
                  <a:lnTo>
                    <a:pt x="746086" y="0"/>
                  </a:lnTo>
                  <a:cubicBezTo>
                    <a:pt x="778548" y="0"/>
                    <a:pt x="804863" y="26315"/>
                    <a:pt x="804863" y="58777"/>
                  </a:cubicBezTo>
                  <a:lnTo>
                    <a:pt x="804862" y="58777"/>
                  </a:lnTo>
                  <a:cubicBezTo>
                    <a:pt x="804862" y="91239"/>
                    <a:pt x="778547" y="117554"/>
                    <a:pt x="746085" y="117554"/>
                  </a:cubicBezTo>
                  <a:lnTo>
                    <a:pt x="681293" y="117554"/>
                  </a:lnTo>
                  <a:lnTo>
                    <a:pt x="478631" y="239867"/>
                  </a:lnTo>
                  <a:lnTo>
                    <a:pt x="478631" y="293946"/>
                  </a:lnTo>
                  <a:lnTo>
                    <a:pt x="454235" y="293946"/>
                  </a:lnTo>
                  <a:lnTo>
                    <a:pt x="454235" y="324456"/>
                  </a:lnTo>
                  <a:lnTo>
                    <a:pt x="364914" y="324456"/>
                  </a:lnTo>
                  <a:lnTo>
                    <a:pt x="364914" y="293946"/>
                  </a:lnTo>
                  <a:lnTo>
                    <a:pt x="330994" y="293946"/>
                  </a:lnTo>
                  <a:lnTo>
                    <a:pt x="330994" y="235744"/>
                  </a:lnTo>
                  <a:lnTo>
                    <a:pt x="333685" y="235744"/>
                  </a:lnTo>
                  <a:lnTo>
                    <a:pt x="137852" y="117553"/>
                  </a:lnTo>
                  <a:lnTo>
                    <a:pt x="58777" y="117553"/>
                  </a:lnTo>
                  <a:cubicBezTo>
                    <a:pt x="42546" y="117553"/>
                    <a:pt x="27852" y="110974"/>
                    <a:pt x="17215" y="100338"/>
                  </a:cubicBezTo>
                  <a:lnTo>
                    <a:pt x="0" y="58776"/>
                  </a:lnTo>
                  <a:lnTo>
                    <a:pt x="17215" y="17215"/>
                  </a:lnTo>
                  <a:cubicBezTo>
                    <a:pt x="27852" y="6579"/>
                    <a:pt x="42546" y="0"/>
                    <a:pt x="5877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09" name="椭圆 108"/>
          <p:cNvSpPr/>
          <p:nvPr/>
        </p:nvSpPr>
        <p:spPr>
          <a:xfrm>
            <a:off x="3137017" y="3569830"/>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0" name="椭圆 109"/>
          <p:cNvSpPr/>
          <p:nvPr/>
        </p:nvSpPr>
        <p:spPr>
          <a:xfrm>
            <a:off x="2950705" y="2874505"/>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1" name="椭圆 110"/>
          <p:cNvSpPr/>
          <p:nvPr/>
        </p:nvSpPr>
        <p:spPr>
          <a:xfrm>
            <a:off x="3137017" y="2179180"/>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2" name="椭圆 111"/>
          <p:cNvSpPr/>
          <p:nvPr/>
        </p:nvSpPr>
        <p:spPr>
          <a:xfrm>
            <a:off x="3646030" y="1670167"/>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3" name="椭圆 112"/>
          <p:cNvSpPr/>
          <p:nvPr/>
        </p:nvSpPr>
        <p:spPr>
          <a:xfrm>
            <a:off x="4341355" y="1483855"/>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4" name="椭圆 113"/>
          <p:cNvSpPr/>
          <p:nvPr/>
        </p:nvSpPr>
        <p:spPr>
          <a:xfrm>
            <a:off x="5036681" y="1670167"/>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5" name="椭圆 114"/>
          <p:cNvSpPr/>
          <p:nvPr/>
        </p:nvSpPr>
        <p:spPr>
          <a:xfrm>
            <a:off x="5545694" y="2179180"/>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6" name="椭圆 115"/>
          <p:cNvSpPr/>
          <p:nvPr/>
        </p:nvSpPr>
        <p:spPr>
          <a:xfrm>
            <a:off x="5732006" y="2874505"/>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7" name="椭圆 116"/>
          <p:cNvSpPr/>
          <p:nvPr/>
        </p:nvSpPr>
        <p:spPr>
          <a:xfrm>
            <a:off x="5545694" y="3569830"/>
            <a:ext cx="475577" cy="475577"/>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118" name="组合 117"/>
          <p:cNvGrpSpPr/>
          <p:nvPr/>
        </p:nvGrpSpPr>
        <p:grpSpPr>
          <a:xfrm>
            <a:off x="6021271" y="3545696"/>
            <a:ext cx="1725772" cy="572092"/>
            <a:chOff x="3451161" y="3865165"/>
            <a:chExt cx="2301029" cy="762790"/>
          </a:xfrm>
        </p:grpSpPr>
        <p:sp>
          <p:nvSpPr>
            <p:cNvPr id="119" name="文本框 22"/>
            <p:cNvSpPr txBox="1"/>
            <p:nvPr/>
          </p:nvSpPr>
          <p:spPr>
            <a:xfrm>
              <a:off x="3451161" y="38651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120" name="文本框 23"/>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6207583" y="2832413"/>
            <a:ext cx="1725772" cy="572092"/>
            <a:chOff x="3451161" y="3865165"/>
            <a:chExt cx="2301029" cy="762790"/>
          </a:xfrm>
        </p:grpSpPr>
        <p:sp>
          <p:nvSpPr>
            <p:cNvPr id="122" name="文本框 25"/>
            <p:cNvSpPr txBox="1"/>
            <p:nvPr/>
          </p:nvSpPr>
          <p:spPr>
            <a:xfrm>
              <a:off x="3451161" y="38651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123" name="文本框 26"/>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6023532" y="2158967"/>
            <a:ext cx="1725772" cy="572092"/>
            <a:chOff x="3451161" y="3865165"/>
            <a:chExt cx="2301029" cy="762790"/>
          </a:xfrm>
        </p:grpSpPr>
        <p:sp>
          <p:nvSpPr>
            <p:cNvPr id="125" name="文本框 28"/>
            <p:cNvSpPr txBox="1"/>
            <p:nvPr/>
          </p:nvSpPr>
          <p:spPr>
            <a:xfrm>
              <a:off x="3451161" y="38651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126" name="文本框 29"/>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5545694" y="1542258"/>
            <a:ext cx="1725772" cy="572092"/>
            <a:chOff x="3451161" y="3865165"/>
            <a:chExt cx="2301029" cy="762790"/>
          </a:xfrm>
        </p:grpSpPr>
        <p:sp>
          <p:nvSpPr>
            <p:cNvPr id="128" name="文本框 31"/>
            <p:cNvSpPr txBox="1"/>
            <p:nvPr/>
          </p:nvSpPr>
          <p:spPr>
            <a:xfrm>
              <a:off x="3451161" y="38651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129" name="文本框 32"/>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3726842" y="912724"/>
            <a:ext cx="1721249" cy="572092"/>
            <a:chOff x="3295266" y="3865165"/>
            <a:chExt cx="2294999" cy="762790"/>
          </a:xfrm>
        </p:grpSpPr>
        <p:sp>
          <p:nvSpPr>
            <p:cNvPr id="131" name="文本框 34"/>
            <p:cNvSpPr txBox="1"/>
            <p:nvPr/>
          </p:nvSpPr>
          <p:spPr>
            <a:xfrm>
              <a:off x="3555935" y="3865165"/>
              <a:ext cx="1725052" cy="369332"/>
            </a:xfrm>
            <a:prstGeom prst="rect">
              <a:avLst/>
            </a:prstGeom>
            <a:noFill/>
          </p:spPr>
          <p:txBody>
            <a:bodyPr wrap="square" rtlCol="0">
              <a:spAutoFit/>
            </a:bodyPr>
            <a:lstStyle/>
            <a:p>
              <a:pPr algn="ctr"/>
              <a:r>
                <a:rPr lang="zh-CN" altLang="en-US" sz="1200" dirty="0">
                  <a:latin typeface="微软雅黑" panose="020B0503020204020204" pitchFamily="34" charset="-122"/>
                  <a:ea typeface="微软雅黑" panose="020B0503020204020204" pitchFamily="34" charset="-122"/>
                </a:rPr>
                <a:t>在此添加标题</a:t>
              </a:r>
            </a:p>
          </p:txBody>
        </p:sp>
        <p:sp>
          <p:nvSpPr>
            <p:cNvPr id="132" name="文本框 35"/>
            <p:cNvSpPr txBox="1"/>
            <p:nvPr/>
          </p:nvSpPr>
          <p:spPr>
            <a:xfrm>
              <a:off x="3295266" y="4135512"/>
              <a:ext cx="2294999" cy="492443"/>
            </a:xfrm>
            <a:prstGeom prst="rect">
              <a:avLst/>
            </a:prstGeom>
            <a:noFill/>
          </p:spPr>
          <p:txBody>
            <a:bodyPr wrap="square" rtlCol="0">
              <a:spAutoFit/>
            </a:bodyPr>
            <a:lstStyle/>
            <a:p>
              <a:pPr algn="ct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1922158" y="1536264"/>
            <a:ext cx="1721249" cy="572092"/>
            <a:chOff x="3457191" y="3865165"/>
            <a:chExt cx="2294999" cy="762790"/>
          </a:xfrm>
        </p:grpSpPr>
        <p:sp>
          <p:nvSpPr>
            <p:cNvPr id="134" name="文本框 37"/>
            <p:cNvSpPr txBox="1"/>
            <p:nvPr/>
          </p:nvSpPr>
          <p:spPr>
            <a:xfrm>
              <a:off x="4017218" y="3865165"/>
              <a:ext cx="1725052" cy="369332"/>
            </a:xfrm>
            <a:prstGeom prst="rect">
              <a:avLst/>
            </a:prstGeom>
            <a:noFill/>
          </p:spPr>
          <p:txBody>
            <a:bodyPr wrap="square" rtlCol="0">
              <a:spAutoFit/>
            </a:bodyPr>
            <a:lstStyle/>
            <a:p>
              <a:pPr algn="r"/>
              <a:r>
                <a:rPr lang="zh-CN" altLang="en-US" sz="1200" dirty="0">
                  <a:latin typeface="微软雅黑" panose="020B0503020204020204" pitchFamily="34" charset="-122"/>
                  <a:ea typeface="微软雅黑" panose="020B0503020204020204" pitchFamily="34" charset="-122"/>
                </a:rPr>
                <a:t>在此添加标题</a:t>
              </a:r>
            </a:p>
          </p:txBody>
        </p:sp>
        <p:sp>
          <p:nvSpPr>
            <p:cNvPr id="135" name="文本框 38"/>
            <p:cNvSpPr txBox="1"/>
            <p:nvPr/>
          </p:nvSpPr>
          <p:spPr>
            <a:xfrm>
              <a:off x="3457191" y="4135512"/>
              <a:ext cx="2294999" cy="492443"/>
            </a:xfrm>
            <a:prstGeom prst="rect">
              <a:avLst/>
            </a:prstGeom>
            <a:noFill/>
          </p:spPr>
          <p:txBody>
            <a:bodyPr wrap="square" rtlCol="0">
              <a:spAutoFit/>
            </a:bodyPr>
            <a:lstStyle/>
            <a:p>
              <a:pPr algn="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1415768" y="2151917"/>
            <a:ext cx="1721249" cy="572092"/>
            <a:chOff x="3457191" y="3865165"/>
            <a:chExt cx="2294999" cy="762790"/>
          </a:xfrm>
        </p:grpSpPr>
        <p:sp>
          <p:nvSpPr>
            <p:cNvPr id="137" name="文本框 40"/>
            <p:cNvSpPr txBox="1"/>
            <p:nvPr/>
          </p:nvSpPr>
          <p:spPr>
            <a:xfrm>
              <a:off x="4017218" y="3865165"/>
              <a:ext cx="1725052" cy="369332"/>
            </a:xfrm>
            <a:prstGeom prst="rect">
              <a:avLst/>
            </a:prstGeom>
            <a:noFill/>
          </p:spPr>
          <p:txBody>
            <a:bodyPr wrap="square" rtlCol="0">
              <a:spAutoFit/>
            </a:bodyPr>
            <a:lstStyle/>
            <a:p>
              <a:pPr algn="r"/>
              <a:r>
                <a:rPr lang="zh-CN" altLang="en-US" sz="1200" dirty="0">
                  <a:latin typeface="微软雅黑" panose="020B0503020204020204" pitchFamily="34" charset="-122"/>
                  <a:ea typeface="微软雅黑" panose="020B0503020204020204" pitchFamily="34" charset="-122"/>
                </a:rPr>
                <a:t>在此添加标题</a:t>
              </a:r>
            </a:p>
          </p:txBody>
        </p:sp>
        <p:sp>
          <p:nvSpPr>
            <p:cNvPr id="138" name="文本框 41"/>
            <p:cNvSpPr txBox="1"/>
            <p:nvPr/>
          </p:nvSpPr>
          <p:spPr>
            <a:xfrm>
              <a:off x="3457191" y="4135512"/>
              <a:ext cx="2294999" cy="492443"/>
            </a:xfrm>
            <a:prstGeom prst="rect">
              <a:avLst/>
            </a:prstGeom>
            <a:noFill/>
          </p:spPr>
          <p:txBody>
            <a:bodyPr wrap="square" rtlCol="0">
              <a:spAutoFit/>
            </a:bodyPr>
            <a:lstStyle/>
            <a:p>
              <a:pPr algn="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1210646" y="2852074"/>
            <a:ext cx="1721249" cy="572092"/>
            <a:chOff x="3457191" y="3865165"/>
            <a:chExt cx="2294999" cy="762790"/>
          </a:xfrm>
        </p:grpSpPr>
        <p:sp>
          <p:nvSpPr>
            <p:cNvPr id="140" name="文本框 43"/>
            <p:cNvSpPr txBox="1"/>
            <p:nvPr/>
          </p:nvSpPr>
          <p:spPr>
            <a:xfrm>
              <a:off x="4017218" y="3865165"/>
              <a:ext cx="1725052" cy="369332"/>
            </a:xfrm>
            <a:prstGeom prst="rect">
              <a:avLst/>
            </a:prstGeom>
            <a:noFill/>
          </p:spPr>
          <p:txBody>
            <a:bodyPr wrap="square" rtlCol="0">
              <a:spAutoFit/>
            </a:bodyPr>
            <a:lstStyle/>
            <a:p>
              <a:pPr algn="r"/>
              <a:r>
                <a:rPr lang="zh-CN" altLang="en-US" sz="1200" dirty="0">
                  <a:latin typeface="微软雅黑" panose="020B0503020204020204" pitchFamily="34" charset="-122"/>
                  <a:ea typeface="微软雅黑" panose="020B0503020204020204" pitchFamily="34" charset="-122"/>
                </a:rPr>
                <a:t>在此添加标题</a:t>
              </a:r>
            </a:p>
          </p:txBody>
        </p:sp>
        <p:sp>
          <p:nvSpPr>
            <p:cNvPr id="141" name="文本框 44"/>
            <p:cNvSpPr txBox="1"/>
            <p:nvPr/>
          </p:nvSpPr>
          <p:spPr>
            <a:xfrm>
              <a:off x="3457191" y="4135512"/>
              <a:ext cx="2294999" cy="492443"/>
            </a:xfrm>
            <a:prstGeom prst="rect">
              <a:avLst/>
            </a:prstGeom>
            <a:noFill/>
          </p:spPr>
          <p:txBody>
            <a:bodyPr wrap="square" rtlCol="0">
              <a:spAutoFit/>
            </a:bodyPr>
            <a:lstStyle/>
            <a:p>
              <a:pPr algn="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1415768" y="3529709"/>
            <a:ext cx="1721249" cy="572092"/>
            <a:chOff x="3457191" y="3865165"/>
            <a:chExt cx="2294999" cy="762790"/>
          </a:xfrm>
        </p:grpSpPr>
        <p:sp>
          <p:nvSpPr>
            <p:cNvPr id="143" name="文本框 46"/>
            <p:cNvSpPr txBox="1"/>
            <p:nvPr/>
          </p:nvSpPr>
          <p:spPr>
            <a:xfrm>
              <a:off x="4017218" y="3865165"/>
              <a:ext cx="1725052" cy="369332"/>
            </a:xfrm>
            <a:prstGeom prst="rect">
              <a:avLst/>
            </a:prstGeom>
            <a:noFill/>
          </p:spPr>
          <p:txBody>
            <a:bodyPr wrap="square" rtlCol="0">
              <a:spAutoFit/>
            </a:bodyPr>
            <a:lstStyle/>
            <a:p>
              <a:pPr algn="r"/>
              <a:r>
                <a:rPr lang="zh-CN" altLang="en-US" sz="1200" dirty="0">
                  <a:latin typeface="微软雅黑" panose="020B0503020204020204" pitchFamily="34" charset="-122"/>
                  <a:ea typeface="微软雅黑" panose="020B0503020204020204" pitchFamily="34" charset="-122"/>
                </a:rPr>
                <a:t>在此添加标题</a:t>
              </a:r>
            </a:p>
          </p:txBody>
        </p:sp>
        <p:sp>
          <p:nvSpPr>
            <p:cNvPr id="144" name="文本框 47"/>
            <p:cNvSpPr txBox="1"/>
            <p:nvPr/>
          </p:nvSpPr>
          <p:spPr>
            <a:xfrm>
              <a:off x="3457191" y="4135512"/>
              <a:ext cx="2294999" cy="492443"/>
            </a:xfrm>
            <a:prstGeom prst="rect">
              <a:avLst/>
            </a:prstGeom>
            <a:noFill/>
          </p:spPr>
          <p:txBody>
            <a:bodyPr wrap="square" rtlCol="0">
              <a:spAutoFit/>
            </a:bodyPr>
            <a:lstStyle/>
            <a:p>
              <a:pPr algn="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a:t>
              </a:r>
              <a:endParaRPr lang="zh-CN" altLang="en-US" sz="900" dirty="0">
                <a:latin typeface="微软雅黑" panose="020B0503020204020204" pitchFamily="34" charset="-122"/>
                <a:ea typeface="微软雅黑" panose="020B0503020204020204" pitchFamily="34" charset="-122"/>
              </a:endParaRPr>
            </a:p>
          </p:txBody>
        </p:sp>
      </p:grpSp>
      <p:grpSp>
        <p:nvGrpSpPr>
          <p:cNvPr id="145" name="Group 8"/>
          <p:cNvGrpSpPr>
            <a:grpSpLocks noChangeAspect="1"/>
          </p:cNvGrpSpPr>
          <p:nvPr/>
        </p:nvGrpSpPr>
        <p:grpSpPr bwMode="auto">
          <a:xfrm>
            <a:off x="3759175" y="1767511"/>
            <a:ext cx="248237" cy="271999"/>
            <a:chOff x="3437" y="2282"/>
            <a:chExt cx="679" cy="744"/>
          </a:xfrm>
          <a:solidFill>
            <a:schemeClr val="accent4"/>
          </a:solidFill>
        </p:grpSpPr>
        <p:sp>
          <p:nvSpPr>
            <p:cNvPr id="14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48" name="Group 13"/>
          <p:cNvGrpSpPr>
            <a:grpSpLocks noChangeAspect="1"/>
          </p:cNvGrpSpPr>
          <p:nvPr/>
        </p:nvGrpSpPr>
        <p:grpSpPr bwMode="auto">
          <a:xfrm>
            <a:off x="3241323" y="2276493"/>
            <a:ext cx="272209" cy="275423"/>
            <a:chOff x="2426" y="2781"/>
            <a:chExt cx="593" cy="600"/>
          </a:xfrm>
          <a:solidFill>
            <a:schemeClr val="accent3"/>
          </a:solidFill>
        </p:grpSpPr>
        <p:sp>
          <p:nvSpPr>
            <p:cNvPr id="14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51" name="Group 18"/>
          <p:cNvGrpSpPr>
            <a:grpSpLocks noChangeAspect="1"/>
          </p:cNvGrpSpPr>
          <p:nvPr/>
        </p:nvGrpSpPr>
        <p:grpSpPr bwMode="auto">
          <a:xfrm>
            <a:off x="3042841" y="2972983"/>
            <a:ext cx="282767" cy="263487"/>
            <a:chOff x="3802" y="2858"/>
            <a:chExt cx="616" cy="574"/>
          </a:xfrm>
          <a:solidFill>
            <a:srgbClr val="C00000"/>
          </a:solidFill>
        </p:grpSpPr>
        <p:sp>
          <p:nvSpPr>
            <p:cNvPr id="15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26"/>
          <p:cNvGrpSpPr>
            <a:grpSpLocks noChangeAspect="1"/>
          </p:cNvGrpSpPr>
          <p:nvPr/>
        </p:nvGrpSpPr>
        <p:grpSpPr bwMode="auto">
          <a:xfrm>
            <a:off x="3209288" y="3725160"/>
            <a:ext cx="332654" cy="164916"/>
            <a:chOff x="5676" y="2597"/>
            <a:chExt cx="1061" cy="526"/>
          </a:xfrm>
          <a:solidFill>
            <a:srgbClr val="C00000"/>
          </a:solidFill>
        </p:grpSpPr>
        <p:sp>
          <p:nvSpPr>
            <p:cNvPr id="158"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9"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0"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1"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2"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3"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4"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5"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6"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7"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8"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9"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0"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1"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2"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73" name="Freeform 108"/>
          <p:cNvSpPr>
            <a:spLocks noEditPoints="1"/>
          </p:cNvSpPr>
          <p:nvPr/>
        </p:nvSpPr>
        <p:spPr bwMode="auto">
          <a:xfrm>
            <a:off x="5643883" y="3672578"/>
            <a:ext cx="275982" cy="27697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174" name="组合 173"/>
          <p:cNvGrpSpPr/>
          <p:nvPr/>
        </p:nvGrpSpPr>
        <p:grpSpPr>
          <a:xfrm>
            <a:off x="5858579" y="2999039"/>
            <a:ext cx="234972" cy="255704"/>
            <a:chOff x="4873626" y="1965325"/>
            <a:chExt cx="269876" cy="293688"/>
          </a:xfrm>
          <a:solidFill>
            <a:srgbClr val="C00000"/>
          </a:solidFill>
        </p:grpSpPr>
        <p:sp>
          <p:nvSpPr>
            <p:cNvPr id="175"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6"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7"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79" name="Group 41"/>
          <p:cNvGrpSpPr>
            <a:grpSpLocks noChangeAspect="1"/>
          </p:cNvGrpSpPr>
          <p:nvPr/>
        </p:nvGrpSpPr>
        <p:grpSpPr bwMode="auto">
          <a:xfrm>
            <a:off x="4490455" y="1584226"/>
            <a:ext cx="213073" cy="260831"/>
            <a:chOff x="3783" y="2089"/>
            <a:chExt cx="116" cy="142"/>
          </a:xfrm>
          <a:solidFill>
            <a:srgbClr val="C00000"/>
          </a:solidFill>
          <a:effectLst/>
        </p:grpSpPr>
        <p:sp>
          <p:nvSpPr>
            <p:cNvPr id="18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sp>
          <p:nvSpPr>
            <p:cNvPr id="18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1ACBE"/>
                </a:solidFill>
                <a:latin typeface="微软雅黑" panose="020B0503020204020204" pitchFamily="34" charset="-122"/>
                <a:ea typeface="微软雅黑" panose="020B0503020204020204" pitchFamily="34" charset="-122"/>
              </a:endParaRPr>
            </a:p>
          </p:txBody>
        </p:sp>
      </p:grpSp>
      <p:grpSp>
        <p:nvGrpSpPr>
          <p:cNvPr id="188" name="Group 52"/>
          <p:cNvGrpSpPr>
            <a:grpSpLocks noChangeAspect="1"/>
          </p:cNvGrpSpPr>
          <p:nvPr/>
        </p:nvGrpSpPr>
        <p:grpSpPr bwMode="auto">
          <a:xfrm>
            <a:off x="5153837" y="1776449"/>
            <a:ext cx="270356" cy="268025"/>
            <a:chOff x="3783" y="2102"/>
            <a:chExt cx="116" cy="115"/>
          </a:xfrm>
          <a:solidFill>
            <a:srgbClr val="C00000"/>
          </a:solidFill>
          <a:effectLst/>
        </p:grpSpPr>
        <p:sp>
          <p:nvSpPr>
            <p:cNvPr id="18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196" name="Group 62"/>
          <p:cNvGrpSpPr>
            <a:grpSpLocks noChangeAspect="1"/>
          </p:cNvGrpSpPr>
          <p:nvPr/>
        </p:nvGrpSpPr>
        <p:grpSpPr bwMode="auto">
          <a:xfrm>
            <a:off x="5656483" y="2331717"/>
            <a:ext cx="262091" cy="209266"/>
            <a:chOff x="3775" y="2110"/>
            <a:chExt cx="129" cy="103"/>
          </a:xfrm>
          <a:solidFill>
            <a:srgbClr val="C00000"/>
          </a:solidFill>
          <a:effectLst/>
        </p:grpSpPr>
        <p:sp>
          <p:nvSpPr>
            <p:cNvPr id="19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8296881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ppt_x"/>
                                          </p:val>
                                        </p:tav>
                                        <p:tav tm="100000">
                                          <p:val>
                                            <p:strVal val="#ppt_x"/>
                                          </p:val>
                                        </p:tav>
                                      </p:tavLst>
                                    </p:anim>
                                    <p:anim calcmode="lin" valueType="num">
                                      <p:cBhvr additive="base">
                                        <p:cTn id="8"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additive="base">
                                        <p:cTn id="13" dur="500" fill="hold"/>
                                        <p:tgtEl>
                                          <p:spTgt spid="109"/>
                                        </p:tgtEl>
                                        <p:attrNameLst>
                                          <p:attrName>ppt_x</p:attrName>
                                        </p:attrNameLst>
                                      </p:cBhvr>
                                      <p:tavLst>
                                        <p:tav tm="0">
                                          <p:val>
                                            <p:strVal val="0-#ppt_w/2"/>
                                          </p:val>
                                        </p:tav>
                                        <p:tav tm="100000">
                                          <p:val>
                                            <p:strVal val="#ppt_x"/>
                                          </p:val>
                                        </p:tav>
                                      </p:tavLst>
                                    </p:anim>
                                    <p:anim calcmode="lin" valueType="num">
                                      <p:cBhvr additive="base">
                                        <p:cTn id="14" dur="500" fill="hold"/>
                                        <p:tgtEl>
                                          <p:spTgt spid="10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42"/>
                                        </p:tgtEl>
                                        <p:attrNameLst>
                                          <p:attrName>style.visibility</p:attrName>
                                        </p:attrNameLst>
                                      </p:cBhvr>
                                      <p:to>
                                        <p:strVal val="visible"/>
                                      </p:to>
                                    </p:set>
                                    <p:anim calcmode="lin" valueType="num">
                                      <p:cBhvr additive="base">
                                        <p:cTn id="17" dur="500" fill="hold"/>
                                        <p:tgtEl>
                                          <p:spTgt spid="142"/>
                                        </p:tgtEl>
                                        <p:attrNameLst>
                                          <p:attrName>ppt_x</p:attrName>
                                        </p:attrNameLst>
                                      </p:cBhvr>
                                      <p:tavLst>
                                        <p:tav tm="0">
                                          <p:val>
                                            <p:strVal val="0-#ppt_w/2"/>
                                          </p:val>
                                        </p:tav>
                                        <p:tav tm="100000">
                                          <p:val>
                                            <p:strVal val="#ppt_x"/>
                                          </p:val>
                                        </p:tav>
                                      </p:tavLst>
                                    </p:anim>
                                    <p:anim calcmode="lin" valueType="num">
                                      <p:cBhvr additive="base">
                                        <p:cTn id="18" dur="500" fill="hold"/>
                                        <p:tgtEl>
                                          <p:spTgt spid="14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57"/>
                                        </p:tgtEl>
                                        <p:attrNameLst>
                                          <p:attrName>style.visibility</p:attrName>
                                        </p:attrNameLst>
                                      </p:cBhvr>
                                      <p:to>
                                        <p:strVal val="visible"/>
                                      </p:to>
                                    </p:set>
                                    <p:anim calcmode="lin" valueType="num">
                                      <p:cBhvr additive="base">
                                        <p:cTn id="21" dur="500" fill="hold"/>
                                        <p:tgtEl>
                                          <p:spTgt spid="157"/>
                                        </p:tgtEl>
                                        <p:attrNameLst>
                                          <p:attrName>ppt_x</p:attrName>
                                        </p:attrNameLst>
                                      </p:cBhvr>
                                      <p:tavLst>
                                        <p:tav tm="0">
                                          <p:val>
                                            <p:strVal val="0-#ppt_w/2"/>
                                          </p:val>
                                        </p:tav>
                                        <p:tav tm="100000">
                                          <p:val>
                                            <p:strVal val="#ppt_x"/>
                                          </p:val>
                                        </p:tav>
                                      </p:tavLst>
                                    </p:anim>
                                    <p:anim calcmode="lin" valueType="num">
                                      <p:cBhvr additive="base">
                                        <p:cTn id="22" dur="500" fill="hold"/>
                                        <p:tgtEl>
                                          <p:spTgt spid="15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10"/>
                                        </p:tgtEl>
                                        <p:attrNameLst>
                                          <p:attrName>style.visibility</p:attrName>
                                        </p:attrNameLst>
                                      </p:cBhvr>
                                      <p:to>
                                        <p:strVal val="visible"/>
                                      </p:to>
                                    </p:set>
                                    <p:anim calcmode="lin" valueType="num">
                                      <p:cBhvr additive="base">
                                        <p:cTn id="27" dur="500" fill="hold"/>
                                        <p:tgtEl>
                                          <p:spTgt spid="110"/>
                                        </p:tgtEl>
                                        <p:attrNameLst>
                                          <p:attrName>ppt_x</p:attrName>
                                        </p:attrNameLst>
                                      </p:cBhvr>
                                      <p:tavLst>
                                        <p:tav tm="0">
                                          <p:val>
                                            <p:strVal val="0-#ppt_w/2"/>
                                          </p:val>
                                        </p:tav>
                                        <p:tav tm="100000">
                                          <p:val>
                                            <p:strVal val="#ppt_x"/>
                                          </p:val>
                                        </p:tav>
                                      </p:tavLst>
                                    </p:anim>
                                    <p:anim calcmode="lin" valueType="num">
                                      <p:cBhvr additive="base">
                                        <p:cTn id="28" dur="500" fill="hold"/>
                                        <p:tgtEl>
                                          <p:spTgt spid="11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39"/>
                                        </p:tgtEl>
                                        <p:attrNameLst>
                                          <p:attrName>style.visibility</p:attrName>
                                        </p:attrNameLst>
                                      </p:cBhvr>
                                      <p:to>
                                        <p:strVal val="visible"/>
                                      </p:to>
                                    </p:set>
                                    <p:anim calcmode="lin" valueType="num">
                                      <p:cBhvr additive="base">
                                        <p:cTn id="31" dur="500" fill="hold"/>
                                        <p:tgtEl>
                                          <p:spTgt spid="139"/>
                                        </p:tgtEl>
                                        <p:attrNameLst>
                                          <p:attrName>ppt_x</p:attrName>
                                        </p:attrNameLst>
                                      </p:cBhvr>
                                      <p:tavLst>
                                        <p:tav tm="0">
                                          <p:val>
                                            <p:strVal val="0-#ppt_w/2"/>
                                          </p:val>
                                        </p:tav>
                                        <p:tav tm="100000">
                                          <p:val>
                                            <p:strVal val="#ppt_x"/>
                                          </p:val>
                                        </p:tav>
                                      </p:tavLst>
                                    </p:anim>
                                    <p:anim calcmode="lin" valueType="num">
                                      <p:cBhvr additive="base">
                                        <p:cTn id="32" dur="500" fill="hold"/>
                                        <p:tgtEl>
                                          <p:spTgt spid="139"/>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51"/>
                                        </p:tgtEl>
                                        <p:attrNameLst>
                                          <p:attrName>style.visibility</p:attrName>
                                        </p:attrNameLst>
                                      </p:cBhvr>
                                      <p:to>
                                        <p:strVal val="visible"/>
                                      </p:to>
                                    </p:set>
                                    <p:anim calcmode="lin" valueType="num">
                                      <p:cBhvr additive="base">
                                        <p:cTn id="35" dur="500" fill="hold"/>
                                        <p:tgtEl>
                                          <p:spTgt spid="151"/>
                                        </p:tgtEl>
                                        <p:attrNameLst>
                                          <p:attrName>ppt_x</p:attrName>
                                        </p:attrNameLst>
                                      </p:cBhvr>
                                      <p:tavLst>
                                        <p:tav tm="0">
                                          <p:val>
                                            <p:strVal val="0-#ppt_w/2"/>
                                          </p:val>
                                        </p:tav>
                                        <p:tav tm="100000">
                                          <p:val>
                                            <p:strVal val="#ppt_x"/>
                                          </p:val>
                                        </p:tav>
                                      </p:tavLst>
                                    </p:anim>
                                    <p:anim calcmode="lin" valueType="num">
                                      <p:cBhvr additive="base">
                                        <p:cTn id="36" dur="500" fill="hold"/>
                                        <p:tgtEl>
                                          <p:spTgt spid="15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11"/>
                                        </p:tgtEl>
                                        <p:attrNameLst>
                                          <p:attrName>style.visibility</p:attrName>
                                        </p:attrNameLst>
                                      </p:cBhvr>
                                      <p:to>
                                        <p:strVal val="visible"/>
                                      </p:to>
                                    </p:set>
                                    <p:anim calcmode="lin" valueType="num">
                                      <p:cBhvr additive="base">
                                        <p:cTn id="41" dur="500" fill="hold"/>
                                        <p:tgtEl>
                                          <p:spTgt spid="111"/>
                                        </p:tgtEl>
                                        <p:attrNameLst>
                                          <p:attrName>ppt_x</p:attrName>
                                        </p:attrNameLst>
                                      </p:cBhvr>
                                      <p:tavLst>
                                        <p:tav tm="0">
                                          <p:val>
                                            <p:strVal val="0-#ppt_w/2"/>
                                          </p:val>
                                        </p:tav>
                                        <p:tav tm="100000">
                                          <p:val>
                                            <p:strVal val="#ppt_x"/>
                                          </p:val>
                                        </p:tav>
                                      </p:tavLst>
                                    </p:anim>
                                    <p:anim calcmode="lin" valueType="num">
                                      <p:cBhvr additive="base">
                                        <p:cTn id="42" dur="500" fill="hold"/>
                                        <p:tgtEl>
                                          <p:spTgt spid="111"/>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 calcmode="lin" valueType="num">
                                      <p:cBhvr additive="base">
                                        <p:cTn id="45" dur="500" fill="hold"/>
                                        <p:tgtEl>
                                          <p:spTgt spid="136"/>
                                        </p:tgtEl>
                                        <p:attrNameLst>
                                          <p:attrName>ppt_x</p:attrName>
                                        </p:attrNameLst>
                                      </p:cBhvr>
                                      <p:tavLst>
                                        <p:tav tm="0">
                                          <p:val>
                                            <p:strVal val="0-#ppt_w/2"/>
                                          </p:val>
                                        </p:tav>
                                        <p:tav tm="100000">
                                          <p:val>
                                            <p:strVal val="#ppt_x"/>
                                          </p:val>
                                        </p:tav>
                                      </p:tavLst>
                                    </p:anim>
                                    <p:anim calcmode="lin" valueType="num">
                                      <p:cBhvr additive="base">
                                        <p:cTn id="46" dur="500" fill="hold"/>
                                        <p:tgtEl>
                                          <p:spTgt spid="136"/>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148"/>
                                        </p:tgtEl>
                                        <p:attrNameLst>
                                          <p:attrName>style.visibility</p:attrName>
                                        </p:attrNameLst>
                                      </p:cBhvr>
                                      <p:to>
                                        <p:strVal val="visible"/>
                                      </p:to>
                                    </p:set>
                                    <p:anim calcmode="lin" valueType="num">
                                      <p:cBhvr additive="base">
                                        <p:cTn id="49" dur="500" fill="hold"/>
                                        <p:tgtEl>
                                          <p:spTgt spid="148"/>
                                        </p:tgtEl>
                                        <p:attrNameLst>
                                          <p:attrName>ppt_x</p:attrName>
                                        </p:attrNameLst>
                                      </p:cBhvr>
                                      <p:tavLst>
                                        <p:tav tm="0">
                                          <p:val>
                                            <p:strVal val="0-#ppt_w/2"/>
                                          </p:val>
                                        </p:tav>
                                        <p:tav tm="100000">
                                          <p:val>
                                            <p:strVal val="#ppt_x"/>
                                          </p:val>
                                        </p:tav>
                                      </p:tavLst>
                                    </p:anim>
                                    <p:anim calcmode="lin" valueType="num">
                                      <p:cBhvr additive="base">
                                        <p:cTn id="50" dur="500" fill="hold"/>
                                        <p:tgtEl>
                                          <p:spTgt spid="14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500" fill="hold"/>
                                        <p:tgtEl>
                                          <p:spTgt spid="112"/>
                                        </p:tgtEl>
                                        <p:attrNameLst>
                                          <p:attrName>ppt_x</p:attrName>
                                        </p:attrNameLst>
                                      </p:cBhvr>
                                      <p:tavLst>
                                        <p:tav tm="0">
                                          <p:val>
                                            <p:strVal val="0-#ppt_w/2"/>
                                          </p:val>
                                        </p:tav>
                                        <p:tav tm="100000">
                                          <p:val>
                                            <p:strVal val="#ppt_x"/>
                                          </p:val>
                                        </p:tav>
                                      </p:tavLst>
                                    </p:anim>
                                    <p:anim calcmode="lin" valueType="num">
                                      <p:cBhvr additive="base">
                                        <p:cTn id="56" dur="500" fill="hold"/>
                                        <p:tgtEl>
                                          <p:spTgt spid="112"/>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133"/>
                                        </p:tgtEl>
                                        <p:attrNameLst>
                                          <p:attrName>style.visibility</p:attrName>
                                        </p:attrNameLst>
                                      </p:cBhvr>
                                      <p:to>
                                        <p:strVal val="visible"/>
                                      </p:to>
                                    </p:set>
                                    <p:anim calcmode="lin" valueType="num">
                                      <p:cBhvr additive="base">
                                        <p:cTn id="59" dur="500" fill="hold"/>
                                        <p:tgtEl>
                                          <p:spTgt spid="133"/>
                                        </p:tgtEl>
                                        <p:attrNameLst>
                                          <p:attrName>ppt_x</p:attrName>
                                        </p:attrNameLst>
                                      </p:cBhvr>
                                      <p:tavLst>
                                        <p:tav tm="0">
                                          <p:val>
                                            <p:strVal val="0-#ppt_w/2"/>
                                          </p:val>
                                        </p:tav>
                                        <p:tav tm="100000">
                                          <p:val>
                                            <p:strVal val="#ppt_x"/>
                                          </p:val>
                                        </p:tav>
                                      </p:tavLst>
                                    </p:anim>
                                    <p:anim calcmode="lin" valueType="num">
                                      <p:cBhvr additive="base">
                                        <p:cTn id="60" dur="500" fill="hold"/>
                                        <p:tgtEl>
                                          <p:spTgt spid="13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145"/>
                                        </p:tgtEl>
                                        <p:attrNameLst>
                                          <p:attrName>style.visibility</p:attrName>
                                        </p:attrNameLst>
                                      </p:cBhvr>
                                      <p:to>
                                        <p:strVal val="visible"/>
                                      </p:to>
                                    </p:set>
                                    <p:anim calcmode="lin" valueType="num">
                                      <p:cBhvr additive="base">
                                        <p:cTn id="63" dur="500" fill="hold"/>
                                        <p:tgtEl>
                                          <p:spTgt spid="145"/>
                                        </p:tgtEl>
                                        <p:attrNameLst>
                                          <p:attrName>ppt_x</p:attrName>
                                        </p:attrNameLst>
                                      </p:cBhvr>
                                      <p:tavLst>
                                        <p:tav tm="0">
                                          <p:val>
                                            <p:strVal val="0-#ppt_w/2"/>
                                          </p:val>
                                        </p:tav>
                                        <p:tav tm="100000">
                                          <p:val>
                                            <p:strVal val="#ppt_x"/>
                                          </p:val>
                                        </p:tav>
                                      </p:tavLst>
                                    </p:anim>
                                    <p:anim calcmode="lin" valueType="num">
                                      <p:cBhvr additive="base">
                                        <p:cTn id="64" dur="500" fill="hold"/>
                                        <p:tgtEl>
                                          <p:spTgt spid="145"/>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113"/>
                                        </p:tgtEl>
                                        <p:attrNameLst>
                                          <p:attrName>style.visibility</p:attrName>
                                        </p:attrNameLst>
                                      </p:cBhvr>
                                      <p:to>
                                        <p:strVal val="visible"/>
                                      </p:to>
                                    </p:set>
                                    <p:animEffect transition="in" filter="fade">
                                      <p:cBhvr>
                                        <p:cTn id="69" dur="500"/>
                                        <p:tgtEl>
                                          <p:spTgt spid="113"/>
                                        </p:tgtEl>
                                      </p:cBhvr>
                                    </p:animEffect>
                                    <p:anim calcmode="lin" valueType="num">
                                      <p:cBhvr>
                                        <p:cTn id="70" dur="500" fill="hold"/>
                                        <p:tgtEl>
                                          <p:spTgt spid="113"/>
                                        </p:tgtEl>
                                        <p:attrNameLst>
                                          <p:attrName>ppt_x</p:attrName>
                                        </p:attrNameLst>
                                      </p:cBhvr>
                                      <p:tavLst>
                                        <p:tav tm="0">
                                          <p:val>
                                            <p:strVal val="#ppt_x"/>
                                          </p:val>
                                        </p:tav>
                                        <p:tav tm="100000">
                                          <p:val>
                                            <p:strVal val="#ppt_x"/>
                                          </p:val>
                                        </p:tav>
                                      </p:tavLst>
                                    </p:anim>
                                    <p:anim calcmode="lin" valueType="num">
                                      <p:cBhvr>
                                        <p:cTn id="71" dur="500" fill="hold"/>
                                        <p:tgtEl>
                                          <p:spTgt spid="113"/>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30"/>
                                        </p:tgtEl>
                                        <p:attrNameLst>
                                          <p:attrName>style.visibility</p:attrName>
                                        </p:attrNameLst>
                                      </p:cBhvr>
                                      <p:to>
                                        <p:strVal val="visible"/>
                                      </p:to>
                                    </p:set>
                                    <p:animEffect transition="in" filter="fade">
                                      <p:cBhvr>
                                        <p:cTn id="74" dur="500"/>
                                        <p:tgtEl>
                                          <p:spTgt spid="130"/>
                                        </p:tgtEl>
                                      </p:cBhvr>
                                    </p:animEffect>
                                    <p:anim calcmode="lin" valueType="num">
                                      <p:cBhvr>
                                        <p:cTn id="75" dur="500" fill="hold"/>
                                        <p:tgtEl>
                                          <p:spTgt spid="130"/>
                                        </p:tgtEl>
                                        <p:attrNameLst>
                                          <p:attrName>ppt_x</p:attrName>
                                        </p:attrNameLst>
                                      </p:cBhvr>
                                      <p:tavLst>
                                        <p:tav tm="0">
                                          <p:val>
                                            <p:strVal val="#ppt_x"/>
                                          </p:val>
                                        </p:tav>
                                        <p:tav tm="100000">
                                          <p:val>
                                            <p:strVal val="#ppt_x"/>
                                          </p:val>
                                        </p:tav>
                                      </p:tavLst>
                                    </p:anim>
                                    <p:anim calcmode="lin" valueType="num">
                                      <p:cBhvr>
                                        <p:cTn id="76" dur="500" fill="hold"/>
                                        <p:tgtEl>
                                          <p:spTgt spid="130"/>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500"/>
                                        <p:tgtEl>
                                          <p:spTgt spid="179"/>
                                        </p:tgtEl>
                                      </p:cBhvr>
                                    </p:animEffect>
                                    <p:anim calcmode="lin" valueType="num">
                                      <p:cBhvr>
                                        <p:cTn id="80" dur="500" fill="hold"/>
                                        <p:tgtEl>
                                          <p:spTgt spid="179"/>
                                        </p:tgtEl>
                                        <p:attrNameLst>
                                          <p:attrName>ppt_x</p:attrName>
                                        </p:attrNameLst>
                                      </p:cBhvr>
                                      <p:tavLst>
                                        <p:tav tm="0">
                                          <p:val>
                                            <p:strVal val="#ppt_x"/>
                                          </p:val>
                                        </p:tav>
                                        <p:tav tm="100000">
                                          <p:val>
                                            <p:strVal val="#ppt_x"/>
                                          </p:val>
                                        </p:tav>
                                      </p:tavLst>
                                    </p:anim>
                                    <p:anim calcmode="lin" valueType="num">
                                      <p:cBhvr>
                                        <p:cTn id="81" dur="500" fill="hold"/>
                                        <p:tgtEl>
                                          <p:spTgt spid="179"/>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2" fill="hold" grpId="0" nodeType="click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additive="base">
                                        <p:cTn id="86" dur="500" fill="hold"/>
                                        <p:tgtEl>
                                          <p:spTgt spid="114"/>
                                        </p:tgtEl>
                                        <p:attrNameLst>
                                          <p:attrName>ppt_x</p:attrName>
                                        </p:attrNameLst>
                                      </p:cBhvr>
                                      <p:tavLst>
                                        <p:tav tm="0">
                                          <p:val>
                                            <p:strVal val="1+#ppt_w/2"/>
                                          </p:val>
                                        </p:tav>
                                        <p:tav tm="100000">
                                          <p:val>
                                            <p:strVal val="#ppt_x"/>
                                          </p:val>
                                        </p:tav>
                                      </p:tavLst>
                                    </p:anim>
                                    <p:anim calcmode="lin" valueType="num">
                                      <p:cBhvr additive="base">
                                        <p:cTn id="87" dur="500" fill="hold"/>
                                        <p:tgtEl>
                                          <p:spTgt spid="114"/>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0"/>
                                  </p:stCondLst>
                                  <p:childTnLst>
                                    <p:set>
                                      <p:cBhvr>
                                        <p:cTn id="89" dur="1" fill="hold">
                                          <p:stCondLst>
                                            <p:cond delay="0"/>
                                          </p:stCondLst>
                                        </p:cTn>
                                        <p:tgtEl>
                                          <p:spTgt spid="127"/>
                                        </p:tgtEl>
                                        <p:attrNameLst>
                                          <p:attrName>style.visibility</p:attrName>
                                        </p:attrNameLst>
                                      </p:cBhvr>
                                      <p:to>
                                        <p:strVal val="visible"/>
                                      </p:to>
                                    </p:set>
                                    <p:anim calcmode="lin" valueType="num">
                                      <p:cBhvr additive="base">
                                        <p:cTn id="90" dur="500" fill="hold"/>
                                        <p:tgtEl>
                                          <p:spTgt spid="127"/>
                                        </p:tgtEl>
                                        <p:attrNameLst>
                                          <p:attrName>ppt_x</p:attrName>
                                        </p:attrNameLst>
                                      </p:cBhvr>
                                      <p:tavLst>
                                        <p:tav tm="0">
                                          <p:val>
                                            <p:strVal val="1+#ppt_w/2"/>
                                          </p:val>
                                        </p:tav>
                                        <p:tav tm="100000">
                                          <p:val>
                                            <p:strVal val="#ppt_x"/>
                                          </p:val>
                                        </p:tav>
                                      </p:tavLst>
                                    </p:anim>
                                    <p:anim calcmode="lin" valueType="num">
                                      <p:cBhvr additive="base">
                                        <p:cTn id="91" dur="500" fill="hold"/>
                                        <p:tgtEl>
                                          <p:spTgt spid="127"/>
                                        </p:tgtEl>
                                        <p:attrNameLst>
                                          <p:attrName>ppt_y</p:attrName>
                                        </p:attrNameLst>
                                      </p:cBhvr>
                                      <p:tavLst>
                                        <p:tav tm="0">
                                          <p:val>
                                            <p:strVal val="#ppt_y"/>
                                          </p:val>
                                        </p:tav>
                                        <p:tav tm="100000">
                                          <p:val>
                                            <p:strVal val="#ppt_y"/>
                                          </p:val>
                                        </p:tav>
                                      </p:tavLst>
                                    </p:anim>
                                  </p:childTnLst>
                                </p:cTn>
                              </p:par>
                              <p:par>
                                <p:cTn id="92" presetID="2" presetClass="entr" presetSubtype="2" fill="hold" nodeType="withEffect">
                                  <p:stCondLst>
                                    <p:cond delay="0"/>
                                  </p:stCondLst>
                                  <p:childTnLst>
                                    <p:set>
                                      <p:cBhvr>
                                        <p:cTn id="93" dur="1" fill="hold">
                                          <p:stCondLst>
                                            <p:cond delay="0"/>
                                          </p:stCondLst>
                                        </p:cTn>
                                        <p:tgtEl>
                                          <p:spTgt spid="188"/>
                                        </p:tgtEl>
                                        <p:attrNameLst>
                                          <p:attrName>style.visibility</p:attrName>
                                        </p:attrNameLst>
                                      </p:cBhvr>
                                      <p:to>
                                        <p:strVal val="visible"/>
                                      </p:to>
                                    </p:set>
                                    <p:anim calcmode="lin" valueType="num">
                                      <p:cBhvr additive="base">
                                        <p:cTn id="94" dur="500" fill="hold"/>
                                        <p:tgtEl>
                                          <p:spTgt spid="188"/>
                                        </p:tgtEl>
                                        <p:attrNameLst>
                                          <p:attrName>ppt_x</p:attrName>
                                        </p:attrNameLst>
                                      </p:cBhvr>
                                      <p:tavLst>
                                        <p:tav tm="0">
                                          <p:val>
                                            <p:strVal val="1+#ppt_w/2"/>
                                          </p:val>
                                        </p:tav>
                                        <p:tav tm="100000">
                                          <p:val>
                                            <p:strVal val="#ppt_x"/>
                                          </p:val>
                                        </p:tav>
                                      </p:tavLst>
                                    </p:anim>
                                    <p:anim calcmode="lin" valueType="num">
                                      <p:cBhvr additive="base">
                                        <p:cTn id="95" dur="500" fill="hold"/>
                                        <p:tgtEl>
                                          <p:spTgt spid="188"/>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2" fill="hold" grpId="0" nodeType="clickEffect">
                                  <p:stCondLst>
                                    <p:cond delay="0"/>
                                  </p:stCondLst>
                                  <p:childTnLst>
                                    <p:set>
                                      <p:cBhvr>
                                        <p:cTn id="99" dur="1" fill="hold">
                                          <p:stCondLst>
                                            <p:cond delay="0"/>
                                          </p:stCondLst>
                                        </p:cTn>
                                        <p:tgtEl>
                                          <p:spTgt spid="115"/>
                                        </p:tgtEl>
                                        <p:attrNameLst>
                                          <p:attrName>style.visibility</p:attrName>
                                        </p:attrNameLst>
                                      </p:cBhvr>
                                      <p:to>
                                        <p:strVal val="visible"/>
                                      </p:to>
                                    </p:set>
                                    <p:anim calcmode="lin" valueType="num">
                                      <p:cBhvr additive="base">
                                        <p:cTn id="100" dur="500" fill="hold"/>
                                        <p:tgtEl>
                                          <p:spTgt spid="115"/>
                                        </p:tgtEl>
                                        <p:attrNameLst>
                                          <p:attrName>ppt_x</p:attrName>
                                        </p:attrNameLst>
                                      </p:cBhvr>
                                      <p:tavLst>
                                        <p:tav tm="0">
                                          <p:val>
                                            <p:strVal val="1+#ppt_w/2"/>
                                          </p:val>
                                        </p:tav>
                                        <p:tav tm="100000">
                                          <p:val>
                                            <p:strVal val="#ppt_x"/>
                                          </p:val>
                                        </p:tav>
                                      </p:tavLst>
                                    </p:anim>
                                    <p:anim calcmode="lin" valueType="num">
                                      <p:cBhvr additive="base">
                                        <p:cTn id="101" dur="500" fill="hold"/>
                                        <p:tgtEl>
                                          <p:spTgt spid="115"/>
                                        </p:tgtEl>
                                        <p:attrNameLst>
                                          <p:attrName>ppt_y</p:attrName>
                                        </p:attrNameLst>
                                      </p:cBhvr>
                                      <p:tavLst>
                                        <p:tav tm="0">
                                          <p:val>
                                            <p:strVal val="#ppt_y"/>
                                          </p:val>
                                        </p:tav>
                                        <p:tav tm="100000">
                                          <p:val>
                                            <p:strVal val="#ppt_y"/>
                                          </p:val>
                                        </p:tav>
                                      </p:tavLst>
                                    </p:anim>
                                  </p:childTnLst>
                                </p:cTn>
                              </p:par>
                              <p:par>
                                <p:cTn id="102" presetID="2" presetClass="entr" presetSubtype="2" fill="hold" nodeType="withEffect">
                                  <p:stCondLst>
                                    <p:cond delay="0"/>
                                  </p:stCondLst>
                                  <p:childTnLst>
                                    <p:set>
                                      <p:cBhvr>
                                        <p:cTn id="103" dur="1" fill="hold">
                                          <p:stCondLst>
                                            <p:cond delay="0"/>
                                          </p:stCondLst>
                                        </p:cTn>
                                        <p:tgtEl>
                                          <p:spTgt spid="124"/>
                                        </p:tgtEl>
                                        <p:attrNameLst>
                                          <p:attrName>style.visibility</p:attrName>
                                        </p:attrNameLst>
                                      </p:cBhvr>
                                      <p:to>
                                        <p:strVal val="visible"/>
                                      </p:to>
                                    </p:set>
                                    <p:anim calcmode="lin" valueType="num">
                                      <p:cBhvr additive="base">
                                        <p:cTn id="104" dur="500" fill="hold"/>
                                        <p:tgtEl>
                                          <p:spTgt spid="124"/>
                                        </p:tgtEl>
                                        <p:attrNameLst>
                                          <p:attrName>ppt_x</p:attrName>
                                        </p:attrNameLst>
                                      </p:cBhvr>
                                      <p:tavLst>
                                        <p:tav tm="0">
                                          <p:val>
                                            <p:strVal val="1+#ppt_w/2"/>
                                          </p:val>
                                        </p:tav>
                                        <p:tav tm="100000">
                                          <p:val>
                                            <p:strVal val="#ppt_x"/>
                                          </p:val>
                                        </p:tav>
                                      </p:tavLst>
                                    </p:anim>
                                    <p:anim calcmode="lin" valueType="num">
                                      <p:cBhvr additive="base">
                                        <p:cTn id="105" dur="500" fill="hold"/>
                                        <p:tgtEl>
                                          <p:spTgt spid="124"/>
                                        </p:tgtEl>
                                        <p:attrNameLst>
                                          <p:attrName>ppt_y</p:attrName>
                                        </p:attrNameLst>
                                      </p:cBhvr>
                                      <p:tavLst>
                                        <p:tav tm="0">
                                          <p:val>
                                            <p:strVal val="#ppt_y"/>
                                          </p:val>
                                        </p:tav>
                                        <p:tav tm="100000">
                                          <p:val>
                                            <p:strVal val="#ppt_y"/>
                                          </p:val>
                                        </p:tav>
                                      </p:tavLst>
                                    </p:anim>
                                  </p:childTnLst>
                                </p:cTn>
                              </p:par>
                              <p:par>
                                <p:cTn id="106" presetID="2" presetClass="entr" presetSubtype="2" fill="hold" nodeType="withEffect">
                                  <p:stCondLst>
                                    <p:cond delay="0"/>
                                  </p:stCondLst>
                                  <p:childTnLst>
                                    <p:set>
                                      <p:cBhvr>
                                        <p:cTn id="107" dur="1" fill="hold">
                                          <p:stCondLst>
                                            <p:cond delay="0"/>
                                          </p:stCondLst>
                                        </p:cTn>
                                        <p:tgtEl>
                                          <p:spTgt spid="196"/>
                                        </p:tgtEl>
                                        <p:attrNameLst>
                                          <p:attrName>style.visibility</p:attrName>
                                        </p:attrNameLst>
                                      </p:cBhvr>
                                      <p:to>
                                        <p:strVal val="visible"/>
                                      </p:to>
                                    </p:set>
                                    <p:anim calcmode="lin" valueType="num">
                                      <p:cBhvr additive="base">
                                        <p:cTn id="108" dur="500" fill="hold"/>
                                        <p:tgtEl>
                                          <p:spTgt spid="196"/>
                                        </p:tgtEl>
                                        <p:attrNameLst>
                                          <p:attrName>ppt_x</p:attrName>
                                        </p:attrNameLst>
                                      </p:cBhvr>
                                      <p:tavLst>
                                        <p:tav tm="0">
                                          <p:val>
                                            <p:strVal val="1+#ppt_w/2"/>
                                          </p:val>
                                        </p:tav>
                                        <p:tav tm="100000">
                                          <p:val>
                                            <p:strVal val="#ppt_x"/>
                                          </p:val>
                                        </p:tav>
                                      </p:tavLst>
                                    </p:anim>
                                    <p:anim calcmode="lin" valueType="num">
                                      <p:cBhvr additive="base">
                                        <p:cTn id="109" dur="500" fill="hold"/>
                                        <p:tgtEl>
                                          <p:spTgt spid="196"/>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grpId="0" nodeType="clickEffect">
                                  <p:stCondLst>
                                    <p:cond delay="0"/>
                                  </p:stCondLst>
                                  <p:childTnLst>
                                    <p:set>
                                      <p:cBhvr>
                                        <p:cTn id="113" dur="1" fill="hold">
                                          <p:stCondLst>
                                            <p:cond delay="0"/>
                                          </p:stCondLst>
                                        </p:cTn>
                                        <p:tgtEl>
                                          <p:spTgt spid="116"/>
                                        </p:tgtEl>
                                        <p:attrNameLst>
                                          <p:attrName>style.visibility</p:attrName>
                                        </p:attrNameLst>
                                      </p:cBhvr>
                                      <p:to>
                                        <p:strVal val="visible"/>
                                      </p:to>
                                    </p:set>
                                    <p:anim calcmode="lin" valueType="num">
                                      <p:cBhvr additive="base">
                                        <p:cTn id="114" dur="500" fill="hold"/>
                                        <p:tgtEl>
                                          <p:spTgt spid="116"/>
                                        </p:tgtEl>
                                        <p:attrNameLst>
                                          <p:attrName>ppt_x</p:attrName>
                                        </p:attrNameLst>
                                      </p:cBhvr>
                                      <p:tavLst>
                                        <p:tav tm="0">
                                          <p:val>
                                            <p:strVal val="1+#ppt_w/2"/>
                                          </p:val>
                                        </p:tav>
                                        <p:tav tm="100000">
                                          <p:val>
                                            <p:strVal val="#ppt_x"/>
                                          </p:val>
                                        </p:tav>
                                      </p:tavLst>
                                    </p:anim>
                                    <p:anim calcmode="lin" valueType="num">
                                      <p:cBhvr additive="base">
                                        <p:cTn id="115" dur="500" fill="hold"/>
                                        <p:tgtEl>
                                          <p:spTgt spid="116"/>
                                        </p:tgtEl>
                                        <p:attrNameLst>
                                          <p:attrName>ppt_y</p:attrName>
                                        </p:attrNameLst>
                                      </p:cBhvr>
                                      <p:tavLst>
                                        <p:tav tm="0">
                                          <p:val>
                                            <p:strVal val="#ppt_y"/>
                                          </p:val>
                                        </p:tav>
                                        <p:tav tm="100000">
                                          <p:val>
                                            <p:strVal val="#ppt_y"/>
                                          </p:val>
                                        </p:tav>
                                      </p:tavLst>
                                    </p:anim>
                                  </p:childTnLst>
                                </p:cTn>
                              </p:par>
                              <p:par>
                                <p:cTn id="116" presetID="2" presetClass="entr" presetSubtype="2" fill="hold" nodeType="withEffect">
                                  <p:stCondLst>
                                    <p:cond delay="0"/>
                                  </p:stCondLst>
                                  <p:childTnLst>
                                    <p:set>
                                      <p:cBhvr>
                                        <p:cTn id="117" dur="1" fill="hold">
                                          <p:stCondLst>
                                            <p:cond delay="0"/>
                                          </p:stCondLst>
                                        </p:cTn>
                                        <p:tgtEl>
                                          <p:spTgt spid="121"/>
                                        </p:tgtEl>
                                        <p:attrNameLst>
                                          <p:attrName>style.visibility</p:attrName>
                                        </p:attrNameLst>
                                      </p:cBhvr>
                                      <p:to>
                                        <p:strVal val="visible"/>
                                      </p:to>
                                    </p:set>
                                    <p:anim calcmode="lin" valueType="num">
                                      <p:cBhvr additive="base">
                                        <p:cTn id="118" dur="500" fill="hold"/>
                                        <p:tgtEl>
                                          <p:spTgt spid="121"/>
                                        </p:tgtEl>
                                        <p:attrNameLst>
                                          <p:attrName>ppt_x</p:attrName>
                                        </p:attrNameLst>
                                      </p:cBhvr>
                                      <p:tavLst>
                                        <p:tav tm="0">
                                          <p:val>
                                            <p:strVal val="1+#ppt_w/2"/>
                                          </p:val>
                                        </p:tav>
                                        <p:tav tm="100000">
                                          <p:val>
                                            <p:strVal val="#ppt_x"/>
                                          </p:val>
                                        </p:tav>
                                      </p:tavLst>
                                    </p:anim>
                                    <p:anim calcmode="lin" valueType="num">
                                      <p:cBhvr additive="base">
                                        <p:cTn id="119" dur="500" fill="hold"/>
                                        <p:tgtEl>
                                          <p:spTgt spid="121"/>
                                        </p:tgtEl>
                                        <p:attrNameLst>
                                          <p:attrName>ppt_y</p:attrName>
                                        </p:attrNameLst>
                                      </p:cBhvr>
                                      <p:tavLst>
                                        <p:tav tm="0">
                                          <p:val>
                                            <p:strVal val="#ppt_y"/>
                                          </p:val>
                                        </p:tav>
                                        <p:tav tm="100000">
                                          <p:val>
                                            <p:strVal val="#ppt_y"/>
                                          </p:val>
                                        </p:tav>
                                      </p:tavLst>
                                    </p:anim>
                                  </p:childTnLst>
                                </p:cTn>
                              </p:par>
                              <p:par>
                                <p:cTn id="120" presetID="2" presetClass="entr" presetSubtype="2" fill="hold" nodeType="withEffect">
                                  <p:stCondLst>
                                    <p:cond delay="0"/>
                                  </p:stCondLst>
                                  <p:childTnLst>
                                    <p:set>
                                      <p:cBhvr>
                                        <p:cTn id="121" dur="1" fill="hold">
                                          <p:stCondLst>
                                            <p:cond delay="0"/>
                                          </p:stCondLst>
                                        </p:cTn>
                                        <p:tgtEl>
                                          <p:spTgt spid="174"/>
                                        </p:tgtEl>
                                        <p:attrNameLst>
                                          <p:attrName>style.visibility</p:attrName>
                                        </p:attrNameLst>
                                      </p:cBhvr>
                                      <p:to>
                                        <p:strVal val="visible"/>
                                      </p:to>
                                    </p:set>
                                    <p:anim calcmode="lin" valueType="num">
                                      <p:cBhvr additive="base">
                                        <p:cTn id="122" dur="500" fill="hold"/>
                                        <p:tgtEl>
                                          <p:spTgt spid="174"/>
                                        </p:tgtEl>
                                        <p:attrNameLst>
                                          <p:attrName>ppt_x</p:attrName>
                                        </p:attrNameLst>
                                      </p:cBhvr>
                                      <p:tavLst>
                                        <p:tav tm="0">
                                          <p:val>
                                            <p:strVal val="1+#ppt_w/2"/>
                                          </p:val>
                                        </p:tav>
                                        <p:tav tm="100000">
                                          <p:val>
                                            <p:strVal val="#ppt_x"/>
                                          </p:val>
                                        </p:tav>
                                      </p:tavLst>
                                    </p:anim>
                                    <p:anim calcmode="lin" valueType="num">
                                      <p:cBhvr additive="base">
                                        <p:cTn id="123"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 presetClass="entr" presetSubtype="2" fill="hold" grpId="0" nodeType="clickEffect">
                                  <p:stCondLst>
                                    <p:cond delay="0"/>
                                  </p:stCondLst>
                                  <p:childTnLst>
                                    <p:set>
                                      <p:cBhvr>
                                        <p:cTn id="127" dur="1" fill="hold">
                                          <p:stCondLst>
                                            <p:cond delay="0"/>
                                          </p:stCondLst>
                                        </p:cTn>
                                        <p:tgtEl>
                                          <p:spTgt spid="117"/>
                                        </p:tgtEl>
                                        <p:attrNameLst>
                                          <p:attrName>style.visibility</p:attrName>
                                        </p:attrNameLst>
                                      </p:cBhvr>
                                      <p:to>
                                        <p:strVal val="visible"/>
                                      </p:to>
                                    </p:set>
                                    <p:anim calcmode="lin" valueType="num">
                                      <p:cBhvr additive="base">
                                        <p:cTn id="128" dur="500" fill="hold"/>
                                        <p:tgtEl>
                                          <p:spTgt spid="117"/>
                                        </p:tgtEl>
                                        <p:attrNameLst>
                                          <p:attrName>ppt_x</p:attrName>
                                        </p:attrNameLst>
                                      </p:cBhvr>
                                      <p:tavLst>
                                        <p:tav tm="0">
                                          <p:val>
                                            <p:strVal val="1+#ppt_w/2"/>
                                          </p:val>
                                        </p:tav>
                                        <p:tav tm="100000">
                                          <p:val>
                                            <p:strVal val="#ppt_x"/>
                                          </p:val>
                                        </p:tav>
                                      </p:tavLst>
                                    </p:anim>
                                    <p:anim calcmode="lin" valueType="num">
                                      <p:cBhvr additive="base">
                                        <p:cTn id="129" dur="500" fill="hold"/>
                                        <p:tgtEl>
                                          <p:spTgt spid="117"/>
                                        </p:tgtEl>
                                        <p:attrNameLst>
                                          <p:attrName>ppt_y</p:attrName>
                                        </p:attrNameLst>
                                      </p:cBhvr>
                                      <p:tavLst>
                                        <p:tav tm="0">
                                          <p:val>
                                            <p:strVal val="#ppt_y"/>
                                          </p:val>
                                        </p:tav>
                                        <p:tav tm="100000">
                                          <p:val>
                                            <p:strVal val="#ppt_y"/>
                                          </p:val>
                                        </p:tav>
                                      </p:tavLst>
                                    </p:anim>
                                  </p:childTnLst>
                                </p:cTn>
                              </p:par>
                              <p:par>
                                <p:cTn id="130" presetID="2" presetClass="entr" presetSubtype="2" fill="hold" nodeType="withEffect">
                                  <p:stCondLst>
                                    <p:cond delay="0"/>
                                  </p:stCondLst>
                                  <p:childTnLst>
                                    <p:set>
                                      <p:cBhvr>
                                        <p:cTn id="131" dur="1" fill="hold">
                                          <p:stCondLst>
                                            <p:cond delay="0"/>
                                          </p:stCondLst>
                                        </p:cTn>
                                        <p:tgtEl>
                                          <p:spTgt spid="118"/>
                                        </p:tgtEl>
                                        <p:attrNameLst>
                                          <p:attrName>style.visibility</p:attrName>
                                        </p:attrNameLst>
                                      </p:cBhvr>
                                      <p:to>
                                        <p:strVal val="visible"/>
                                      </p:to>
                                    </p:set>
                                    <p:anim calcmode="lin" valueType="num">
                                      <p:cBhvr additive="base">
                                        <p:cTn id="132" dur="500" fill="hold"/>
                                        <p:tgtEl>
                                          <p:spTgt spid="118"/>
                                        </p:tgtEl>
                                        <p:attrNameLst>
                                          <p:attrName>ppt_x</p:attrName>
                                        </p:attrNameLst>
                                      </p:cBhvr>
                                      <p:tavLst>
                                        <p:tav tm="0">
                                          <p:val>
                                            <p:strVal val="1+#ppt_w/2"/>
                                          </p:val>
                                        </p:tav>
                                        <p:tav tm="100000">
                                          <p:val>
                                            <p:strVal val="#ppt_x"/>
                                          </p:val>
                                        </p:tav>
                                      </p:tavLst>
                                    </p:anim>
                                    <p:anim calcmode="lin" valueType="num">
                                      <p:cBhvr additive="base">
                                        <p:cTn id="133" dur="500" fill="hold"/>
                                        <p:tgtEl>
                                          <p:spTgt spid="118"/>
                                        </p:tgtEl>
                                        <p:attrNameLst>
                                          <p:attrName>ppt_y</p:attrName>
                                        </p:attrNameLst>
                                      </p:cBhvr>
                                      <p:tavLst>
                                        <p:tav tm="0">
                                          <p:val>
                                            <p:strVal val="#ppt_y"/>
                                          </p:val>
                                        </p:tav>
                                        <p:tav tm="100000">
                                          <p:val>
                                            <p:strVal val="#ppt_y"/>
                                          </p:val>
                                        </p:tav>
                                      </p:tavLst>
                                    </p:anim>
                                  </p:childTnLst>
                                </p:cTn>
                              </p:par>
                              <p:par>
                                <p:cTn id="134" presetID="2" presetClass="entr" presetSubtype="2" fill="hold" grpId="0" nodeType="withEffect">
                                  <p:stCondLst>
                                    <p:cond delay="0"/>
                                  </p:stCondLst>
                                  <p:childTnLst>
                                    <p:set>
                                      <p:cBhvr>
                                        <p:cTn id="135" dur="1" fill="hold">
                                          <p:stCondLst>
                                            <p:cond delay="0"/>
                                          </p:stCondLst>
                                        </p:cTn>
                                        <p:tgtEl>
                                          <p:spTgt spid="173"/>
                                        </p:tgtEl>
                                        <p:attrNameLst>
                                          <p:attrName>style.visibility</p:attrName>
                                        </p:attrNameLst>
                                      </p:cBhvr>
                                      <p:to>
                                        <p:strVal val="visible"/>
                                      </p:to>
                                    </p:set>
                                    <p:anim calcmode="lin" valueType="num">
                                      <p:cBhvr additive="base">
                                        <p:cTn id="136" dur="500" fill="hold"/>
                                        <p:tgtEl>
                                          <p:spTgt spid="173"/>
                                        </p:tgtEl>
                                        <p:attrNameLst>
                                          <p:attrName>ppt_x</p:attrName>
                                        </p:attrNameLst>
                                      </p:cBhvr>
                                      <p:tavLst>
                                        <p:tav tm="0">
                                          <p:val>
                                            <p:strVal val="1+#ppt_w/2"/>
                                          </p:val>
                                        </p:tav>
                                        <p:tav tm="100000">
                                          <p:val>
                                            <p:strVal val="#ppt_x"/>
                                          </p:val>
                                        </p:tav>
                                      </p:tavLst>
                                    </p:anim>
                                    <p:anim calcmode="lin" valueType="num">
                                      <p:cBhvr additive="base">
                                        <p:cTn id="137" dur="500" fill="hold"/>
                                        <p:tgtEl>
                                          <p:spTgt spid="1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13" grpId="0" animBg="1"/>
      <p:bldP spid="114" grpId="0" animBg="1"/>
      <p:bldP spid="115" grpId="0" animBg="1"/>
      <p:bldP spid="116" grpId="0" animBg="1"/>
      <p:bldP spid="117" grpId="0" animBg="1"/>
      <p:bldP spid="17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7565126" y="2225119"/>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82%</a:t>
            </a:r>
            <a:endParaRPr lang="zh-CN" altLang="en-US" spc="-114" dirty="0">
              <a:solidFill>
                <a:schemeClr val="bg1">
                  <a:lumMod val="50000"/>
                </a:schemeClr>
              </a:solidFill>
            </a:endParaRPr>
          </a:p>
        </p:txBody>
      </p:sp>
      <p:sp>
        <p:nvSpPr>
          <p:cNvPr id="91" name="TextBox 90"/>
          <p:cNvSpPr txBox="1"/>
          <p:nvPr/>
        </p:nvSpPr>
        <p:spPr>
          <a:xfrm>
            <a:off x="6874407" y="2340605"/>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73%</a:t>
            </a:r>
            <a:endParaRPr lang="zh-CN" altLang="en-US" spc="-114" dirty="0">
              <a:solidFill>
                <a:schemeClr val="bg1">
                  <a:lumMod val="50000"/>
                </a:schemeClr>
              </a:solidFill>
            </a:endParaRPr>
          </a:p>
        </p:txBody>
      </p:sp>
      <p:sp>
        <p:nvSpPr>
          <p:cNvPr id="92" name="TextBox 91"/>
          <p:cNvSpPr txBox="1"/>
          <p:nvPr/>
        </p:nvSpPr>
        <p:spPr>
          <a:xfrm>
            <a:off x="6247054" y="2657319"/>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56%</a:t>
            </a:r>
            <a:endParaRPr lang="zh-CN" altLang="en-US" spc="-114" dirty="0">
              <a:solidFill>
                <a:schemeClr val="bg1">
                  <a:lumMod val="50000"/>
                </a:schemeClr>
              </a:solidFill>
            </a:endParaRPr>
          </a:p>
        </p:txBody>
      </p:sp>
      <p:sp>
        <p:nvSpPr>
          <p:cNvPr id="93" name="TextBox 92"/>
          <p:cNvSpPr txBox="1"/>
          <p:nvPr/>
        </p:nvSpPr>
        <p:spPr>
          <a:xfrm>
            <a:off x="5689759" y="3023012"/>
            <a:ext cx="502336" cy="32460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32%</a:t>
            </a:r>
            <a:endParaRPr lang="zh-CN" altLang="en-US" spc="-114" dirty="0">
              <a:solidFill>
                <a:schemeClr val="bg1">
                  <a:lumMod val="50000"/>
                </a:schemeClr>
              </a:solidFill>
            </a:endParaRPr>
          </a:p>
        </p:txBody>
      </p:sp>
      <p:grpSp>
        <p:nvGrpSpPr>
          <p:cNvPr id="94" name="组合 93"/>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95" name="矩形 94"/>
            <p:cNvSpPr/>
            <p:nvPr/>
          </p:nvSpPr>
          <p:spPr>
            <a:xfrm>
              <a:off x="8156003" y="3063800"/>
              <a:ext cx="1680799" cy="3326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96" name="矩形 95"/>
            <p:cNvSpPr/>
            <p:nvPr/>
          </p:nvSpPr>
          <p:spPr>
            <a:xfrm>
              <a:off x="9889504" y="3063800"/>
              <a:ext cx="2376556"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97" name="矩形 96"/>
            <p:cNvSpPr/>
            <p:nvPr/>
          </p:nvSpPr>
          <p:spPr>
            <a:xfrm>
              <a:off x="8156001" y="3899089"/>
              <a:ext cx="1555419" cy="3326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98" name="矩形 97"/>
            <p:cNvSpPr/>
            <p:nvPr/>
          </p:nvSpPr>
          <p:spPr>
            <a:xfrm>
              <a:off x="9763824" y="3899089"/>
              <a:ext cx="2199274"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99" name="矩形 98"/>
            <p:cNvSpPr/>
            <p:nvPr/>
          </p:nvSpPr>
          <p:spPr>
            <a:xfrm>
              <a:off x="8155998" y="4671503"/>
              <a:ext cx="1174131" cy="3326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00" name="矩形 99"/>
            <p:cNvSpPr/>
            <p:nvPr/>
          </p:nvSpPr>
          <p:spPr>
            <a:xfrm>
              <a:off x="9381625" y="4671501"/>
              <a:ext cx="1660158"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01" name="矩形 100"/>
            <p:cNvSpPr/>
            <p:nvPr/>
          </p:nvSpPr>
          <p:spPr>
            <a:xfrm>
              <a:off x="8155995" y="5378253"/>
              <a:ext cx="810249" cy="3326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02" name="矩形 101"/>
            <p:cNvSpPr/>
            <p:nvPr/>
          </p:nvSpPr>
          <p:spPr>
            <a:xfrm>
              <a:off x="9018774" y="5378259"/>
              <a:ext cx="1145643"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grpSp>
      <p:grpSp>
        <p:nvGrpSpPr>
          <p:cNvPr id="103" name="组合 102"/>
          <p:cNvGrpSpPr/>
          <p:nvPr/>
        </p:nvGrpSpPr>
        <p:grpSpPr>
          <a:xfrm>
            <a:off x="934069" y="2158383"/>
            <a:ext cx="1302758" cy="1137185"/>
            <a:chOff x="1397291" y="3132277"/>
            <a:chExt cx="1948823" cy="1702026"/>
          </a:xfrm>
        </p:grpSpPr>
        <p:grpSp>
          <p:nvGrpSpPr>
            <p:cNvPr id="104" name="组合 103"/>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10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5"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06" name="TextBox 10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第一月</a:t>
              </a:r>
            </a:p>
          </p:txBody>
        </p:sp>
      </p:grpSp>
      <p:grpSp>
        <p:nvGrpSpPr>
          <p:cNvPr id="109" name="组合 108"/>
          <p:cNvGrpSpPr/>
          <p:nvPr/>
        </p:nvGrpSpPr>
        <p:grpSpPr>
          <a:xfrm>
            <a:off x="1934062" y="2726975"/>
            <a:ext cx="1302758" cy="1137185"/>
            <a:chOff x="2893203" y="3983290"/>
            <a:chExt cx="1948823" cy="1702026"/>
          </a:xfrm>
        </p:grpSpPr>
        <p:grpSp>
          <p:nvGrpSpPr>
            <p:cNvPr id="110" name="组合 109"/>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11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12" name="TextBox 11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第二月</a:t>
              </a:r>
            </a:p>
          </p:txBody>
        </p:sp>
      </p:grpSp>
      <p:grpSp>
        <p:nvGrpSpPr>
          <p:cNvPr id="115" name="组合 114"/>
          <p:cNvGrpSpPr/>
          <p:nvPr/>
        </p:nvGrpSpPr>
        <p:grpSpPr>
          <a:xfrm>
            <a:off x="2929283" y="2148977"/>
            <a:ext cx="1302758" cy="1137185"/>
            <a:chOff x="4381974" y="3118200"/>
            <a:chExt cx="1948823" cy="1702026"/>
          </a:xfrm>
        </p:grpSpPr>
        <p:grpSp>
          <p:nvGrpSpPr>
            <p:cNvPr id="116" name="组合 115"/>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1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17"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18" name="TextBox 11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第三月</a:t>
              </a:r>
            </a:p>
          </p:txBody>
        </p:sp>
      </p:grpSp>
      <p:grpSp>
        <p:nvGrpSpPr>
          <p:cNvPr id="121" name="组合 120"/>
          <p:cNvGrpSpPr/>
          <p:nvPr/>
        </p:nvGrpSpPr>
        <p:grpSpPr>
          <a:xfrm>
            <a:off x="2925619" y="3306773"/>
            <a:ext cx="1302758" cy="1137185"/>
            <a:chOff x="4376494" y="4851074"/>
            <a:chExt cx="1948823" cy="1702026"/>
          </a:xfrm>
        </p:grpSpPr>
        <p:grpSp>
          <p:nvGrpSpPr>
            <p:cNvPr id="122" name="组合 121"/>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12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123"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4" name="TextBox 12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第四月</a:t>
              </a:r>
            </a:p>
          </p:txBody>
        </p:sp>
      </p:grpSp>
      <p:grpSp>
        <p:nvGrpSpPr>
          <p:cNvPr id="127" name="组合 126"/>
          <p:cNvGrpSpPr/>
          <p:nvPr/>
        </p:nvGrpSpPr>
        <p:grpSpPr>
          <a:xfrm>
            <a:off x="4706903" y="2164078"/>
            <a:ext cx="3656760" cy="2105541"/>
            <a:chOff x="7041153" y="3140803"/>
            <a:chExt cx="5470223" cy="3151364"/>
          </a:xfrm>
        </p:grpSpPr>
        <p:cxnSp>
          <p:nvCxnSpPr>
            <p:cNvPr id="128" name="直接箭头连接符 127"/>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9" name="直接箭头连接符 128"/>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131" name="TextBox 13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132" name="TextBox 13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133" name="TextBox 13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134" name="组合 133"/>
          <p:cNvGrpSpPr/>
          <p:nvPr/>
        </p:nvGrpSpPr>
        <p:grpSpPr>
          <a:xfrm>
            <a:off x="1357015" y="1277991"/>
            <a:ext cx="2184598" cy="789703"/>
            <a:chOff x="6084168" y="1274556"/>
            <a:chExt cx="2317853" cy="814392"/>
          </a:xfrm>
        </p:grpSpPr>
        <p:sp>
          <p:nvSpPr>
            <p:cNvPr id="135" name="TextBox 134"/>
            <p:cNvSpPr txBox="1"/>
            <p:nvPr/>
          </p:nvSpPr>
          <p:spPr>
            <a:xfrm>
              <a:off x="6084168" y="1514664"/>
              <a:ext cx="2317853" cy="57428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您的内容打在这里，或者通过您的内容打在这里，或者您的内容打在这里，或者您的内容打在这里，</a:t>
              </a:r>
            </a:p>
          </p:txBody>
        </p:sp>
        <p:sp>
          <p:nvSpPr>
            <p:cNvPr id="136" name="TextBox 135"/>
            <p:cNvSpPr txBox="1"/>
            <p:nvPr/>
          </p:nvSpPr>
          <p:spPr>
            <a:xfrm>
              <a:off x="6109640" y="1274556"/>
              <a:ext cx="1008112" cy="293947"/>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spTree>
    <p:extLst>
      <p:ext uri="{BB962C8B-B14F-4D97-AF65-F5344CB8AC3E}">
        <p14:creationId xmlns:p14="http://schemas.microsoft.com/office/powerpoint/2010/main" val="123003594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14:bounceEnd="48000">
                                          <p:cBhvr additive="base">
                                            <p:cTn id="7" dur="1500" fill="hold"/>
                                            <p:tgtEl>
                                              <p:spTgt spid="103"/>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0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14:bounceEnd="48000">
                                          <p:cBhvr additive="base">
                                            <p:cTn id="11" dur="1500" fill="hold"/>
                                            <p:tgtEl>
                                              <p:spTgt spid="109"/>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115"/>
                                            </p:tgtEl>
                                            <p:attrNameLst>
                                              <p:attrName>style.visibility</p:attrName>
                                            </p:attrNameLst>
                                          </p:cBhvr>
                                          <p:to>
                                            <p:strVal val="visible"/>
                                          </p:to>
                                        </p:set>
                                        <p:anim calcmode="lin" valueType="num" p14:bounceEnd="48000">
                                          <p:cBhvr additive="base">
                                            <p:cTn id="15" dur="1500" fill="hold"/>
                                            <p:tgtEl>
                                              <p:spTgt spid="115"/>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121"/>
                                            </p:tgtEl>
                                            <p:attrNameLst>
                                              <p:attrName>style.visibility</p:attrName>
                                            </p:attrNameLst>
                                          </p:cBhvr>
                                          <p:to>
                                            <p:strVal val="visible"/>
                                          </p:to>
                                        </p:set>
                                        <p:anim calcmode="lin" valueType="num" p14:bounceEnd="48000">
                                          <p:cBhvr additive="base">
                                            <p:cTn id="19" dur="1500" fill="hold"/>
                                            <p:tgtEl>
                                              <p:spTgt spid="121"/>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12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fade">
                                          <p:cBhvr>
                                            <p:cTn id="24" dur="1000"/>
                                            <p:tgtEl>
                                              <p:spTgt spid="134"/>
                                            </p:tgtEl>
                                          </p:cBhvr>
                                        </p:animEffect>
                                        <p:anim calcmode="lin" valueType="num">
                                          <p:cBhvr>
                                            <p:cTn id="25" dur="1000" fill="hold"/>
                                            <p:tgtEl>
                                              <p:spTgt spid="134"/>
                                            </p:tgtEl>
                                            <p:attrNameLst>
                                              <p:attrName>ppt_x</p:attrName>
                                            </p:attrNameLst>
                                          </p:cBhvr>
                                          <p:tavLst>
                                            <p:tav tm="0">
                                              <p:val>
                                                <p:strVal val="#ppt_x"/>
                                              </p:val>
                                            </p:tav>
                                            <p:tav tm="100000">
                                              <p:val>
                                                <p:strVal val="#ppt_x"/>
                                              </p:val>
                                            </p:tav>
                                          </p:tavLst>
                                        </p:anim>
                                        <p:anim calcmode="lin" valueType="num">
                                          <p:cBhvr>
                                            <p:cTn id="26" dur="1000" fill="hold"/>
                                            <p:tgtEl>
                                              <p:spTgt spid="13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27"/>
                                            </p:tgtEl>
                                            <p:attrNameLst>
                                              <p:attrName>style.visibility</p:attrName>
                                            </p:attrNameLst>
                                          </p:cBhvr>
                                          <p:to>
                                            <p:strVal val="visible"/>
                                          </p:to>
                                        </p:set>
                                        <p:animEffect transition="in" filter="wipe(left)">
                                          <p:cBhvr>
                                            <p:cTn id="30" dur="500"/>
                                            <p:tgtEl>
                                              <p:spTgt spid="12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down)">
                                          <p:cBhvr>
                                            <p:cTn id="34" dur="500"/>
                                            <p:tgtEl>
                                              <p:spTgt spid="9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200"/>
                                            <p:tgtEl>
                                              <p:spTgt spid="9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200"/>
                                            <p:tgtEl>
                                              <p:spTgt spid="9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91"/>
                                            </p:tgtEl>
                                            <p:attrNameLst>
                                              <p:attrName>style.visibility</p:attrName>
                                            </p:attrNameLst>
                                          </p:cBhvr>
                                          <p:to>
                                            <p:strVal val="visible"/>
                                          </p:to>
                                        </p:set>
                                        <p:animEffect transition="in" filter="fade">
                                          <p:cBhvr>
                                            <p:cTn id="46" dur="200"/>
                                            <p:tgtEl>
                                              <p:spTgt spid="9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90"/>
                                            </p:tgtEl>
                                            <p:attrNameLst>
                                              <p:attrName>style.visibility</p:attrName>
                                            </p:attrNameLst>
                                          </p:cBhvr>
                                          <p:to>
                                            <p:strVal val="visible"/>
                                          </p:to>
                                        </p:set>
                                        <p:animEffect transition="in" filter="fade">
                                          <p:cBhvr>
                                            <p:cTn id="50" dur="2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1500" fill="hold"/>
                                            <p:tgtEl>
                                              <p:spTgt spid="103"/>
                                            </p:tgtEl>
                                            <p:attrNameLst>
                                              <p:attrName>ppt_x</p:attrName>
                                            </p:attrNameLst>
                                          </p:cBhvr>
                                          <p:tavLst>
                                            <p:tav tm="0">
                                              <p:val>
                                                <p:strVal val="0-#ppt_w/2"/>
                                              </p:val>
                                            </p:tav>
                                            <p:tav tm="100000">
                                              <p:val>
                                                <p:strVal val="#ppt_x"/>
                                              </p:val>
                                            </p:tav>
                                          </p:tavLst>
                                        </p:anim>
                                        <p:anim calcmode="lin" valueType="num">
                                          <p:cBhvr additive="base">
                                            <p:cTn id="8" dur="1500" fill="hold"/>
                                            <p:tgtEl>
                                              <p:spTgt spid="10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1500" fill="hold"/>
                                            <p:tgtEl>
                                              <p:spTgt spid="109"/>
                                            </p:tgtEl>
                                            <p:attrNameLst>
                                              <p:attrName>ppt_x</p:attrName>
                                            </p:attrNameLst>
                                          </p:cBhvr>
                                          <p:tavLst>
                                            <p:tav tm="0">
                                              <p:val>
                                                <p:strVal val="0-#ppt_w/2"/>
                                              </p:val>
                                            </p:tav>
                                            <p:tav tm="100000">
                                              <p:val>
                                                <p:strVal val="#ppt_x"/>
                                              </p:val>
                                            </p:tav>
                                          </p:tavLst>
                                        </p:anim>
                                        <p:anim calcmode="lin" valueType="num">
                                          <p:cBhvr additive="base">
                                            <p:cTn id="12" dur="1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115"/>
                                            </p:tgtEl>
                                            <p:attrNameLst>
                                              <p:attrName>style.visibility</p:attrName>
                                            </p:attrNameLst>
                                          </p:cBhvr>
                                          <p:to>
                                            <p:strVal val="visible"/>
                                          </p:to>
                                        </p:set>
                                        <p:anim calcmode="lin" valueType="num">
                                          <p:cBhvr additive="base">
                                            <p:cTn id="15" dur="1500" fill="hold"/>
                                            <p:tgtEl>
                                              <p:spTgt spid="115"/>
                                            </p:tgtEl>
                                            <p:attrNameLst>
                                              <p:attrName>ppt_x</p:attrName>
                                            </p:attrNameLst>
                                          </p:cBhvr>
                                          <p:tavLst>
                                            <p:tav tm="0">
                                              <p:val>
                                                <p:strVal val="1+#ppt_w/2"/>
                                              </p:val>
                                            </p:tav>
                                            <p:tav tm="100000">
                                              <p:val>
                                                <p:strVal val="#ppt_x"/>
                                              </p:val>
                                            </p:tav>
                                          </p:tavLst>
                                        </p:anim>
                                        <p:anim calcmode="lin" valueType="num">
                                          <p:cBhvr additive="base">
                                            <p:cTn id="16" dur="15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121"/>
                                            </p:tgtEl>
                                            <p:attrNameLst>
                                              <p:attrName>style.visibility</p:attrName>
                                            </p:attrNameLst>
                                          </p:cBhvr>
                                          <p:to>
                                            <p:strVal val="visible"/>
                                          </p:to>
                                        </p:set>
                                        <p:anim calcmode="lin" valueType="num">
                                          <p:cBhvr additive="base">
                                            <p:cTn id="19" dur="1500" fill="hold"/>
                                            <p:tgtEl>
                                              <p:spTgt spid="121"/>
                                            </p:tgtEl>
                                            <p:attrNameLst>
                                              <p:attrName>ppt_x</p:attrName>
                                            </p:attrNameLst>
                                          </p:cBhvr>
                                          <p:tavLst>
                                            <p:tav tm="0">
                                              <p:val>
                                                <p:strVal val="1+#ppt_w/2"/>
                                              </p:val>
                                            </p:tav>
                                            <p:tav tm="100000">
                                              <p:val>
                                                <p:strVal val="#ppt_x"/>
                                              </p:val>
                                            </p:tav>
                                          </p:tavLst>
                                        </p:anim>
                                        <p:anim calcmode="lin" valueType="num">
                                          <p:cBhvr additive="base">
                                            <p:cTn id="20" dur="1500" fill="hold"/>
                                            <p:tgtEl>
                                              <p:spTgt spid="12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34"/>
                                            </p:tgtEl>
                                            <p:attrNameLst>
                                              <p:attrName>style.visibility</p:attrName>
                                            </p:attrNameLst>
                                          </p:cBhvr>
                                          <p:to>
                                            <p:strVal val="visible"/>
                                          </p:to>
                                        </p:set>
                                        <p:animEffect transition="in" filter="fade">
                                          <p:cBhvr>
                                            <p:cTn id="24" dur="1000"/>
                                            <p:tgtEl>
                                              <p:spTgt spid="134"/>
                                            </p:tgtEl>
                                          </p:cBhvr>
                                        </p:animEffect>
                                        <p:anim calcmode="lin" valueType="num">
                                          <p:cBhvr>
                                            <p:cTn id="25" dur="1000" fill="hold"/>
                                            <p:tgtEl>
                                              <p:spTgt spid="134"/>
                                            </p:tgtEl>
                                            <p:attrNameLst>
                                              <p:attrName>ppt_x</p:attrName>
                                            </p:attrNameLst>
                                          </p:cBhvr>
                                          <p:tavLst>
                                            <p:tav tm="0">
                                              <p:val>
                                                <p:strVal val="#ppt_x"/>
                                              </p:val>
                                            </p:tav>
                                            <p:tav tm="100000">
                                              <p:val>
                                                <p:strVal val="#ppt_x"/>
                                              </p:val>
                                            </p:tav>
                                          </p:tavLst>
                                        </p:anim>
                                        <p:anim calcmode="lin" valueType="num">
                                          <p:cBhvr>
                                            <p:cTn id="26" dur="1000" fill="hold"/>
                                            <p:tgtEl>
                                              <p:spTgt spid="13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27"/>
                                            </p:tgtEl>
                                            <p:attrNameLst>
                                              <p:attrName>style.visibility</p:attrName>
                                            </p:attrNameLst>
                                          </p:cBhvr>
                                          <p:to>
                                            <p:strVal val="visible"/>
                                          </p:to>
                                        </p:set>
                                        <p:animEffect transition="in" filter="wipe(left)">
                                          <p:cBhvr>
                                            <p:cTn id="30" dur="500"/>
                                            <p:tgtEl>
                                              <p:spTgt spid="12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down)">
                                          <p:cBhvr>
                                            <p:cTn id="34" dur="500"/>
                                            <p:tgtEl>
                                              <p:spTgt spid="9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fade">
                                          <p:cBhvr>
                                            <p:cTn id="38" dur="200"/>
                                            <p:tgtEl>
                                              <p:spTgt spid="9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200"/>
                                            <p:tgtEl>
                                              <p:spTgt spid="9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91"/>
                                            </p:tgtEl>
                                            <p:attrNameLst>
                                              <p:attrName>style.visibility</p:attrName>
                                            </p:attrNameLst>
                                          </p:cBhvr>
                                          <p:to>
                                            <p:strVal val="visible"/>
                                          </p:to>
                                        </p:set>
                                        <p:animEffect transition="in" filter="fade">
                                          <p:cBhvr>
                                            <p:cTn id="46" dur="200"/>
                                            <p:tgtEl>
                                              <p:spTgt spid="9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90"/>
                                            </p:tgtEl>
                                            <p:attrNameLst>
                                              <p:attrName>style.visibility</p:attrName>
                                            </p:attrNameLst>
                                          </p:cBhvr>
                                          <p:to>
                                            <p:strVal val="visible"/>
                                          </p:to>
                                        </p:set>
                                        <p:animEffect transition="in" filter="fade">
                                          <p:cBhvr>
                                            <p:cTn id="50" dur="2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4716016" y="771550"/>
            <a:ext cx="579005" cy="626655"/>
            <a:chOff x="6242320" y="1105727"/>
            <a:chExt cx="579005" cy="626656"/>
          </a:xfrm>
        </p:grpSpPr>
        <p:sp>
          <p:nvSpPr>
            <p:cNvPr id="94"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3200" dirty="0">
                  <a:solidFill>
                    <a:srgbClr val="C00000"/>
                  </a:solidFill>
                  <a:latin typeface="Impact" pitchFamily="34" charset="0"/>
                  <a:ea typeface="微软雅黑" pitchFamily="34" charset="-122"/>
                </a:rPr>
                <a:t>01</a:t>
              </a:r>
              <a:endParaRPr lang="zh-CN" altLang="en-US" sz="3200" dirty="0">
                <a:solidFill>
                  <a:srgbClr val="C00000"/>
                </a:solidFill>
                <a:latin typeface="微软雅黑" pitchFamily="34" charset="-122"/>
                <a:ea typeface="微软雅黑" pitchFamily="34" charset="-122"/>
              </a:endParaRPr>
            </a:p>
          </p:txBody>
        </p:sp>
        <p:sp>
          <p:nvSpPr>
            <p:cNvPr id="95" name="文本框 22"/>
            <p:cNvSpPr txBox="1"/>
            <p:nvPr/>
          </p:nvSpPr>
          <p:spPr>
            <a:xfrm>
              <a:off x="6242320" y="151693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96" name="组合 95"/>
          <p:cNvGrpSpPr/>
          <p:nvPr/>
        </p:nvGrpSpPr>
        <p:grpSpPr>
          <a:xfrm>
            <a:off x="4716016" y="1584092"/>
            <a:ext cx="579005" cy="631762"/>
            <a:chOff x="6242320" y="2373233"/>
            <a:chExt cx="579005" cy="631762"/>
          </a:xfrm>
        </p:grpSpPr>
        <p:sp>
          <p:nvSpPr>
            <p:cNvPr id="97" name="TextBox 6"/>
            <p:cNvSpPr txBox="1"/>
            <p:nvPr/>
          </p:nvSpPr>
          <p:spPr>
            <a:xfrm>
              <a:off x="6327224" y="2373233"/>
              <a:ext cx="448425" cy="492443"/>
            </a:xfrm>
            <a:prstGeom prst="rect">
              <a:avLst/>
            </a:prstGeom>
            <a:noFill/>
          </p:spPr>
          <p:txBody>
            <a:bodyPr vert="horz" wrap="square" lIns="0" tIns="0" rIns="0" bIns="0" rtlCol="0" anchor="ctr">
              <a:spAutoFit/>
            </a:bodyPr>
            <a:lstStyle/>
            <a:p>
              <a:pPr algn="l"/>
              <a:r>
                <a:rPr lang="en-US" altLang="zh-CN" sz="3200" dirty="0">
                  <a:solidFill>
                    <a:srgbClr val="C00000"/>
                  </a:solidFill>
                  <a:latin typeface="Impact" pitchFamily="34" charset="0"/>
                  <a:ea typeface="微软雅黑" pitchFamily="34" charset="-122"/>
                </a:rPr>
                <a:t>02</a:t>
              </a:r>
              <a:endParaRPr lang="zh-CN" altLang="en-US" sz="3200" dirty="0">
                <a:solidFill>
                  <a:srgbClr val="C00000"/>
                </a:solidFill>
                <a:latin typeface="微软雅黑" pitchFamily="34" charset="-122"/>
                <a:ea typeface="微软雅黑" pitchFamily="34" charset="-122"/>
              </a:endParaRPr>
            </a:p>
          </p:txBody>
        </p:sp>
        <p:sp>
          <p:nvSpPr>
            <p:cNvPr id="98" name="文本框 23"/>
            <p:cNvSpPr txBox="1"/>
            <p:nvPr/>
          </p:nvSpPr>
          <p:spPr>
            <a:xfrm>
              <a:off x="6242320" y="2789551"/>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99" name="组合 98"/>
          <p:cNvGrpSpPr/>
          <p:nvPr/>
        </p:nvGrpSpPr>
        <p:grpSpPr>
          <a:xfrm>
            <a:off x="4716016" y="2420982"/>
            <a:ext cx="579005" cy="620494"/>
            <a:chOff x="6242320" y="3640739"/>
            <a:chExt cx="579005" cy="620494"/>
          </a:xfrm>
        </p:grpSpPr>
        <p:sp>
          <p:nvSpPr>
            <p:cNvPr id="100" name="TextBox 6"/>
            <p:cNvSpPr txBox="1"/>
            <p:nvPr/>
          </p:nvSpPr>
          <p:spPr>
            <a:xfrm>
              <a:off x="6327224" y="3640739"/>
              <a:ext cx="448425" cy="492443"/>
            </a:xfrm>
            <a:prstGeom prst="rect">
              <a:avLst/>
            </a:prstGeom>
            <a:noFill/>
          </p:spPr>
          <p:txBody>
            <a:bodyPr vert="horz" wrap="square" lIns="0" tIns="0" rIns="0" bIns="0" rtlCol="0" anchor="ctr">
              <a:spAutoFit/>
            </a:bodyPr>
            <a:lstStyle/>
            <a:p>
              <a:pPr algn="l"/>
              <a:r>
                <a:rPr lang="en-US" altLang="zh-CN" sz="3200" dirty="0">
                  <a:solidFill>
                    <a:srgbClr val="C00000"/>
                  </a:solidFill>
                  <a:latin typeface="Impact" pitchFamily="34" charset="0"/>
                  <a:ea typeface="微软雅黑" pitchFamily="34" charset="-122"/>
                </a:rPr>
                <a:t>03</a:t>
              </a:r>
              <a:endParaRPr lang="zh-CN" altLang="en-US" sz="3200" dirty="0">
                <a:solidFill>
                  <a:srgbClr val="C00000"/>
                </a:solidFill>
                <a:latin typeface="微软雅黑" pitchFamily="34" charset="-122"/>
                <a:ea typeface="微软雅黑" pitchFamily="34" charset="-122"/>
              </a:endParaRPr>
            </a:p>
          </p:txBody>
        </p:sp>
        <p:sp>
          <p:nvSpPr>
            <p:cNvPr id="101" name="文本框 24"/>
            <p:cNvSpPr txBox="1"/>
            <p:nvPr/>
          </p:nvSpPr>
          <p:spPr>
            <a:xfrm>
              <a:off x="6242320" y="404578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102" name="组合 101"/>
          <p:cNvGrpSpPr/>
          <p:nvPr/>
        </p:nvGrpSpPr>
        <p:grpSpPr>
          <a:xfrm>
            <a:off x="4716016" y="3242201"/>
            <a:ext cx="579005" cy="609226"/>
            <a:chOff x="6250444" y="4908245"/>
            <a:chExt cx="579005" cy="609226"/>
          </a:xfrm>
        </p:grpSpPr>
        <p:sp>
          <p:nvSpPr>
            <p:cNvPr id="103" name="TextBox 6"/>
            <p:cNvSpPr txBox="1"/>
            <p:nvPr/>
          </p:nvSpPr>
          <p:spPr>
            <a:xfrm>
              <a:off x="6327224" y="4908245"/>
              <a:ext cx="448425" cy="492443"/>
            </a:xfrm>
            <a:prstGeom prst="rect">
              <a:avLst/>
            </a:prstGeom>
            <a:noFill/>
          </p:spPr>
          <p:txBody>
            <a:bodyPr vert="horz" wrap="square" lIns="0" tIns="0" rIns="0" bIns="0" rtlCol="0" anchor="ctr">
              <a:spAutoFit/>
            </a:bodyPr>
            <a:lstStyle/>
            <a:p>
              <a:pPr algn="l"/>
              <a:r>
                <a:rPr lang="en-US" altLang="zh-CN" sz="3200" dirty="0">
                  <a:solidFill>
                    <a:srgbClr val="C00000"/>
                  </a:solidFill>
                  <a:latin typeface="Impact" pitchFamily="34" charset="0"/>
                  <a:ea typeface="微软雅黑" pitchFamily="34" charset="-122"/>
                </a:rPr>
                <a:t>04</a:t>
              </a:r>
              <a:endParaRPr lang="zh-CN" altLang="en-US" sz="3200" dirty="0">
                <a:solidFill>
                  <a:srgbClr val="C00000"/>
                </a:solidFill>
                <a:latin typeface="微软雅黑" pitchFamily="34" charset="-122"/>
                <a:ea typeface="微软雅黑" pitchFamily="34" charset="-122"/>
              </a:endParaRPr>
            </a:p>
          </p:txBody>
        </p:sp>
        <p:sp>
          <p:nvSpPr>
            <p:cNvPr id="104" name="文本框 25"/>
            <p:cNvSpPr txBox="1"/>
            <p:nvPr/>
          </p:nvSpPr>
          <p:spPr>
            <a:xfrm>
              <a:off x="6250444" y="530202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105" name="组合 104"/>
          <p:cNvGrpSpPr/>
          <p:nvPr/>
        </p:nvGrpSpPr>
        <p:grpSpPr>
          <a:xfrm>
            <a:off x="4800922" y="2267708"/>
            <a:ext cx="3312000" cy="9524"/>
            <a:chOff x="6327224" y="1896619"/>
            <a:chExt cx="2624395" cy="9524"/>
          </a:xfrm>
        </p:grpSpPr>
        <p:cxnSp>
          <p:nvCxnSpPr>
            <p:cNvPr id="106" name="直接连接符 105"/>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08" name="组合 107"/>
          <p:cNvGrpSpPr/>
          <p:nvPr/>
        </p:nvGrpSpPr>
        <p:grpSpPr>
          <a:xfrm>
            <a:off x="4800922" y="3061769"/>
            <a:ext cx="3312000" cy="9524"/>
            <a:chOff x="6327224" y="1896619"/>
            <a:chExt cx="2624395" cy="9524"/>
          </a:xfrm>
        </p:grpSpPr>
        <p:cxnSp>
          <p:nvCxnSpPr>
            <p:cNvPr id="109" name="直接连接符 108"/>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11" name="组合 110"/>
          <p:cNvGrpSpPr/>
          <p:nvPr/>
        </p:nvGrpSpPr>
        <p:grpSpPr>
          <a:xfrm>
            <a:off x="4800922" y="3851429"/>
            <a:ext cx="3312000" cy="9524"/>
            <a:chOff x="6327224" y="1896619"/>
            <a:chExt cx="2624395" cy="9524"/>
          </a:xfrm>
        </p:grpSpPr>
        <p:cxnSp>
          <p:nvCxnSpPr>
            <p:cNvPr id="112" name="直接连接符 111"/>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14" name="文本框 44"/>
          <p:cNvSpPr txBox="1"/>
          <p:nvPr/>
        </p:nvSpPr>
        <p:spPr>
          <a:xfrm>
            <a:off x="5491830" y="945808"/>
            <a:ext cx="1920243" cy="400110"/>
          </a:xfrm>
          <a:prstGeom prst="rect">
            <a:avLst/>
          </a:prstGeom>
          <a:noFill/>
        </p:spPr>
        <p:txBody>
          <a:bodyPr wrap="square" rtlCol="0">
            <a:spAutoFit/>
          </a:bodyPr>
          <a:lstStyle/>
          <a:p>
            <a:pPr marL="0" lvl="1" algn="ctr"/>
            <a:r>
              <a:rPr lang="zh-CN" altLang="en-US" sz="2000" b="1" dirty="0">
                <a:solidFill>
                  <a:schemeClr val="bg1">
                    <a:lumMod val="50000"/>
                  </a:schemeClr>
                </a:solidFill>
                <a:latin typeface="微软雅黑" pitchFamily="34" charset="-122"/>
                <a:ea typeface="微软雅黑" pitchFamily="34" charset="-122"/>
              </a:rPr>
              <a:t>年度工作概述</a:t>
            </a:r>
            <a:endParaRPr lang="en-US" altLang="zh-CN" sz="2000" b="1" dirty="0">
              <a:solidFill>
                <a:schemeClr val="bg1">
                  <a:lumMod val="50000"/>
                </a:schemeClr>
              </a:solidFill>
              <a:latin typeface="微软雅黑" pitchFamily="34" charset="-122"/>
              <a:ea typeface="微软雅黑" pitchFamily="34" charset="-122"/>
            </a:endParaRPr>
          </a:p>
        </p:txBody>
      </p:sp>
      <p:grpSp>
        <p:nvGrpSpPr>
          <p:cNvPr id="115" name="组合 114"/>
          <p:cNvGrpSpPr/>
          <p:nvPr/>
        </p:nvGrpSpPr>
        <p:grpSpPr>
          <a:xfrm>
            <a:off x="4800922" y="1469243"/>
            <a:ext cx="3312000" cy="9524"/>
            <a:chOff x="6327224" y="1896619"/>
            <a:chExt cx="2624395" cy="9524"/>
          </a:xfrm>
        </p:grpSpPr>
        <p:cxnSp>
          <p:nvCxnSpPr>
            <p:cNvPr id="116" name="直接连接符 115"/>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18" name="文本框 44"/>
          <p:cNvSpPr txBox="1"/>
          <p:nvPr/>
        </p:nvSpPr>
        <p:spPr>
          <a:xfrm>
            <a:off x="5491830" y="1708022"/>
            <a:ext cx="1920243" cy="400110"/>
          </a:xfrm>
          <a:prstGeom prst="rect">
            <a:avLst/>
          </a:prstGeom>
          <a:noFill/>
        </p:spPr>
        <p:txBody>
          <a:bodyPr wrap="square" rtlCol="0">
            <a:spAutoFit/>
          </a:bodyPr>
          <a:lstStyle/>
          <a:p>
            <a:pPr marL="0" lvl="1" algn="ctr"/>
            <a:r>
              <a:rPr lang="zh-CN" altLang="en-US" sz="2000" b="1" dirty="0" smtClean="0">
                <a:solidFill>
                  <a:schemeClr val="bg1">
                    <a:lumMod val="50000"/>
                  </a:schemeClr>
                </a:solidFill>
                <a:latin typeface="微软雅黑" pitchFamily="34" charset="-122"/>
                <a:ea typeface="微软雅黑" pitchFamily="34" charset="-122"/>
              </a:rPr>
              <a:t>工作完成情况</a:t>
            </a:r>
            <a:endParaRPr lang="en-US" altLang="zh-CN" sz="2000" b="1" dirty="0">
              <a:solidFill>
                <a:schemeClr val="bg1">
                  <a:lumMod val="50000"/>
                </a:schemeClr>
              </a:solidFill>
              <a:latin typeface="微软雅黑" pitchFamily="34" charset="-122"/>
              <a:ea typeface="微软雅黑" pitchFamily="34" charset="-122"/>
            </a:endParaRPr>
          </a:p>
        </p:txBody>
      </p:sp>
      <p:sp>
        <p:nvSpPr>
          <p:cNvPr id="119" name="文本框 44"/>
          <p:cNvSpPr txBox="1"/>
          <p:nvPr/>
        </p:nvSpPr>
        <p:spPr>
          <a:xfrm>
            <a:off x="5491830" y="2489476"/>
            <a:ext cx="1920243" cy="400110"/>
          </a:xfrm>
          <a:prstGeom prst="rect">
            <a:avLst/>
          </a:prstGeom>
          <a:noFill/>
        </p:spPr>
        <p:txBody>
          <a:bodyPr wrap="square" rtlCol="0">
            <a:spAutoFit/>
          </a:bodyPr>
          <a:lstStyle/>
          <a:p>
            <a:pPr marL="0" lvl="1" algn="ctr"/>
            <a:r>
              <a:rPr lang="zh-CN" altLang="en-US" sz="2000" b="1" dirty="0" smtClean="0">
                <a:solidFill>
                  <a:schemeClr val="bg1">
                    <a:lumMod val="50000"/>
                  </a:schemeClr>
                </a:solidFill>
                <a:latin typeface="微软雅黑" pitchFamily="34" charset="-122"/>
                <a:ea typeface="微软雅黑" pitchFamily="34" charset="-122"/>
              </a:rPr>
              <a:t>工作存在不足</a:t>
            </a:r>
            <a:endParaRPr lang="en-US" altLang="zh-CN" sz="2000" b="1" dirty="0">
              <a:solidFill>
                <a:schemeClr val="bg1">
                  <a:lumMod val="50000"/>
                </a:schemeClr>
              </a:solidFill>
              <a:latin typeface="微软雅黑" pitchFamily="34" charset="-122"/>
              <a:ea typeface="微软雅黑" pitchFamily="34" charset="-122"/>
            </a:endParaRPr>
          </a:p>
        </p:txBody>
      </p:sp>
      <p:sp>
        <p:nvSpPr>
          <p:cNvPr id="120" name="文本框 44"/>
          <p:cNvSpPr txBox="1"/>
          <p:nvPr/>
        </p:nvSpPr>
        <p:spPr>
          <a:xfrm>
            <a:off x="5491830" y="3266526"/>
            <a:ext cx="1920243" cy="400110"/>
          </a:xfrm>
          <a:prstGeom prst="rect">
            <a:avLst/>
          </a:prstGeom>
          <a:noFill/>
        </p:spPr>
        <p:txBody>
          <a:bodyPr wrap="square" rtlCol="0">
            <a:spAutoFit/>
          </a:bodyPr>
          <a:lstStyle/>
          <a:p>
            <a:pPr marL="0" lvl="1" algn="ctr"/>
            <a:r>
              <a:rPr lang="zh-CN" altLang="en-US" sz="2000" b="1" dirty="0" smtClean="0">
                <a:solidFill>
                  <a:schemeClr val="bg1">
                    <a:lumMod val="50000"/>
                  </a:schemeClr>
                </a:solidFill>
                <a:latin typeface="微软雅黑" pitchFamily="34" charset="-122"/>
                <a:ea typeface="微软雅黑" pitchFamily="34" charset="-122"/>
              </a:rPr>
              <a:t>成功项目展示</a:t>
            </a:r>
            <a:endParaRPr lang="en-US" altLang="zh-CN" sz="2000" b="1" dirty="0">
              <a:solidFill>
                <a:schemeClr val="bg1">
                  <a:lumMod val="50000"/>
                </a:schemeClr>
              </a:solidFill>
              <a:latin typeface="微软雅黑" pitchFamily="34" charset="-122"/>
              <a:ea typeface="微软雅黑" pitchFamily="34" charset="-122"/>
            </a:endParaRPr>
          </a:p>
        </p:txBody>
      </p:sp>
      <p:grpSp>
        <p:nvGrpSpPr>
          <p:cNvPr id="121" name="组合 120"/>
          <p:cNvGrpSpPr/>
          <p:nvPr/>
        </p:nvGrpSpPr>
        <p:grpSpPr>
          <a:xfrm>
            <a:off x="4716016" y="3921185"/>
            <a:ext cx="579005" cy="609226"/>
            <a:chOff x="6250444" y="4908245"/>
            <a:chExt cx="579005" cy="609226"/>
          </a:xfrm>
        </p:grpSpPr>
        <p:sp>
          <p:nvSpPr>
            <p:cNvPr id="122" name="TextBox 6"/>
            <p:cNvSpPr txBox="1"/>
            <p:nvPr/>
          </p:nvSpPr>
          <p:spPr>
            <a:xfrm>
              <a:off x="6327224" y="4908245"/>
              <a:ext cx="448425" cy="492443"/>
            </a:xfrm>
            <a:prstGeom prst="rect">
              <a:avLst/>
            </a:prstGeom>
            <a:noFill/>
          </p:spPr>
          <p:txBody>
            <a:bodyPr vert="horz" wrap="square" lIns="0" tIns="0" rIns="0" bIns="0" rtlCol="0" anchor="ctr">
              <a:spAutoFit/>
            </a:bodyPr>
            <a:lstStyle/>
            <a:p>
              <a:pPr algn="l"/>
              <a:r>
                <a:rPr lang="en-US" altLang="zh-CN" sz="3200" dirty="0" smtClean="0">
                  <a:solidFill>
                    <a:srgbClr val="C00000"/>
                  </a:solidFill>
                  <a:latin typeface="Impact" pitchFamily="34" charset="0"/>
                  <a:ea typeface="微软雅黑" pitchFamily="34" charset="-122"/>
                </a:rPr>
                <a:t>05</a:t>
              </a:r>
              <a:endParaRPr lang="zh-CN" altLang="en-US" sz="3200" dirty="0">
                <a:solidFill>
                  <a:srgbClr val="C00000"/>
                </a:solidFill>
                <a:latin typeface="微软雅黑" pitchFamily="34" charset="-122"/>
                <a:ea typeface="微软雅黑" pitchFamily="34" charset="-122"/>
              </a:endParaRPr>
            </a:p>
          </p:txBody>
        </p:sp>
        <p:sp>
          <p:nvSpPr>
            <p:cNvPr id="123" name="文本框 25"/>
            <p:cNvSpPr txBox="1"/>
            <p:nvPr/>
          </p:nvSpPr>
          <p:spPr>
            <a:xfrm>
              <a:off x="6250444" y="530202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124" name="组合 123"/>
          <p:cNvGrpSpPr/>
          <p:nvPr/>
        </p:nvGrpSpPr>
        <p:grpSpPr>
          <a:xfrm>
            <a:off x="4800922" y="4530413"/>
            <a:ext cx="3312000" cy="9524"/>
            <a:chOff x="6327224" y="1896619"/>
            <a:chExt cx="2624395" cy="9524"/>
          </a:xfrm>
        </p:grpSpPr>
        <p:cxnSp>
          <p:nvCxnSpPr>
            <p:cNvPr id="125" name="直接连接符 124"/>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7" name="文本框 44"/>
          <p:cNvSpPr txBox="1"/>
          <p:nvPr/>
        </p:nvSpPr>
        <p:spPr>
          <a:xfrm>
            <a:off x="5491830" y="3945510"/>
            <a:ext cx="1920243" cy="400110"/>
          </a:xfrm>
          <a:prstGeom prst="rect">
            <a:avLst/>
          </a:prstGeom>
          <a:noFill/>
        </p:spPr>
        <p:txBody>
          <a:bodyPr wrap="square" rtlCol="0">
            <a:spAutoFit/>
          </a:bodyPr>
          <a:lstStyle/>
          <a:p>
            <a:pPr marL="0" lvl="1" algn="ctr"/>
            <a:r>
              <a:rPr lang="zh-CN" altLang="en-US" sz="2000" b="1" dirty="0" smtClean="0">
                <a:solidFill>
                  <a:schemeClr val="bg1">
                    <a:lumMod val="50000"/>
                  </a:schemeClr>
                </a:solidFill>
                <a:latin typeface="微软雅黑" pitchFamily="34" charset="-122"/>
                <a:ea typeface="微软雅黑" pitchFamily="34" charset="-122"/>
              </a:rPr>
              <a:t>明年工作计划</a:t>
            </a:r>
            <a:endParaRPr lang="en-US" altLang="zh-CN" sz="2000" b="1" dirty="0">
              <a:solidFill>
                <a:schemeClr val="bg1">
                  <a:lumMod val="50000"/>
                </a:schemeClr>
              </a:solidFill>
              <a:latin typeface="微软雅黑" pitchFamily="34" charset="-122"/>
              <a:ea typeface="微软雅黑" pitchFamily="34" charset="-122"/>
            </a:endParaRPr>
          </a:p>
        </p:txBody>
      </p:sp>
      <p:sp>
        <p:nvSpPr>
          <p:cNvPr id="128" name="椭圆 127"/>
          <p:cNvSpPr/>
          <p:nvPr/>
        </p:nvSpPr>
        <p:spPr>
          <a:xfrm>
            <a:off x="1434638" y="1765439"/>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TextBox 128"/>
          <p:cNvSpPr txBox="1"/>
          <p:nvPr/>
        </p:nvSpPr>
        <p:spPr>
          <a:xfrm>
            <a:off x="1264082" y="2231120"/>
            <a:ext cx="1867502" cy="61555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4000" b="1" dirty="0">
                <a:solidFill>
                  <a:srgbClr val="C00000"/>
                </a:solidFill>
              </a:rPr>
              <a:t>目录</a:t>
            </a:r>
            <a:endParaRPr lang="en-US" altLang="zh-CN" sz="4000" b="1" dirty="0">
              <a:solidFill>
                <a:srgbClr val="C00000"/>
              </a:solidFill>
            </a:endParaRPr>
          </a:p>
        </p:txBody>
      </p:sp>
    </p:spTree>
    <p:extLst>
      <p:ext uri="{BB962C8B-B14F-4D97-AF65-F5344CB8AC3E}">
        <p14:creationId xmlns:p14="http://schemas.microsoft.com/office/powerpoint/2010/main" val="207214822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p:cTn id="7" dur="500" fill="hold"/>
                                        <p:tgtEl>
                                          <p:spTgt spid="129"/>
                                        </p:tgtEl>
                                        <p:attrNameLst>
                                          <p:attrName>ppt_w</p:attrName>
                                        </p:attrNameLst>
                                      </p:cBhvr>
                                      <p:tavLst>
                                        <p:tav tm="0">
                                          <p:val>
                                            <p:fltVal val="0"/>
                                          </p:val>
                                        </p:tav>
                                        <p:tav tm="100000">
                                          <p:val>
                                            <p:strVal val="#ppt_w"/>
                                          </p:val>
                                        </p:tav>
                                      </p:tavLst>
                                    </p:anim>
                                    <p:anim calcmode="lin" valueType="num">
                                      <p:cBhvr>
                                        <p:cTn id="8" dur="500" fill="hold"/>
                                        <p:tgtEl>
                                          <p:spTgt spid="129"/>
                                        </p:tgtEl>
                                        <p:attrNameLst>
                                          <p:attrName>ppt_h</p:attrName>
                                        </p:attrNameLst>
                                      </p:cBhvr>
                                      <p:tavLst>
                                        <p:tav tm="0">
                                          <p:val>
                                            <p:fltVal val="0"/>
                                          </p:val>
                                        </p:tav>
                                        <p:tav tm="100000">
                                          <p:val>
                                            <p:strVal val="#ppt_h"/>
                                          </p:val>
                                        </p:tav>
                                      </p:tavLst>
                                    </p:anim>
                                    <p:animEffect transition="in" filter="fade">
                                      <p:cBhvr>
                                        <p:cTn id="9" dur="500"/>
                                        <p:tgtEl>
                                          <p:spTgt spid="1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8"/>
                                        </p:tgtEl>
                                        <p:attrNameLst>
                                          <p:attrName>style.visibility</p:attrName>
                                        </p:attrNameLst>
                                      </p:cBhvr>
                                      <p:to>
                                        <p:strVal val="visible"/>
                                      </p:to>
                                    </p:set>
                                    <p:anim calcmode="lin" valueType="num">
                                      <p:cBhvr>
                                        <p:cTn id="12" dur="500" fill="hold"/>
                                        <p:tgtEl>
                                          <p:spTgt spid="128"/>
                                        </p:tgtEl>
                                        <p:attrNameLst>
                                          <p:attrName>ppt_w</p:attrName>
                                        </p:attrNameLst>
                                      </p:cBhvr>
                                      <p:tavLst>
                                        <p:tav tm="0">
                                          <p:val>
                                            <p:fltVal val="0"/>
                                          </p:val>
                                        </p:tav>
                                        <p:tav tm="100000">
                                          <p:val>
                                            <p:strVal val="#ppt_w"/>
                                          </p:val>
                                        </p:tav>
                                      </p:tavLst>
                                    </p:anim>
                                    <p:anim calcmode="lin" valueType="num">
                                      <p:cBhvr>
                                        <p:cTn id="13" dur="500" fill="hold"/>
                                        <p:tgtEl>
                                          <p:spTgt spid="128"/>
                                        </p:tgtEl>
                                        <p:attrNameLst>
                                          <p:attrName>ppt_h</p:attrName>
                                        </p:attrNameLst>
                                      </p:cBhvr>
                                      <p:tavLst>
                                        <p:tav tm="0">
                                          <p:val>
                                            <p:fltVal val="0"/>
                                          </p:val>
                                        </p:tav>
                                        <p:tav tm="100000">
                                          <p:val>
                                            <p:strVal val="#ppt_h"/>
                                          </p:val>
                                        </p:tav>
                                      </p:tavLst>
                                    </p:anim>
                                    <p:animEffect transition="in" filter="fade">
                                      <p:cBhvr>
                                        <p:cTn id="14" dur="500"/>
                                        <p:tgtEl>
                                          <p:spTgt spid="128"/>
                                        </p:tgtEl>
                                      </p:cBhvr>
                                    </p:animEffect>
                                  </p:childTnLst>
                                </p:cTn>
                              </p:par>
                            </p:childTnLst>
                          </p:cTn>
                        </p:par>
                        <p:par>
                          <p:cTn id="15" fill="hold">
                            <p:stCondLst>
                              <p:cond delay="500"/>
                            </p:stCondLst>
                            <p:childTnLst>
                              <p:par>
                                <p:cTn id="16" presetID="16" presetClass="entr" presetSubtype="21" fill="hold" nodeType="afterEffect">
                                  <p:stCondLst>
                                    <p:cond delay="0"/>
                                  </p:stCondLst>
                                  <p:childTnLst>
                                    <p:set>
                                      <p:cBhvr>
                                        <p:cTn id="17" dur="1" fill="hold">
                                          <p:stCondLst>
                                            <p:cond delay="0"/>
                                          </p:stCondLst>
                                        </p:cTn>
                                        <p:tgtEl>
                                          <p:spTgt spid="115"/>
                                        </p:tgtEl>
                                        <p:attrNameLst>
                                          <p:attrName>style.visibility</p:attrName>
                                        </p:attrNameLst>
                                      </p:cBhvr>
                                      <p:to>
                                        <p:strVal val="visible"/>
                                      </p:to>
                                    </p:set>
                                    <p:animEffect transition="in" filter="barn(inVertical)">
                                      <p:cBhvr>
                                        <p:cTn id="18" dur="500"/>
                                        <p:tgtEl>
                                          <p:spTgt spid="115"/>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left)">
                                      <p:cBhvr>
                                        <p:cTn id="22" dur="500"/>
                                        <p:tgtEl>
                                          <p:spTgt spid="93"/>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wipe(left)">
                                      <p:cBhvr>
                                        <p:cTn id="26" dur="500"/>
                                        <p:tgtEl>
                                          <p:spTgt spid="114"/>
                                        </p:tgtEl>
                                      </p:cBhvr>
                                    </p:animEffect>
                                  </p:childTnLst>
                                </p:cTn>
                              </p:par>
                            </p:childTnLst>
                          </p:cTn>
                        </p:par>
                        <p:par>
                          <p:cTn id="27" fill="hold">
                            <p:stCondLst>
                              <p:cond delay="2000"/>
                            </p:stCondLst>
                            <p:childTnLst>
                              <p:par>
                                <p:cTn id="28" presetID="16" presetClass="entr" presetSubtype="21"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barn(inVertical)">
                                      <p:cBhvr>
                                        <p:cTn id="30" dur="500"/>
                                        <p:tgtEl>
                                          <p:spTgt spid="105"/>
                                        </p:tgtEl>
                                      </p:cBhvr>
                                    </p:animEffect>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96"/>
                                        </p:tgtEl>
                                        <p:attrNameLst>
                                          <p:attrName>style.visibility</p:attrName>
                                        </p:attrNameLst>
                                      </p:cBhvr>
                                      <p:to>
                                        <p:strVal val="visible"/>
                                      </p:to>
                                    </p:set>
                                    <p:animEffect transition="in" filter="wipe(left)">
                                      <p:cBhvr>
                                        <p:cTn id="34" dur="500"/>
                                        <p:tgtEl>
                                          <p:spTgt spid="96"/>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wipe(left)">
                                      <p:cBhvr>
                                        <p:cTn id="38" dur="500"/>
                                        <p:tgtEl>
                                          <p:spTgt spid="118"/>
                                        </p:tgtEl>
                                      </p:cBhvr>
                                    </p:animEffect>
                                  </p:childTnLst>
                                </p:cTn>
                              </p:par>
                            </p:childTnLst>
                          </p:cTn>
                        </p:par>
                        <p:par>
                          <p:cTn id="39" fill="hold">
                            <p:stCondLst>
                              <p:cond delay="3500"/>
                            </p:stCondLst>
                            <p:childTnLst>
                              <p:par>
                                <p:cTn id="40" presetID="16" presetClass="entr" presetSubtype="21" fill="hold" nodeType="afterEffect">
                                  <p:stCondLst>
                                    <p:cond delay="0"/>
                                  </p:stCondLst>
                                  <p:childTnLst>
                                    <p:set>
                                      <p:cBhvr>
                                        <p:cTn id="41" dur="1" fill="hold">
                                          <p:stCondLst>
                                            <p:cond delay="0"/>
                                          </p:stCondLst>
                                        </p:cTn>
                                        <p:tgtEl>
                                          <p:spTgt spid="108"/>
                                        </p:tgtEl>
                                        <p:attrNameLst>
                                          <p:attrName>style.visibility</p:attrName>
                                        </p:attrNameLst>
                                      </p:cBhvr>
                                      <p:to>
                                        <p:strVal val="visible"/>
                                      </p:to>
                                    </p:set>
                                    <p:animEffect transition="in" filter="barn(inVertical)">
                                      <p:cBhvr>
                                        <p:cTn id="42" dur="500"/>
                                        <p:tgtEl>
                                          <p:spTgt spid="108"/>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left)">
                                      <p:cBhvr>
                                        <p:cTn id="46" dur="500"/>
                                        <p:tgtEl>
                                          <p:spTgt spid="99"/>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Effect transition="in" filter="wipe(left)">
                                      <p:cBhvr>
                                        <p:cTn id="50" dur="500"/>
                                        <p:tgtEl>
                                          <p:spTgt spid="119"/>
                                        </p:tgtEl>
                                      </p:cBhvr>
                                    </p:animEffect>
                                  </p:childTnLst>
                                </p:cTn>
                              </p:par>
                            </p:childTnLst>
                          </p:cTn>
                        </p:par>
                        <p:par>
                          <p:cTn id="51" fill="hold">
                            <p:stCondLst>
                              <p:cond delay="5000"/>
                            </p:stCondLst>
                            <p:childTnLst>
                              <p:par>
                                <p:cTn id="52" presetID="16" presetClass="entr" presetSubtype="21"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barn(inVertical)">
                                      <p:cBhvr>
                                        <p:cTn id="54" dur="500"/>
                                        <p:tgtEl>
                                          <p:spTgt spid="111"/>
                                        </p:tgtEl>
                                      </p:cBhvr>
                                    </p:animEffect>
                                  </p:childTnLst>
                                </p:cTn>
                              </p:par>
                            </p:childTnLst>
                          </p:cTn>
                        </p:par>
                        <p:par>
                          <p:cTn id="55" fill="hold">
                            <p:stCondLst>
                              <p:cond delay="5500"/>
                            </p:stCondLst>
                            <p:childTnLst>
                              <p:par>
                                <p:cTn id="56" presetID="22" presetClass="entr" presetSubtype="8" fill="hold" nodeType="afterEffect">
                                  <p:stCondLst>
                                    <p:cond delay="0"/>
                                  </p:stCondLst>
                                  <p:childTnLst>
                                    <p:set>
                                      <p:cBhvr>
                                        <p:cTn id="57" dur="1" fill="hold">
                                          <p:stCondLst>
                                            <p:cond delay="0"/>
                                          </p:stCondLst>
                                        </p:cTn>
                                        <p:tgtEl>
                                          <p:spTgt spid="102"/>
                                        </p:tgtEl>
                                        <p:attrNameLst>
                                          <p:attrName>style.visibility</p:attrName>
                                        </p:attrNameLst>
                                      </p:cBhvr>
                                      <p:to>
                                        <p:strVal val="visible"/>
                                      </p:to>
                                    </p:set>
                                    <p:animEffect transition="in" filter="wipe(left)">
                                      <p:cBhvr>
                                        <p:cTn id="58" dur="500"/>
                                        <p:tgtEl>
                                          <p:spTgt spid="102"/>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120"/>
                                        </p:tgtEl>
                                        <p:attrNameLst>
                                          <p:attrName>style.visibility</p:attrName>
                                        </p:attrNameLst>
                                      </p:cBhvr>
                                      <p:to>
                                        <p:strVal val="visible"/>
                                      </p:to>
                                    </p:set>
                                    <p:animEffect transition="in" filter="wipe(left)">
                                      <p:cBhvr>
                                        <p:cTn id="62" dur="500"/>
                                        <p:tgtEl>
                                          <p:spTgt spid="120"/>
                                        </p:tgtEl>
                                      </p:cBhvr>
                                    </p:animEffect>
                                  </p:childTnLst>
                                </p:cTn>
                              </p:par>
                            </p:childTnLst>
                          </p:cTn>
                        </p:par>
                        <p:par>
                          <p:cTn id="63" fill="hold">
                            <p:stCondLst>
                              <p:cond delay="6500"/>
                            </p:stCondLst>
                            <p:childTnLst>
                              <p:par>
                                <p:cTn id="64" presetID="16" presetClass="entr" presetSubtype="21" fill="hold" nodeType="afterEffect">
                                  <p:stCondLst>
                                    <p:cond delay="0"/>
                                  </p:stCondLst>
                                  <p:childTnLst>
                                    <p:set>
                                      <p:cBhvr>
                                        <p:cTn id="65" dur="1" fill="hold">
                                          <p:stCondLst>
                                            <p:cond delay="0"/>
                                          </p:stCondLst>
                                        </p:cTn>
                                        <p:tgtEl>
                                          <p:spTgt spid="124"/>
                                        </p:tgtEl>
                                        <p:attrNameLst>
                                          <p:attrName>style.visibility</p:attrName>
                                        </p:attrNameLst>
                                      </p:cBhvr>
                                      <p:to>
                                        <p:strVal val="visible"/>
                                      </p:to>
                                    </p:set>
                                    <p:animEffect transition="in" filter="barn(inVertical)">
                                      <p:cBhvr>
                                        <p:cTn id="66" dur="500"/>
                                        <p:tgtEl>
                                          <p:spTgt spid="124"/>
                                        </p:tgtEl>
                                      </p:cBhvr>
                                    </p:animEffect>
                                  </p:childTnLst>
                                </p:cTn>
                              </p:par>
                            </p:childTnLst>
                          </p:cTn>
                        </p:par>
                        <p:par>
                          <p:cTn id="67" fill="hold">
                            <p:stCondLst>
                              <p:cond delay="7000"/>
                            </p:stCondLst>
                            <p:childTnLst>
                              <p:par>
                                <p:cTn id="68" presetID="22" presetClass="entr" presetSubtype="8" fill="hold"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left)">
                                      <p:cBhvr>
                                        <p:cTn id="70" dur="500"/>
                                        <p:tgtEl>
                                          <p:spTgt spid="121"/>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127"/>
                                        </p:tgtEl>
                                        <p:attrNameLst>
                                          <p:attrName>style.visibility</p:attrName>
                                        </p:attrNameLst>
                                      </p:cBhvr>
                                      <p:to>
                                        <p:strVal val="visible"/>
                                      </p:to>
                                    </p:set>
                                    <p:animEffect transition="in" filter="wipe(left)">
                                      <p:cBhvr>
                                        <p:cTn id="74"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8" grpId="0"/>
      <p:bldP spid="119" grpId="0"/>
      <p:bldP spid="120" grpId="0"/>
      <p:bldP spid="127" grpId="0"/>
      <p:bldP spid="128" grpId="0" animBg="1"/>
      <p:bldP spid="1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2" name="组合 221"/>
          <p:cNvGrpSpPr/>
          <p:nvPr/>
        </p:nvGrpSpPr>
        <p:grpSpPr>
          <a:xfrm>
            <a:off x="2976090" y="1262428"/>
            <a:ext cx="2072960" cy="2584754"/>
            <a:chOff x="2285732" y="3716686"/>
            <a:chExt cx="2763946" cy="3446339"/>
          </a:xfrm>
        </p:grpSpPr>
        <p:grpSp>
          <p:nvGrpSpPr>
            <p:cNvPr id="223" name="组合 222"/>
            <p:cNvGrpSpPr/>
            <p:nvPr/>
          </p:nvGrpSpPr>
          <p:grpSpPr>
            <a:xfrm>
              <a:off x="2285732" y="3716686"/>
              <a:ext cx="2763946" cy="3446339"/>
              <a:chOff x="3295850" y="1908877"/>
              <a:chExt cx="3738030" cy="4660916"/>
            </a:xfrm>
          </p:grpSpPr>
          <p:sp>
            <p:nvSpPr>
              <p:cNvPr id="227" name="圆角矩形 226"/>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2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29" name="圆角矩形 228"/>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3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25400">
                <a:no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24" name="组合 223"/>
            <p:cNvGrpSpPr/>
            <p:nvPr/>
          </p:nvGrpSpPr>
          <p:grpSpPr>
            <a:xfrm>
              <a:off x="2728219" y="4347491"/>
              <a:ext cx="1068358" cy="1025176"/>
              <a:chOff x="2711519" y="4342226"/>
              <a:chExt cx="1068358" cy="1025176"/>
            </a:xfrm>
          </p:grpSpPr>
          <p:sp>
            <p:nvSpPr>
              <p:cNvPr id="225" name="文本框 10"/>
              <p:cNvSpPr txBox="1"/>
              <p:nvPr/>
            </p:nvSpPr>
            <p:spPr>
              <a:xfrm>
                <a:off x="2711519" y="4342226"/>
                <a:ext cx="1031437" cy="861775"/>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26" name="文本框 11"/>
              <p:cNvSpPr txBox="1"/>
              <p:nvPr/>
            </p:nvSpPr>
            <p:spPr>
              <a:xfrm>
                <a:off x="2738818" y="4957033"/>
                <a:ext cx="1041059" cy="410369"/>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STEP</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231" name="组合 230"/>
          <p:cNvGrpSpPr/>
          <p:nvPr/>
        </p:nvGrpSpPr>
        <p:grpSpPr>
          <a:xfrm>
            <a:off x="2971830" y="2974426"/>
            <a:ext cx="2065817" cy="2584754"/>
            <a:chOff x="3885937" y="2769115"/>
            <a:chExt cx="2754422" cy="3446339"/>
          </a:xfrm>
        </p:grpSpPr>
        <p:grpSp>
          <p:nvGrpSpPr>
            <p:cNvPr id="232" name="组合 231"/>
            <p:cNvGrpSpPr/>
            <p:nvPr/>
          </p:nvGrpSpPr>
          <p:grpSpPr>
            <a:xfrm>
              <a:off x="3885937" y="2769115"/>
              <a:ext cx="2754422" cy="3446339"/>
              <a:chOff x="3295850" y="1895995"/>
              <a:chExt cx="3725149" cy="4660916"/>
            </a:xfrm>
          </p:grpSpPr>
          <p:sp>
            <p:nvSpPr>
              <p:cNvPr id="236" name="圆角矩形 235"/>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3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38" name="圆角矩形 237"/>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3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25400">
                <a:no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33" name="组合 232"/>
            <p:cNvGrpSpPr/>
            <p:nvPr/>
          </p:nvGrpSpPr>
          <p:grpSpPr>
            <a:xfrm>
              <a:off x="4352303" y="3414855"/>
              <a:ext cx="1045498" cy="1025176"/>
              <a:chOff x="2734379" y="4342226"/>
              <a:chExt cx="1045498" cy="1025176"/>
            </a:xfrm>
          </p:grpSpPr>
          <p:sp>
            <p:nvSpPr>
              <p:cNvPr id="234" name="文本框 19"/>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35" name="文本框 20"/>
              <p:cNvSpPr txBox="1"/>
              <p:nvPr/>
            </p:nvSpPr>
            <p:spPr>
              <a:xfrm>
                <a:off x="2738818" y="4957033"/>
                <a:ext cx="1041059" cy="410369"/>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STEP</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240" name="组合 239"/>
          <p:cNvGrpSpPr/>
          <p:nvPr/>
        </p:nvGrpSpPr>
        <p:grpSpPr>
          <a:xfrm>
            <a:off x="4712659" y="1252995"/>
            <a:ext cx="2065817" cy="2584754"/>
            <a:chOff x="5489223" y="1837839"/>
            <a:chExt cx="2754422" cy="3446339"/>
          </a:xfrm>
        </p:grpSpPr>
        <p:grpSp>
          <p:nvGrpSpPr>
            <p:cNvPr id="241" name="组合 240"/>
            <p:cNvGrpSpPr/>
            <p:nvPr/>
          </p:nvGrpSpPr>
          <p:grpSpPr>
            <a:xfrm>
              <a:off x="5489223" y="1837839"/>
              <a:ext cx="2754422" cy="3446339"/>
              <a:chOff x="3295850" y="1895995"/>
              <a:chExt cx="3725149" cy="4660916"/>
            </a:xfrm>
          </p:grpSpPr>
          <p:sp>
            <p:nvSpPr>
              <p:cNvPr id="245" name="圆角矩形 244"/>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4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47" name="圆角矩形 246"/>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4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25400">
                <a:no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42" name="组合 241"/>
            <p:cNvGrpSpPr/>
            <p:nvPr/>
          </p:nvGrpSpPr>
          <p:grpSpPr>
            <a:xfrm>
              <a:off x="5937544" y="2483578"/>
              <a:ext cx="1045498" cy="1025176"/>
              <a:chOff x="2734379" y="4342226"/>
              <a:chExt cx="1045498" cy="1025176"/>
            </a:xfrm>
          </p:grpSpPr>
          <p:sp>
            <p:nvSpPr>
              <p:cNvPr id="243" name="文本框 28"/>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4" name="文本框 29"/>
              <p:cNvSpPr txBox="1"/>
              <p:nvPr/>
            </p:nvSpPr>
            <p:spPr>
              <a:xfrm>
                <a:off x="2738818" y="4957033"/>
                <a:ext cx="1041059" cy="410369"/>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STEP</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249" name="组合 248"/>
          <p:cNvGrpSpPr/>
          <p:nvPr/>
        </p:nvGrpSpPr>
        <p:grpSpPr>
          <a:xfrm>
            <a:off x="4710058" y="2970997"/>
            <a:ext cx="2065817" cy="2584754"/>
            <a:chOff x="7094696" y="911444"/>
            <a:chExt cx="2754422" cy="3446339"/>
          </a:xfrm>
        </p:grpSpPr>
        <p:grpSp>
          <p:nvGrpSpPr>
            <p:cNvPr id="250" name="组合 249"/>
            <p:cNvGrpSpPr/>
            <p:nvPr/>
          </p:nvGrpSpPr>
          <p:grpSpPr>
            <a:xfrm>
              <a:off x="7094696" y="911444"/>
              <a:ext cx="2754422" cy="3446339"/>
              <a:chOff x="3295850" y="1895995"/>
              <a:chExt cx="3725149" cy="4660916"/>
            </a:xfrm>
          </p:grpSpPr>
          <p:sp>
            <p:nvSpPr>
              <p:cNvPr id="254" name="圆角矩形 253"/>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5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56" name="圆角矩形 255"/>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5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25400">
                <a:no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51" name="组合 250"/>
            <p:cNvGrpSpPr/>
            <p:nvPr/>
          </p:nvGrpSpPr>
          <p:grpSpPr>
            <a:xfrm>
              <a:off x="7551706" y="1553014"/>
              <a:ext cx="1045498" cy="1025176"/>
              <a:chOff x="2734379" y="4342226"/>
              <a:chExt cx="1045498" cy="1025176"/>
            </a:xfrm>
          </p:grpSpPr>
          <p:sp>
            <p:nvSpPr>
              <p:cNvPr id="252" name="文本框 37"/>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rPr>
                  <a:t>04</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53" name="文本框 38"/>
              <p:cNvSpPr txBox="1"/>
              <p:nvPr/>
            </p:nvSpPr>
            <p:spPr>
              <a:xfrm>
                <a:off x="2738818" y="4957033"/>
                <a:ext cx="1041059" cy="410369"/>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STEP</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258" name="组合 257"/>
          <p:cNvGrpSpPr/>
          <p:nvPr/>
        </p:nvGrpSpPr>
        <p:grpSpPr>
          <a:xfrm flipV="1">
            <a:off x="5885362" y="1260612"/>
            <a:ext cx="1829015" cy="549357"/>
            <a:chOff x="5246304" y="4593021"/>
            <a:chExt cx="2438687" cy="732476"/>
          </a:xfrm>
        </p:grpSpPr>
        <p:sp>
          <p:nvSpPr>
            <p:cNvPr id="259" name="椭圆 258"/>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60" name="任意多边形 25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61" name="Group 13"/>
          <p:cNvGrpSpPr>
            <a:grpSpLocks noChangeAspect="1"/>
          </p:cNvGrpSpPr>
          <p:nvPr/>
        </p:nvGrpSpPr>
        <p:grpSpPr bwMode="auto">
          <a:xfrm>
            <a:off x="6449427" y="1288883"/>
            <a:ext cx="254775" cy="200424"/>
            <a:chOff x="3996" y="2321"/>
            <a:chExt cx="75" cy="59"/>
          </a:xfrm>
          <a:solidFill>
            <a:srgbClr val="C00000"/>
          </a:solidFill>
          <a:effectLst/>
        </p:grpSpPr>
        <p:sp>
          <p:nvSpPr>
            <p:cNvPr id="262"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3"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4"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5"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66" name="组合 265"/>
          <p:cNvGrpSpPr/>
          <p:nvPr/>
        </p:nvGrpSpPr>
        <p:grpSpPr>
          <a:xfrm flipH="1" flipV="1">
            <a:off x="1442047" y="1263734"/>
            <a:ext cx="1829015" cy="549357"/>
            <a:chOff x="5246304" y="4593021"/>
            <a:chExt cx="2438687" cy="732476"/>
          </a:xfrm>
        </p:grpSpPr>
        <p:sp>
          <p:nvSpPr>
            <p:cNvPr id="267" name="椭圆 26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68" name="任意多边形 26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69" name="Group 32"/>
          <p:cNvGrpSpPr>
            <a:grpSpLocks noChangeAspect="1"/>
          </p:cNvGrpSpPr>
          <p:nvPr/>
        </p:nvGrpSpPr>
        <p:grpSpPr bwMode="auto">
          <a:xfrm>
            <a:off x="1454872" y="1299621"/>
            <a:ext cx="265586" cy="172939"/>
            <a:chOff x="3798" y="2129"/>
            <a:chExt cx="86" cy="56"/>
          </a:xfrm>
          <a:solidFill>
            <a:srgbClr val="C00000"/>
          </a:solidFill>
          <a:effectLst/>
        </p:grpSpPr>
        <p:sp>
          <p:nvSpPr>
            <p:cNvPr id="270"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1"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2"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3"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4"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5"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6"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7"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8"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9"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80"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81"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82"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83"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284" name="文本框 69"/>
          <p:cNvSpPr txBox="1"/>
          <p:nvPr/>
        </p:nvSpPr>
        <p:spPr>
          <a:xfrm>
            <a:off x="1736211" y="1260330"/>
            <a:ext cx="1120387" cy="253916"/>
          </a:xfrm>
          <a:prstGeom prst="rect">
            <a:avLst/>
          </a:prstGeom>
          <a:noFill/>
        </p:spPr>
        <p:txBody>
          <a:bodyPr wrap="square" lIns="68580" tIns="34290" rIns="68580" bIns="34290" rtlCol="0">
            <a:spAutoFit/>
          </a:bodyPr>
          <a:lstStyle/>
          <a:p>
            <a:r>
              <a:rPr lang="zh-CN" altLang="en-US" sz="1200" dirty="0">
                <a:solidFill>
                  <a:sysClr val="windowText" lastClr="000000"/>
                </a:solidFill>
                <a:latin typeface="微软雅黑" panose="020B0503020204020204" pitchFamily="34" charset="-122"/>
                <a:ea typeface="微软雅黑" panose="020B0503020204020204" pitchFamily="34" charset="-122"/>
              </a:rPr>
              <a:t>在此添加标题</a:t>
            </a:r>
          </a:p>
        </p:txBody>
      </p:sp>
      <p:sp>
        <p:nvSpPr>
          <p:cNvPr id="285" name="文本框 70"/>
          <p:cNvSpPr txBox="1"/>
          <p:nvPr/>
        </p:nvSpPr>
        <p:spPr>
          <a:xfrm>
            <a:off x="1372863" y="1457260"/>
            <a:ext cx="1424140" cy="346249"/>
          </a:xfrm>
          <a:prstGeom prst="rect">
            <a:avLst/>
          </a:prstGeom>
          <a:noFill/>
        </p:spPr>
        <p:txBody>
          <a:bodyPr wrap="square" lIns="68580" tIns="34290" rIns="68580" bIns="34290"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a:t>
            </a:r>
            <a:r>
              <a:rPr lang="zh-CN" altLang="en-US" sz="900" dirty="0" smtClean="0">
                <a:latin typeface="微软雅黑" panose="020B0503020204020204" pitchFamily="34" charset="-122"/>
                <a:ea typeface="微软雅黑" panose="020B0503020204020204" pitchFamily="34" charset="-122"/>
                <a:sym typeface="方正兰亭黑_GBK" panose="02000000000000000000" pitchFamily="2" charset="-122"/>
              </a:rPr>
              <a:t>在此</a:t>
            </a:r>
            <a:endParaRPr lang="zh-CN" altLang="en-US" sz="900" dirty="0">
              <a:latin typeface="微软雅黑" panose="020B0503020204020204" pitchFamily="34" charset="-122"/>
              <a:ea typeface="微软雅黑" panose="020B0503020204020204" pitchFamily="34" charset="-122"/>
            </a:endParaRPr>
          </a:p>
        </p:txBody>
      </p:sp>
      <p:grpSp>
        <p:nvGrpSpPr>
          <p:cNvPr id="286" name="Group 27"/>
          <p:cNvGrpSpPr>
            <a:grpSpLocks noChangeAspect="1"/>
          </p:cNvGrpSpPr>
          <p:nvPr/>
        </p:nvGrpSpPr>
        <p:grpSpPr bwMode="auto">
          <a:xfrm>
            <a:off x="6473319" y="4006679"/>
            <a:ext cx="227939" cy="250361"/>
            <a:chOff x="3811" y="2125"/>
            <a:chExt cx="61" cy="67"/>
          </a:xfrm>
          <a:solidFill>
            <a:srgbClr val="C00000"/>
          </a:solidFill>
          <a:effectLst/>
        </p:grpSpPr>
        <p:sp>
          <p:nvSpPr>
            <p:cNvPr id="287"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88"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89" name="组合 288"/>
          <p:cNvGrpSpPr/>
          <p:nvPr/>
        </p:nvGrpSpPr>
        <p:grpSpPr>
          <a:xfrm>
            <a:off x="5872150" y="4149551"/>
            <a:ext cx="1829015" cy="549357"/>
            <a:chOff x="5246304" y="4593021"/>
            <a:chExt cx="2438687" cy="732476"/>
          </a:xfrm>
        </p:grpSpPr>
        <p:sp>
          <p:nvSpPr>
            <p:cNvPr id="290" name="椭圆 28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91" name="任意多边形 29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92" name="Group 20"/>
          <p:cNvGrpSpPr>
            <a:grpSpLocks noChangeAspect="1"/>
          </p:cNvGrpSpPr>
          <p:nvPr/>
        </p:nvGrpSpPr>
        <p:grpSpPr bwMode="auto">
          <a:xfrm>
            <a:off x="1459809" y="4050902"/>
            <a:ext cx="251380" cy="200424"/>
            <a:chOff x="3899" y="2225"/>
            <a:chExt cx="74" cy="59"/>
          </a:xfrm>
          <a:solidFill>
            <a:srgbClr val="C00000"/>
          </a:solidFill>
          <a:effectLst/>
        </p:grpSpPr>
        <p:sp>
          <p:nvSpPr>
            <p:cNvPr id="293"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94"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95"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96"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297" name="组合 296"/>
          <p:cNvGrpSpPr/>
          <p:nvPr/>
        </p:nvGrpSpPr>
        <p:grpSpPr>
          <a:xfrm flipH="1">
            <a:off x="1438458" y="4149551"/>
            <a:ext cx="1829015" cy="549357"/>
            <a:chOff x="5246304" y="4593021"/>
            <a:chExt cx="2438687" cy="732476"/>
          </a:xfrm>
        </p:grpSpPr>
        <p:sp>
          <p:nvSpPr>
            <p:cNvPr id="298" name="椭圆 29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99" name="任意多边形 29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300" name="文本框 85"/>
          <p:cNvSpPr txBox="1"/>
          <p:nvPr/>
        </p:nvSpPr>
        <p:spPr>
          <a:xfrm>
            <a:off x="1736211" y="4034757"/>
            <a:ext cx="1120387" cy="253916"/>
          </a:xfrm>
          <a:prstGeom prst="rect">
            <a:avLst/>
          </a:prstGeom>
          <a:noFill/>
        </p:spPr>
        <p:txBody>
          <a:bodyPr wrap="square" lIns="68580" tIns="34290" rIns="68580" bIns="34290" rtlCol="0">
            <a:spAutoFit/>
          </a:bodyPr>
          <a:lstStyle/>
          <a:p>
            <a:r>
              <a:rPr lang="zh-CN" altLang="en-US" sz="1200" dirty="0">
                <a:solidFill>
                  <a:sysClr val="windowText" lastClr="000000"/>
                </a:solidFill>
                <a:latin typeface="微软雅黑" panose="020B0503020204020204" pitchFamily="34" charset="-122"/>
                <a:ea typeface="微软雅黑" panose="020B0503020204020204" pitchFamily="34" charset="-122"/>
              </a:rPr>
              <a:t>在此添加标题</a:t>
            </a:r>
          </a:p>
        </p:txBody>
      </p:sp>
      <p:sp>
        <p:nvSpPr>
          <p:cNvPr id="301" name="文本框 86"/>
          <p:cNvSpPr txBox="1"/>
          <p:nvPr/>
        </p:nvSpPr>
        <p:spPr>
          <a:xfrm>
            <a:off x="1372863" y="4230424"/>
            <a:ext cx="1424140" cy="346249"/>
          </a:xfrm>
          <a:prstGeom prst="rect">
            <a:avLst/>
          </a:prstGeom>
          <a:noFill/>
        </p:spPr>
        <p:txBody>
          <a:bodyPr wrap="square" lIns="68580" tIns="34290" rIns="68580" bIns="34290"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endParaRPr lang="zh-CN" altLang="en-US" sz="900" dirty="0">
              <a:latin typeface="微软雅黑" panose="020B0503020204020204" pitchFamily="34" charset="-122"/>
              <a:ea typeface="微软雅黑" panose="020B0503020204020204" pitchFamily="34" charset="-122"/>
            </a:endParaRPr>
          </a:p>
        </p:txBody>
      </p:sp>
      <p:sp>
        <p:nvSpPr>
          <p:cNvPr id="302" name="文本框 87"/>
          <p:cNvSpPr txBox="1"/>
          <p:nvPr/>
        </p:nvSpPr>
        <p:spPr>
          <a:xfrm>
            <a:off x="6729805" y="1260330"/>
            <a:ext cx="1120387" cy="253916"/>
          </a:xfrm>
          <a:prstGeom prst="rect">
            <a:avLst/>
          </a:prstGeom>
          <a:noFill/>
        </p:spPr>
        <p:txBody>
          <a:bodyPr wrap="square" lIns="68580" tIns="34290" rIns="68580" bIns="34290" rtlCol="0">
            <a:spAutoFit/>
          </a:bodyPr>
          <a:lstStyle/>
          <a:p>
            <a:r>
              <a:rPr lang="zh-CN" altLang="en-US" sz="1200" dirty="0">
                <a:solidFill>
                  <a:sysClr val="windowText" lastClr="000000"/>
                </a:solidFill>
                <a:latin typeface="微软雅黑" panose="020B0503020204020204" pitchFamily="34" charset="-122"/>
                <a:ea typeface="微软雅黑" panose="020B0503020204020204" pitchFamily="34" charset="-122"/>
              </a:rPr>
              <a:t>在此添加标题</a:t>
            </a:r>
          </a:p>
        </p:txBody>
      </p:sp>
      <p:sp>
        <p:nvSpPr>
          <p:cNvPr id="303" name="文本框 88"/>
          <p:cNvSpPr txBox="1"/>
          <p:nvPr/>
        </p:nvSpPr>
        <p:spPr>
          <a:xfrm>
            <a:off x="6366457" y="1457260"/>
            <a:ext cx="1424140" cy="346249"/>
          </a:xfrm>
          <a:prstGeom prst="rect">
            <a:avLst/>
          </a:prstGeom>
          <a:noFill/>
        </p:spPr>
        <p:txBody>
          <a:bodyPr wrap="square" lIns="68580" tIns="34290" rIns="68580" bIns="34290"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endParaRPr lang="zh-CN" altLang="en-US" sz="900" dirty="0">
              <a:latin typeface="微软雅黑" panose="020B0503020204020204" pitchFamily="34" charset="-122"/>
              <a:ea typeface="微软雅黑" panose="020B0503020204020204" pitchFamily="34" charset="-122"/>
            </a:endParaRPr>
          </a:p>
        </p:txBody>
      </p:sp>
      <p:sp>
        <p:nvSpPr>
          <p:cNvPr id="304" name="文本框 89"/>
          <p:cNvSpPr txBox="1"/>
          <p:nvPr/>
        </p:nvSpPr>
        <p:spPr>
          <a:xfrm>
            <a:off x="6740691" y="4034757"/>
            <a:ext cx="1120387" cy="253916"/>
          </a:xfrm>
          <a:prstGeom prst="rect">
            <a:avLst/>
          </a:prstGeom>
          <a:noFill/>
        </p:spPr>
        <p:txBody>
          <a:bodyPr wrap="square" lIns="68580" tIns="34290" rIns="68580" bIns="34290" rtlCol="0">
            <a:spAutoFit/>
          </a:bodyPr>
          <a:lstStyle/>
          <a:p>
            <a:r>
              <a:rPr lang="zh-CN" altLang="en-US" sz="1200" dirty="0">
                <a:solidFill>
                  <a:sysClr val="windowText" lastClr="000000"/>
                </a:solidFill>
                <a:latin typeface="微软雅黑" panose="020B0503020204020204" pitchFamily="34" charset="-122"/>
                <a:ea typeface="微软雅黑" panose="020B0503020204020204" pitchFamily="34" charset="-122"/>
              </a:rPr>
              <a:t>在此添加标题</a:t>
            </a:r>
          </a:p>
        </p:txBody>
      </p:sp>
      <p:sp>
        <p:nvSpPr>
          <p:cNvPr id="305" name="文本框 90"/>
          <p:cNvSpPr txBox="1"/>
          <p:nvPr/>
        </p:nvSpPr>
        <p:spPr>
          <a:xfrm>
            <a:off x="6377343" y="4230424"/>
            <a:ext cx="1424140" cy="346249"/>
          </a:xfrm>
          <a:prstGeom prst="rect">
            <a:avLst/>
          </a:prstGeom>
          <a:noFill/>
        </p:spPr>
        <p:txBody>
          <a:bodyPr wrap="square" lIns="68580" tIns="34290" rIns="68580" bIns="34290"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endParaRPr lang="zh-CN" altLang="en-US" sz="9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73527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6"/>
                                        </p:tgtEl>
                                        <p:attrNameLst>
                                          <p:attrName>style.visibility</p:attrName>
                                        </p:attrNameLst>
                                      </p:cBhvr>
                                      <p:to>
                                        <p:strVal val="visible"/>
                                      </p:to>
                                    </p:set>
                                    <p:anim calcmode="lin" valueType="num">
                                      <p:cBhvr additive="base">
                                        <p:cTn id="7" dur="500" fill="hold"/>
                                        <p:tgtEl>
                                          <p:spTgt spid="266"/>
                                        </p:tgtEl>
                                        <p:attrNameLst>
                                          <p:attrName>ppt_x</p:attrName>
                                        </p:attrNameLst>
                                      </p:cBhvr>
                                      <p:tavLst>
                                        <p:tav tm="0">
                                          <p:val>
                                            <p:strVal val="0-#ppt_w/2"/>
                                          </p:val>
                                        </p:tav>
                                        <p:tav tm="100000">
                                          <p:val>
                                            <p:strVal val="#ppt_x"/>
                                          </p:val>
                                        </p:tav>
                                      </p:tavLst>
                                    </p:anim>
                                    <p:anim calcmode="lin" valueType="num">
                                      <p:cBhvr additive="base">
                                        <p:cTn id="8" dur="500" fill="hold"/>
                                        <p:tgtEl>
                                          <p:spTgt spid="26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9"/>
                                        </p:tgtEl>
                                        <p:attrNameLst>
                                          <p:attrName>style.visibility</p:attrName>
                                        </p:attrNameLst>
                                      </p:cBhvr>
                                      <p:to>
                                        <p:strVal val="visible"/>
                                      </p:to>
                                    </p:set>
                                    <p:anim calcmode="lin" valueType="num">
                                      <p:cBhvr additive="base">
                                        <p:cTn id="11" dur="500" fill="hold"/>
                                        <p:tgtEl>
                                          <p:spTgt spid="269"/>
                                        </p:tgtEl>
                                        <p:attrNameLst>
                                          <p:attrName>ppt_x</p:attrName>
                                        </p:attrNameLst>
                                      </p:cBhvr>
                                      <p:tavLst>
                                        <p:tav tm="0">
                                          <p:val>
                                            <p:strVal val="0-#ppt_w/2"/>
                                          </p:val>
                                        </p:tav>
                                        <p:tav tm="100000">
                                          <p:val>
                                            <p:strVal val="#ppt_x"/>
                                          </p:val>
                                        </p:tav>
                                      </p:tavLst>
                                    </p:anim>
                                    <p:anim calcmode="lin" valueType="num">
                                      <p:cBhvr additive="base">
                                        <p:cTn id="12" dur="500" fill="hold"/>
                                        <p:tgtEl>
                                          <p:spTgt spid="26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84"/>
                                        </p:tgtEl>
                                        <p:attrNameLst>
                                          <p:attrName>style.visibility</p:attrName>
                                        </p:attrNameLst>
                                      </p:cBhvr>
                                      <p:to>
                                        <p:strVal val="visible"/>
                                      </p:to>
                                    </p:set>
                                    <p:anim calcmode="lin" valueType="num">
                                      <p:cBhvr additive="base">
                                        <p:cTn id="15" dur="500" fill="hold"/>
                                        <p:tgtEl>
                                          <p:spTgt spid="284"/>
                                        </p:tgtEl>
                                        <p:attrNameLst>
                                          <p:attrName>ppt_x</p:attrName>
                                        </p:attrNameLst>
                                      </p:cBhvr>
                                      <p:tavLst>
                                        <p:tav tm="0">
                                          <p:val>
                                            <p:strVal val="0-#ppt_w/2"/>
                                          </p:val>
                                        </p:tav>
                                        <p:tav tm="100000">
                                          <p:val>
                                            <p:strVal val="#ppt_x"/>
                                          </p:val>
                                        </p:tav>
                                      </p:tavLst>
                                    </p:anim>
                                    <p:anim calcmode="lin" valueType="num">
                                      <p:cBhvr additive="base">
                                        <p:cTn id="16" dur="500" fill="hold"/>
                                        <p:tgtEl>
                                          <p:spTgt spid="28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5"/>
                                        </p:tgtEl>
                                        <p:attrNameLst>
                                          <p:attrName>style.visibility</p:attrName>
                                        </p:attrNameLst>
                                      </p:cBhvr>
                                      <p:to>
                                        <p:strVal val="visible"/>
                                      </p:to>
                                    </p:set>
                                    <p:anim calcmode="lin" valueType="num">
                                      <p:cBhvr additive="base">
                                        <p:cTn id="19" dur="500" fill="hold"/>
                                        <p:tgtEl>
                                          <p:spTgt spid="285"/>
                                        </p:tgtEl>
                                        <p:attrNameLst>
                                          <p:attrName>ppt_x</p:attrName>
                                        </p:attrNameLst>
                                      </p:cBhvr>
                                      <p:tavLst>
                                        <p:tav tm="0">
                                          <p:val>
                                            <p:strVal val="0-#ppt_w/2"/>
                                          </p:val>
                                        </p:tav>
                                        <p:tav tm="100000">
                                          <p:val>
                                            <p:strVal val="#ppt_x"/>
                                          </p:val>
                                        </p:tav>
                                      </p:tavLst>
                                    </p:anim>
                                    <p:anim calcmode="lin" valueType="num">
                                      <p:cBhvr additive="base">
                                        <p:cTn id="20" dur="500" fill="hold"/>
                                        <p:tgtEl>
                                          <p:spTgt spid="28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22"/>
                                        </p:tgtEl>
                                        <p:attrNameLst>
                                          <p:attrName>style.visibility</p:attrName>
                                        </p:attrNameLst>
                                      </p:cBhvr>
                                      <p:to>
                                        <p:strVal val="visible"/>
                                      </p:to>
                                    </p:set>
                                    <p:anim calcmode="lin" valueType="num">
                                      <p:cBhvr additive="base">
                                        <p:cTn id="23" dur="500" fill="hold"/>
                                        <p:tgtEl>
                                          <p:spTgt spid="222"/>
                                        </p:tgtEl>
                                        <p:attrNameLst>
                                          <p:attrName>ppt_x</p:attrName>
                                        </p:attrNameLst>
                                      </p:cBhvr>
                                      <p:tavLst>
                                        <p:tav tm="0">
                                          <p:val>
                                            <p:strVal val="0-#ppt_w/2"/>
                                          </p:val>
                                        </p:tav>
                                        <p:tav tm="100000">
                                          <p:val>
                                            <p:strVal val="#ppt_x"/>
                                          </p:val>
                                        </p:tav>
                                      </p:tavLst>
                                    </p:anim>
                                    <p:anim calcmode="lin" valueType="num">
                                      <p:cBhvr additive="base">
                                        <p:cTn id="24" dur="500" fill="hold"/>
                                        <p:tgtEl>
                                          <p:spTgt spid="22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58"/>
                                        </p:tgtEl>
                                        <p:attrNameLst>
                                          <p:attrName>style.visibility</p:attrName>
                                        </p:attrNameLst>
                                      </p:cBhvr>
                                      <p:to>
                                        <p:strVal val="visible"/>
                                      </p:to>
                                    </p:set>
                                    <p:anim calcmode="lin" valueType="num">
                                      <p:cBhvr additive="base">
                                        <p:cTn id="29" dur="500" fill="hold"/>
                                        <p:tgtEl>
                                          <p:spTgt spid="258"/>
                                        </p:tgtEl>
                                        <p:attrNameLst>
                                          <p:attrName>ppt_x</p:attrName>
                                        </p:attrNameLst>
                                      </p:cBhvr>
                                      <p:tavLst>
                                        <p:tav tm="0">
                                          <p:val>
                                            <p:strVal val="1+#ppt_w/2"/>
                                          </p:val>
                                        </p:tav>
                                        <p:tav tm="100000">
                                          <p:val>
                                            <p:strVal val="#ppt_x"/>
                                          </p:val>
                                        </p:tav>
                                      </p:tavLst>
                                    </p:anim>
                                    <p:anim calcmode="lin" valueType="num">
                                      <p:cBhvr additive="base">
                                        <p:cTn id="30" dur="500" fill="hold"/>
                                        <p:tgtEl>
                                          <p:spTgt spid="2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61"/>
                                        </p:tgtEl>
                                        <p:attrNameLst>
                                          <p:attrName>style.visibility</p:attrName>
                                        </p:attrNameLst>
                                      </p:cBhvr>
                                      <p:to>
                                        <p:strVal val="visible"/>
                                      </p:to>
                                    </p:set>
                                    <p:anim calcmode="lin" valueType="num">
                                      <p:cBhvr additive="base">
                                        <p:cTn id="33" dur="500" fill="hold"/>
                                        <p:tgtEl>
                                          <p:spTgt spid="261"/>
                                        </p:tgtEl>
                                        <p:attrNameLst>
                                          <p:attrName>ppt_x</p:attrName>
                                        </p:attrNameLst>
                                      </p:cBhvr>
                                      <p:tavLst>
                                        <p:tav tm="0">
                                          <p:val>
                                            <p:strVal val="1+#ppt_w/2"/>
                                          </p:val>
                                        </p:tav>
                                        <p:tav tm="100000">
                                          <p:val>
                                            <p:strVal val="#ppt_x"/>
                                          </p:val>
                                        </p:tav>
                                      </p:tavLst>
                                    </p:anim>
                                    <p:anim calcmode="lin" valueType="num">
                                      <p:cBhvr additive="base">
                                        <p:cTn id="34" dur="500" fill="hold"/>
                                        <p:tgtEl>
                                          <p:spTgt spid="26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302"/>
                                        </p:tgtEl>
                                        <p:attrNameLst>
                                          <p:attrName>style.visibility</p:attrName>
                                        </p:attrNameLst>
                                      </p:cBhvr>
                                      <p:to>
                                        <p:strVal val="visible"/>
                                      </p:to>
                                    </p:set>
                                    <p:anim calcmode="lin" valueType="num">
                                      <p:cBhvr additive="base">
                                        <p:cTn id="37" dur="500" fill="hold"/>
                                        <p:tgtEl>
                                          <p:spTgt spid="302"/>
                                        </p:tgtEl>
                                        <p:attrNameLst>
                                          <p:attrName>ppt_x</p:attrName>
                                        </p:attrNameLst>
                                      </p:cBhvr>
                                      <p:tavLst>
                                        <p:tav tm="0">
                                          <p:val>
                                            <p:strVal val="1+#ppt_w/2"/>
                                          </p:val>
                                        </p:tav>
                                        <p:tav tm="100000">
                                          <p:val>
                                            <p:strVal val="#ppt_x"/>
                                          </p:val>
                                        </p:tav>
                                      </p:tavLst>
                                    </p:anim>
                                    <p:anim calcmode="lin" valueType="num">
                                      <p:cBhvr additive="base">
                                        <p:cTn id="38" dur="500" fill="hold"/>
                                        <p:tgtEl>
                                          <p:spTgt spid="30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03"/>
                                        </p:tgtEl>
                                        <p:attrNameLst>
                                          <p:attrName>style.visibility</p:attrName>
                                        </p:attrNameLst>
                                      </p:cBhvr>
                                      <p:to>
                                        <p:strVal val="visible"/>
                                      </p:to>
                                    </p:set>
                                    <p:anim calcmode="lin" valueType="num">
                                      <p:cBhvr additive="base">
                                        <p:cTn id="41" dur="500" fill="hold"/>
                                        <p:tgtEl>
                                          <p:spTgt spid="303"/>
                                        </p:tgtEl>
                                        <p:attrNameLst>
                                          <p:attrName>ppt_x</p:attrName>
                                        </p:attrNameLst>
                                      </p:cBhvr>
                                      <p:tavLst>
                                        <p:tav tm="0">
                                          <p:val>
                                            <p:strVal val="1+#ppt_w/2"/>
                                          </p:val>
                                        </p:tav>
                                        <p:tav tm="100000">
                                          <p:val>
                                            <p:strVal val="#ppt_x"/>
                                          </p:val>
                                        </p:tav>
                                      </p:tavLst>
                                    </p:anim>
                                    <p:anim calcmode="lin" valueType="num">
                                      <p:cBhvr additive="base">
                                        <p:cTn id="42" dur="500" fill="hold"/>
                                        <p:tgtEl>
                                          <p:spTgt spid="303"/>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40"/>
                                        </p:tgtEl>
                                        <p:attrNameLst>
                                          <p:attrName>style.visibility</p:attrName>
                                        </p:attrNameLst>
                                      </p:cBhvr>
                                      <p:to>
                                        <p:strVal val="visible"/>
                                      </p:to>
                                    </p:set>
                                    <p:anim calcmode="lin" valueType="num">
                                      <p:cBhvr additive="base">
                                        <p:cTn id="45" dur="500" fill="hold"/>
                                        <p:tgtEl>
                                          <p:spTgt spid="240"/>
                                        </p:tgtEl>
                                        <p:attrNameLst>
                                          <p:attrName>ppt_x</p:attrName>
                                        </p:attrNameLst>
                                      </p:cBhvr>
                                      <p:tavLst>
                                        <p:tav tm="0">
                                          <p:val>
                                            <p:strVal val="1+#ppt_w/2"/>
                                          </p:val>
                                        </p:tav>
                                        <p:tav tm="100000">
                                          <p:val>
                                            <p:strVal val="#ppt_x"/>
                                          </p:val>
                                        </p:tav>
                                      </p:tavLst>
                                    </p:anim>
                                    <p:anim calcmode="lin" valueType="num">
                                      <p:cBhvr additive="base">
                                        <p:cTn id="46" dur="500" fill="hold"/>
                                        <p:tgtEl>
                                          <p:spTgt spid="240"/>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31"/>
                                        </p:tgtEl>
                                        <p:attrNameLst>
                                          <p:attrName>style.visibility</p:attrName>
                                        </p:attrNameLst>
                                      </p:cBhvr>
                                      <p:to>
                                        <p:strVal val="visible"/>
                                      </p:to>
                                    </p:set>
                                    <p:anim calcmode="lin" valueType="num">
                                      <p:cBhvr additive="base">
                                        <p:cTn id="51" dur="500" fill="hold"/>
                                        <p:tgtEl>
                                          <p:spTgt spid="231"/>
                                        </p:tgtEl>
                                        <p:attrNameLst>
                                          <p:attrName>ppt_x</p:attrName>
                                        </p:attrNameLst>
                                      </p:cBhvr>
                                      <p:tavLst>
                                        <p:tav tm="0">
                                          <p:val>
                                            <p:strVal val="#ppt_x"/>
                                          </p:val>
                                        </p:tav>
                                        <p:tav tm="100000">
                                          <p:val>
                                            <p:strVal val="#ppt_x"/>
                                          </p:val>
                                        </p:tav>
                                      </p:tavLst>
                                    </p:anim>
                                    <p:anim calcmode="lin" valueType="num">
                                      <p:cBhvr additive="base">
                                        <p:cTn id="52" dur="500" fill="hold"/>
                                        <p:tgtEl>
                                          <p:spTgt spid="23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92"/>
                                        </p:tgtEl>
                                        <p:attrNameLst>
                                          <p:attrName>style.visibility</p:attrName>
                                        </p:attrNameLst>
                                      </p:cBhvr>
                                      <p:to>
                                        <p:strVal val="visible"/>
                                      </p:to>
                                    </p:set>
                                    <p:anim calcmode="lin" valueType="num">
                                      <p:cBhvr additive="base">
                                        <p:cTn id="55" dur="500" fill="hold"/>
                                        <p:tgtEl>
                                          <p:spTgt spid="292"/>
                                        </p:tgtEl>
                                        <p:attrNameLst>
                                          <p:attrName>ppt_x</p:attrName>
                                        </p:attrNameLst>
                                      </p:cBhvr>
                                      <p:tavLst>
                                        <p:tav tm="0">
                                          <p:val>
                                            <p:strVal val="#ppt_x"/>
                                          </p:val>
                                        </p:tav>
                                        <p:tav tm="100000">
                                          <p:val>
                                            <p:strVal val="#ppt_x"/>
                                          </p:val>
                                        </p:tav>
                                      </p:tavLst>
                                    </p:anim>
                                    <p:anim calcmode="lin" valueType="num">
                                      <p:cBhvr additive="base">
                                        <p:cTn id="56" dur="500" fill="hold"/>
                                        <p:tgtEl>
                                          <p:spTgt spid="29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97"/>
                                        </p:tgtEl>
                                        <p:attrNameLst>
                                          <p:attrName>style.visibility</p:attrName>
                                        </p:attrNameLst>
                                      </p:cBhvr>
                                      <p:to>
                                        <p:strVal val="visible"/>
                                      </p:to>
                                    </p:set>
                                    <p:anim calcmode="lin" valueType="num">
                                      <p:cBhvr additive="base">
                                        <p:cTn id="59" dur="500" fill="hold"/>
                                        <p:tgtEl>
                                          <p:spTgt spid="297"/>
                                        </p:tgtEl>
                                        <p:attrNameLst>
                                          <p:attrName>ppt_x</p:attrName>
                                        </p:attrNameLst>
                                      </p:cBhvr>
                                      <p:tavLst>
                                        <p:tav tm="0">
                                          <p:val>
                                            <p:strVal val="#ppt_x"/>
                                          </p:val>
                                        </p:tav>
                                        <p:tav tm="100000">
                                          <p:val>
                                            <p:strVal val="#ppt_x"/>
                                          </p:val>
                                        </p:tav>
                                      </p:tavLst>
                                    </p:anim>
                                    <p:anim calcmode="lin" valueType="num">
                                      <p:cBhvr additive="base">
                                        <p:cTn id="60" dur="500" fill="hold"/>
                                        <p:tgtEl>
                                          <p:spTgt spid="29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00"/>
                                        </p:tgtEl>
                                        <p:attrNameLst>
                                          <p:attrName>style.visibility</p:attrName>
                                        </p:attrNameLst>
                                      </p:cBhvr>
                                      <p:to>
                                        <p:strVal val="visible"/>
                                      </p:to>
                                    </p:set>
                                    <p:anim calcmode="lin" valueType="num">
                                      <p:cBhvr additive="base">
                                        <p:cTn id="63" dur="500" fill="hold"/>
                                        <p:tgtEl>
                                          <p:spTgt spid="300"/>
                                        </p:tgtEl>
                                        <p:attrNameLst>
                                          <p:attrName>ppt_x</p:attrName>
                                        </p:attrNameLst>
                                      </p:cBhvr>
                                      <p:tavLst>
                                        <p:tav tm="0">
                                          <p:val>
                                            <p:strVal val="#ppt_x"/>
                                          </p:val>
                                        </p:tav>
                                        <p:tav tm="100000">
                                          <p:val>
                                            <p:strVal val="#ppt_x"/>
                                          </p:val>
                                        </p:tav>
                                      </p:tavLst>
                                    </p:anim>
                                    <p:anim calcmode="lin" valueType="num">
                                      <p:cBhvr additive="base">
                                        <p:cTn id="64" dur="500" fill="hold"/>
                                        <p:tgtEl>
                                          <p:spTgt spid="30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01"/>
                                        </p:tgtEl>
                                        <p:attrNameLst>
                                          <p:attrName>style.visibility</p:attrName>
                                        </p:attrNameLst>
                                      </p:cBhvr>
                                      <p:to>
                                        <p:strVal val="visible"/>
                                      </p:to>
                                    </p:set>
                                    <p:anim calcmode="lin" valueType="num">
                                      <p:cBhvr additive="base">
                                        <p:cTn id="67" dur="500" fill="hold"/>
                                        <p:tgtEl>
                                          <p:spTgt spid="301"/>
                                        </p:tgtEl>
                                        <p:attrNameLst>
                                          <p:attrName>ppt_x</p:attrName>
                                        </p:attrNameLst>
                                      </p:cBhvr>
                                      <p:tavLst>
                                        <p:tav tm="0">
                                          <p:val>
                                            <p:strVal val="#ppt_x"/>
                                          </p:val>
                                        </p:tav>
                                        <p:tav tm="100000">
                                          <p:val>
                                            <p:strVal val="#ppt_x"/>
                                          </p:val>
                                        </p:tav>
                                      </p:tavLst>
                                    </p:anim>
                                    <p:anim calcmode="lin" valueType="num">
                                      <p:cBhvr additive="base">
                                        <p:cTn id="68" dur="500" fill="hold"/>
                                        <p:tgtEl>
                                          <p:spTgt spid="30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49"/>
                                        </p:tgtEl>
                                        <p:attrNameLst>
                                          <p:attrName>style.visibility</p:attrName>
                                        </p:attrNameLst>
                                      </p:cBhvr>
                                      <p:to>
                                        <p:strVal val="visible"/>
                                      </p:to>
                                    </p:set>
                                    <p:anim calcmode="lin" valueType="num">
                                      <p:cBhvr additive="base">
                                        <p:cTn id="73" dur="500" fill="hold"/>
                                        <p:tgtEl>
                                          <p:spTgt spid="249"/>
                                        </p:tgtEl>
                                        <p:attrNameLst>
                                          <p:attrName>ppt_x</p:attrName>
                                        </p:attrNameLst>
                                      </p:cBhvr>
                                      <p:tavLst>
                                        <p:tav tm="0">
                                          <p:val>
                                            <p:strVal val="#ppt_x"/>
                                          </p:val>
                                        </p:tav>
                                        <p:tav tm="100000">
                                          <p:val>
                                            <p:strVal val="#ppt_x"/>
                                          </p:val>
                                        </p:tav>
                                      </p:tavLst>
                                    </p:anim>
                                    <p:anim calcmode="lin" valueType="num">
                                      <p:cBhvr additive="base">
                                        <p:cTn id="74" dur="500" fill="hold"/>
                                        <p:tgtEl>
                                          <p:spTgt spid="249"/>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286"/>
                                        </p:tgtEl>
                                        <p:attrNameLst>
                                          <p:attrName>style.visibility</p:attrName>
                                        </p:attrNameLst>
                                      </p:cBhvr>
                                      <p:to>
                                        <p:strVal val="visible"/>
                                      </p:to>
                                    </p:set>
                                    <p:anim calcmode="lin" valueType="num">
                                      <p:cBhvr additive="base">
                                        <p:cTn id="77" dur="500" fill="hold"/>
                                        <p:tgtEl>
                                          <p:spTgt spid="286"/>
                                        </p:tgtEl>
                                        <p:attrNameLst>
                                          <p:attrName>ppt_x</p:attrName>
                                        </p:attrNameLst>
                                      </p:cBhvr>
                                      <p:tavLst>
                                        <p:tav tm="0">
                                          <p:val>
                                            <p:strVal val="#ppt_x"/>
                                          </p:val>
                                        </p:tav>
                                        <p:tav tm="100000">
                                          <p:val>
                                            <p:strVal val="#ppt_x"/>
                                          </p:val>
                                        </p:tav>
                                      </p:tavLst>
                                    </p:anim>
                                    <p:anim calcmode="lin" valueType="num">
                                      <p:cBhvr additive="base">
                                        <p:cTn id="78" dur="500" fill="hold"/>
                                        <p:tgtEl>
                                          <p:spTgt spid="286"/>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89"/>
                                        </p:tgtEl>
                                        <p:attrNameLst>
                                          <p:attrName>style.visibility</p:attrName>
                                        </p:attrNameLst>
                                      </p:cBhvr>
                                      <p:to>
                                        <p:strVal val="visible"/>
                                      </p:to>
                                    </p:set>
                                    <p:anim calcmode="lin" valueType="num">
                                      <p:cBhvr additive="base">
                                        <p:cTn id="81" dur="500" fill="hold"/>
                                        <p:tgtEl>
                                          <p:spTgt spid="289"/>
                                        </p:tgtEl>
                                        <p:attrNameLst>
                                          <p:attrName>ppt_x</p:attrName>
                                        </p:attrNameLst>
                                      </p:cBhvr>
                                      <p:tavLst>
                                        <p:tav tm="0">
                                          <p:val>
                                            <p:strVal val="#ppt_x"/>
                                          </p:val>
                                        </p:tav>
                                        <p:tav tm="100000">
                                          <p:val>
                                            <p:strVal val="#ppt_x"/>
                                          </p:val>
                                        </p:tav>
                                      </p:tavLst>
                                    </p:anim>
                                    <p:anim calcmode="lin" valueType="num">
                                      <p:cBhvr additive="base">
                                        <p:cTn id="82" dur="500" fill="hold"/>
                                        <p:tgtEl>
                                          <p:spTgt spid="28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04"/>
                                        </p:tgtEl>
                                        <p:attrNameLst>
                                          <p:attrName>style.visibility</p:attrName>
                                        </p:attrNameLst>
                                      </p:cBhvr>
                                      <p:to>
                                        <p:strVal val="visible"/>
                                      </p:to>
                                    </p:set>
                                    <p:anim calcmode="lin" valueType="num">
                                      <p:cBhvr additive="base">
                                        <p:cTn id="85" dur="500" fill="hold"/>
                                        <p:tgtEl>
                                          <p:spTgt spid="304"/>
                                        </p:tgtEl>
                                        <p:attrNameLst>
                                          <p:attrName>ppt_x</p:attrName>
                                        </p:attrNameLst>
                                      </p:cBhvr>
                                      <p:tavLst>
                                        <p:tav tm="0">
                                          <p:val>
                                            <p:strVal val="#ppt_x"/>
                                          </p:val>
                                        </p:tav>
                                        <p:tav tm="100000">
                                          <p:val>
                                            <p:strVal val="#ppt_x"/>
                                          </p:val>
                                        </p:tav>
                                      </p:tavLst>
                                    </p:anim>
                                    <p:anim calcmode="lin" valueType="num">
                                      <p:cBhvr additive="base">
                                        <p:cTn id="86" dur="500" fill="hold"/>
                                        <p:tgtEl>
                                          <p:spTgt spid="30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05"/>
                                        </p:tgtEl>
                                        <p:attrNameLst>
                                          <p:attrName>style.visibility</p:attrName>
                                        </p:attrNameLst>
                                      </p:cBhvr>
                                      <p:to>
                                        <p:strVal val="visible"/>
                                      </p:to>
                                    </p:set>
                                    <p:anim calcmode="lin" valueType="num">
                                      <p:cBhvr additive="base">
                                        <p:cTn id="89" dur="500" fill="hold"/>
                                        <p:tgtEl>
                                          <p:spTgt spid="305"/>
                                        </p:tgtEl>
                                        <p:attrNameLst>
                                          <p:attrName>ppt_x</p:attrName>
                                        </p:attrNameLst>
                                      </p:cBhvr>
                                      <p:tavLst>
                                        <p:tav tm="0">
                                          <p:val>
                                            <p:strVal val="#ppt_x"/>
                                          </p:val>
                                        </p:tav>
                                        <p:tav tm="100000">
                                          <p:val>
                                            <p:strVal val="#ppt_x"/>
                                          </p:val>
                                        </p:tav>
                                      </p:tavLst>
                                    </p:anim>
                                    <p:anim calcmode="lin" valueType="num">
                                      <p:cBhvr additive="base">
                                        <p:cTn id="90" dur="500" fill="hold"/>
                                        <p:tgtEl>
                                          <p:spTgt spid="3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p:bldP spid="285" grpId="0"/>
      <p:bldP spid="300" grpId="0"/>
      <p:bldP spid="301" grpId="0"/>
      <p:bldP spid="302" grpId="0"/>
      <p:bldP spid="303" grpId="0"/>
      <p:bldP spid="304" grpId="0"/>
      <p:bldP spid="3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727715" y="1186204"/>
            <a:ext cx="2582597" cy="1625113"/>
            <a:chOff x="727715" y="1186204"/>
            <a:chExt cx="2582597" cy="1625113"/>
          </a:xfrm>
        </p:grpSpPr>
        <p:sp>
          <p:nvSpPr>
            <p:cNvPr id="34"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35" name="TextBox 34"/>
            <p:cNvSpPr txBox="1"/>
            <p:nvPr/>
          </p:nvSpPr>
          <p:spPr>
            <a:xfrm>
              <a:off x="1078513" y="1796315"/>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smtClean="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a:latin typeface="+mj-ea"/>
              </a:endParaRPr>
            </a:p>
          </p:txBody>
        </p:sp>
        <p:sp>
          <p:nvSpPr>
            <p:cNvPr id="36" name="TextBox 35"/>
            <p:cNvSpPr txBox="1"/>
            <p:nvPr/>
          </p:nvSpPr>
          <p:spPr>
            <a:xfrm>
              <a:off x="1608646" y="1476395"/>
              <a:ext cx="820738" cy="246221"/>
            </a:xfrm>
            <a:prstGeom prst="rect">
              <a:avLst/>
            </a:prstGeom>
            <a:noFill/>
          </p:spPr>
          <p:txBody>
            <a:bodyPr wrap="none" lIns="0" tIns="0" rIns="0" bIns="0" rtlCol="0" anchor="t">
              <a:spAutoFit/>
            </a:bodyPr>
            <a:lstStyle/>
            <a:p>
              <a:pPr algn="ctr"/>
              <a:r>
                <a:rPr lang="zh-CN" altLang="en-US" sz="1600" dirty="0" smtClean="0">
                  <a:latin typeface="+mj-ea"/>
                  <a:ea typeface="+mj-ea"/>
                </a:rPr>
                <a:t>标题文字</a:t>
              </a:r>
              <a:endParaRPr lang="en-US" sz="1600" dirty="0" smtClean="0">
                <a:latin typeface="+mj-ea"/>
                <a:ea typeface="+mj-ea"/>
              </a:endParaRPr>
            </a:p>
          </p:txBody>
        </p:sp>
      </p:grpSp>
      <p:sp>
        <p:nvSpPr>
          <p:cNvPr id="37" name="TextBox 36"/>
          <p:cNvSpPr txBox="1"/>
          <p:nvPr/>
        </p:nvSpPr>
        <p:spPr>
          <a:xfrm>
            <a:off x="3982621" y="2581356"/>
            <a:ext cx="1231107" cy="184666"/>
          </a:xfrm>
          <a:prstGeom prst="rect">
            <a:avLst/>
          </a:prstGeom>
          <a:noFill/>
        </p:spPr>
        <p:txBody>
          <a:bodyPr wrap="none" lIns="0" tIns="0" rIns="0" bIns="0" rtlCol="0" anchor="t">
            <a:spAutoFit/>
          </a:bodyPr>
          <a:lstStyle/>
          <a:p>
            <a:pPr algn="ctr"/>
            <a:r>
              <a:rPr lang="zh-CN" altLang="en-US" sz="1200" dirty="0" smtClean="0">
                <a:latin typeface="+mj-ea"/>
                <a:ea typeface="+mj-ea"/>
              </a:rPr>
              <a:t>单击此处添加文本</a:t>
            </a:r>
            <a:endParaRPr lang="en-US" sz="1200" dirty="0" smtClean="0">
              <a:latin typeface="+mj-ea"/>
              <a:ea typeface="+mj-ea"/>
            </a:endParaRPr>
          </a:p>
        </p:txBody>
      </p:sp>
      <p:grpSp>
        <p:nvGrpSpPr>
          <p:cNvPr id="38" name="组合 37"/>
          <p:cNvGrpSpPr/>
          <p:nvPr/>
        </p:nvGrpSpPr>
        <p:grpSpPr>
          <a:xfrm>
            <a:off x="4280415" y="1780908"/>
            <a:ext cx="635422" cy="635422"/>
            <a:chOff x="4529354" y="932804"/>
            <a:chExt cx="806358" cy="806358"/>
          </a:xfrm>
        </p:grpSpPr>
        <p:grpSp>
          <p:nvGrpSpPr>
            <p:cNvPr id="39" name="组合 38"/>
            <p:cNvGrpSpPr/>
            <p:nvPr/>
          </p:nvGrpSpPr>
          <p:grpSpPr>
            <a:xfrm>
              <a:off x="4529354" y="932804"/>
              <a:ext cx="806358" cy="806358"/>
              <a:chOff x="3724322" y="1908536"/>
              <a:chExt cx="1329153" cy="1329153"/>
            </a:xfrm>
          </p:grpSpPr>
          <p:sp>
            <p:nvSpPr>
              <p:cNvPr id="41" name="椭圆 4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40"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43" name="组合 42"/>
          <p:cNvGrpSpPr/>
          <p:nvPr/>
        </p:nvGrpSpPr>
        <p:grpSpPr>
          <a:xfrm>
            <a:off x="6863059" y="3439407"/>
            <a:ext cx="635422" cy="635422"/>
            <a:chOff x="8057061" y="3375186"/>
            <a:chExt cx="635422" cy="635422"/>
          </a:xfrm>
        </p:grpSpPr>
        <p:grpSp>
          <p:nvGrpSpPr>
            <p:cNvPr id="44" name="组合 43"/>
            <p:cNvGrpSpPr/>
            <p:nvPr/>
          </p:nvGrpSpPr>
          <p:grpSpPr>
            <a:xfrm>
              <a:off x="8057061" y="3375186"/>
              <a:ext cx="635422" cy="635422"/>
              <a:chOff x="3724322" y="1908536"/>
              <a:chExt cx="1329153" cy="1329153"/>
            </a:xfrm>
          </p:grpSpPr>
          <p:sp>
            <p:nvSpPr>
              <p:cNvPr id="46" name="椭圆 4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45"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48" name="组合 47"/>
          <p:cNvGrpSpPr/>
          <p:nvPr/>
        </p:nvGrpSpPr>
        <p:grpSpPr>
          <a:xfrm>
            <a:off x="1705279" y="3173184"/>
            <a:ext cx="635422" cy="635422"/>
            <a:chOff x="1316606" y="4114400"/>
            <a:chExt cx="635422" cy="635422"/>
          </a:xfrm>
        </p:grpSpPr>
        <p:grpSp>
          <p:nvGrpSpPr>
            <p:cNvPr id="49" name="组合 48"/>
            <p:cNvGrpSpPr/>
            <p:nvPr/>
          </p:nvGrpSpPr>
          <p:grpSpPr>
            <a:xfrm>
              <a:off x="1316606" y="4114400"/>
              <a:ext cx="635422" cy="635422"/>
              <a:chOff x="3724322" y="1908536"/>
              <a:chExt cx="1329153" cy="1329153"/>
            </a:xfrm>
          </p:grpSpPr>
          <p:sp>
            <p:nvSpPr>
              <p:cNvPr id="51" name="椭圆 5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839838" y="2024052"/>
                <a:ext cx="1098122" cy="1098122"/>
              </a:xfrm>
              <a:prstGeom prst="ellipse">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50"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53" name="组合 52"/>
          <p:cNvGrpSpPr/>
          <p:nvPr/>
        </p:nvGrpSpPr>
        <p:grpSpPr>
          <a:xfrm>
            <a:off x="772603" y="2844572"/>
            <a:ext cx="2492820" cy="179992"/>
            <a:chOff x="772603" y="2844572"/>
            <a:chExt cx="2492820" cy="179992"/>
          </a:xfrm>
          <a:solidFill>
            <a:srgbClr val="C00000"/>
          </a:solidFill>
        </p:grpSpPr>
        <p:cxnSp>
          <p:nvCxnSpPr>
            <p:cNvPr id="54" name="Straight Connector 101"/>
            <p:cNvCxnSpPr/>
            <p:nvPr/>
          </p:nvCxnSpPr>
          <p:spPr>
            <a:xfrm flipH="1">
              <a:off x="77260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1925033" y="2844572"/>
              <a:ext cx="179992" cy="179992"/>
            </a:xfrm>
            <a:prstGeom prst="ellipse">
              <a:avLst/>
            </a:prstGeom>
            <a:grpFill/>
            <a:ln w="28575">
              <a:solidFill>
                <a:srgbClr val="C00000"/>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3351763" y="2844572"/>
            <a:ext cx="2492820" cy="179992"/>
            <a:chOff x="3351763" y="2844572"/>
            <a:chExt cx="2492820" cy="179992"/>
          </a:xfrm>
          <a:solidFill>
            <a:srgbClr val="C00000"/>
          </a:solidFill>
        </p:grpSpPr>
        <p:cxnSp>
          <p:nvCxnSpPr>
            <p:cNvPr id="57" name="Straight Connector 141"/>
            <p:cNvCxnSpPr/>
            <p:nvPr/>
          </p:nvCxnSpPr>
          <p:spPr>
            <a:xfrm flipH="1">
              <a:off x="335176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4503648" y="2844572"/>
              <a:ext cx="179992" cy="179992"/>
            </a:xfrm>
            <a:prstGeom prst="ellipse">
              <a:avLst/>
            </a:prstGeom>
            <a:grpFill/>
            <a:ln w="28575">
              <a:solidFill>
                <a:srgbClr val="C00000"/>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5934360" y="2844572"/>
            <a:ext cx="2492820" cy="179992"/>
            <a:chOff x="5934360" y="2844572"/>
            <a:chExt cx="2492820" cy="179992"/>
          </a:xfrm>
          <a:solidFill>
            <a:srgbClr val="C00000"/>
          </a:solidFill>
        </p:grpSpPr>
        <p:cxnSp>
          <p:nvCxnSpPr>
            <p:cNvPr id="60" name="Straight Connector 149"/>
            <p:cNvCxnSpPr/>
            <p:nvPr/>
          </p:nvCxnSpPr>
          <p:spPr>
            <a:xfrm flipH="1">
              <a:off x="5934360"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7065216" y="2844572"/>
              <a:ext cx="179992" cy="179992"/>
            </a:xfrm>
            <a:prstGeom prst="ellipse">
              <a:avLst/>
            </a:prstGeom>
            <a:grpFill/>
            <a:ln w="28575">
              <a:solidFill>
                <a:srgbClr val="C00000"/>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5889471" y="1205938"/>
            <a:ext cx="2582597" cy="1625113"/>
            <a:chOff x="5889471" y="1205938"/>
            <a:chExt cx="2582597" cy="1625113"/>
          </a:xfrm>
        </p:grpSpPr>
        <p:sp>
          <p:nvSpPr>
            <p:cNvPr id="63"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64" name="TextBox 63"/>
            <p:cNvSpPr txBox="1"/>
            <p:nvPr/>
          </p:nvSpPr>
          <p:spPr>
            <a:xfrm>
              <a:off x="6214710" y="1796315"/>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smtClean="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a:latin typeface="+mj-ea"/>
              </a:endParaRPr>
            </a:p>
          </p:txBody>
        </p:sp>
        <p:sp>
          <p:nvSpPr>
            <p:cNvPr id="65" name="TextBox 64"/>
            <p:cNvSpPr txBox="1"/>
            <p:nvPr/>
          </p:nvSpPr>
          <p:spPr>
            <a:xfrm>
              <a:off x="6744843" y="1476395"/>
              <a:ext cx="820738" cy="246221"/>
            </a:xfrm>
            <a:prstGeom prst="rect">
              <a:avLst/>
            </a:prstGeom>
            <a:noFill/>
          </p:spPr>
          <p:txBody>
            <a:bodyPr wrap="none" lIns="0" tIns="0" rIns="0" bIns="0" rtlCol="0" anchor="t">
              <a:spAutoFit/>
            </a:bodyPr>
            <a:lstStyle/>
            <a:p>
              <a:pPr algn="ctr"/>
              <a:r>
                <a:rPr lang="zh-CN" altLang="en-US" sz="1600" dirty="0" smtClean="0">
                  <a:latin typeface="+mj-ea"/>
                  <a:ea typeface="+mj-ea"/>
                </a:rPr>
                <a:t>标题文字</a:t>
              </a:r>
              <a:endParaRPr lang="en-US" sz="1600" dirty="0" smtClean="0">
                <a:latin typeface="+mj-ea"/>
                <a:ea typeface="+mj-ea"/>
              </a:endParaRPr>
            </a:p>
          </p:txBody>
        </p:sp>
      </p:grpSp>
      <p:grpSp>
        <p:nvGrpSpPr>
          <p:cNvPr id="66" name="组合 65"/>
          <p:cNvGrpSpPr/>
          <p:nvPr/>
        </p:nvGrpSpPr>
        <p:grpSpPr>
          <a:xfrm>
            <a:off x="3306875" y="3072222"/>
            <a:ext cx="2582597" cy="1625113"/>
            <a:chOff x="3306875" y="3072222"/>
            <a:chExt cx="2582597" cy="1625113"/>
          </a:xfrm>
        </p:grpSpPr>
        <p:sp>
          <p:nvSpPr>
            <p:cNvPr id="67"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68" name="TextBox 67"/>
            <p:cNvSpPr txBox="1"/>
            <p:nvPr/>
          </p:nvSpPr>
          <p:spPr>
            <a:xfrm>
              <a:off x="3614990" y="3882305"/>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smtClean="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a:latin typeface="+mj-ea"/>
              </a:endParaRPr>
            </a:p>
          </p:txBody>
        </p:sp>
        <p:sp>
          <p:nvSpPr>
            <p:cNvPr id="69" name="TextBox 68"/>
            <p:cNvSpPr txBox="1"/>
            <p:nvPr/>
          </p:nvSpPr>
          <p:spPr>
            <a:xfrm>
              <a:off x="4145123" y="3562385"/>
              <a:ext cx="820738" cy="246221"/>
            </a:xfrm>
            <a:prstGeom prst="rect">
              <a:avLst/>
            </a:prstGeom>
            <a:noFill/>
          </p:spPr>
          <p:txBody>
            <a:bodyPr wrap="none" lIns="0" tIns="0" rIns="0" bIns="0" rtlCol="0" anchor="t">
              <a:spAutoFit/>
            </a:bodyPr>
            <a:lstStyle/>
            <a:p>
              <a:pPr algn="ctr"/>
              <a:r>
                <a:rPr lang="zh-CN" altLang="en-US" sz="1600" dirty="0" smtClean="0">
                  <a:latin typeface="+mj-ea"/>
                  <a:ea typeface="+mj-ea"/>
                </a:rPr>
                <a:t>标题文字</a:t>
              </a:r>
              <a:endParaRPr lang="en-US" sz="1600" dirty="0" smtClean="0">
                <a:latin typeface="+mj-ea"/>
                <a:ea typeface="+mj-ea"/>
              </a:endParaRPr>
            </a:p>
          </p:txBody>
        </p:sp>
      </p:grpSp>
      <p:sp>
        <p:nvSpPr>
          <p:cNvPr id="70" name="TextBox 69"/>
          <p:cNvSpPr txBox="1"/>
          <p:nvPr/>
        </p:nvSpPr>
        <p:spPr>
          <a:xfrm>
            <a:off x="1424842" y="3947006"/>
            <a:ext cx="1231107" cy="184666"/>
          </a:xfrm>
          <a:prstGeom prst="rect">
            <a:avLst/>
          </a:prstGeom>
          <a:noFill/>
        </p:spPr>
        <p:txBody>
          <a:bodyPr wrap="none" lIns="0" tIns="0" rIns="0" bIns="0" rtlCol="0" anchor="t">
            <a:spAutoFit/>
          </a:bodyPr>
          <a:lstStyle/>
          <a:p>
            <a:pPr algn="ctr"/>
            <a:r>
              <a:rPr lang="zh-CN" altLang="en-US" sz="1200" dirty="0" smtClean="0">
                <a:latin typeface="+mj-ea"/>
                <a:ea typeface="+mj-ea"/>
              </a:rPr>
              <a:t>单击此处添加文本</a:t>
            </a:r>
            <a:endParaRPr lang="en-US" sz="1200" dirty="0" smtClean="0">
              <a:latin typeface="+mj-ea"/>
              <a:ea typeface="+mj-ea"/>
            </a:endParaRPr>
          </a:p>
        </p:txBody>
      </p:sp>
      <p:sp>
        <p:nvSpPr>
          <p:cNvPr id="71" name="TextBox 70"/>
          <p:cNvSpPr txBox="1"/>
          <p:nvPr/>
        </p:nvSpPr>
        <p:spPr>
          <a:xfrm>
            <a:off x="6565216" y="3179470"/>
            <a:ext cx="1231107" cy="184666"/>
          </a:xfrm>
          <a:prstGeom prst="rect">
            <a:avLst/>
          </a:prstGeom>
          <a:noFill/>
        </p:spPr>
        <p:txBody>
          <a:bodyPr wrap="none" lIns="0" tIns="0" rIns="0" bIns="0" rtlCol="0" anchor="t">
            <a:spAutoFit/>
          </a:bodyPr>
          <a:lstStyle/>
          <a:p>
            <a:pPr algn="ctr"/>
            <a:r>
              <a:rPr lang="zh-CN" altLang="en-US" sz="1200" dirty="0" smtClean="0">
                <a:latin typeface="+mj-ea"/>
                <a:ea typeface="+mj-ea"/>
              </a:rPr>
              <a:t>单击此处添加文本</a:t>
            </a:r>
            <a:endParaRPr lang="en-US" sz="1200" dirty="0" smtClean="0">
              <a:latin typeface="+mj-ea"/>
              <a:ea typeface="+mj-ea"/>
            </a:endParaRPr>
          </a:p>
        </p:txBody>
      </p:sp>
    </p:spTree>
    <p:extLst>
      <p:ext uri="{BB962C8B-B14F-4D97-AF65-F5344CB8AC3E}">
        <p14:creationId xmlns:p14="http://schemas.microsoft.com/office/powerpoint/2010/main" val="195710973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anim calcmode="lin" valueType="num">
                                      <p:cBhvr>
                                        <p:cTn id="22" dur="500" fill="hold"/>
                                        <p:tgtEl>
                                          <p:spTgt spid="33"/>
                                        </p:tgtEl>
                                        <p:attrNameLst>
                                          <p:attrName>ppt_x</p:attrName>
                                        </p:attrNameLst>
                                      </p:cBhvr>
                                      <p:tavLst>
                                        <p:tav tm="0">
                                          <p:val>
                                            <p:strVal val="#ppt_x"/>
                                          </p:val>
                                        </p:tav>
                                        <p:tav tm="100000">
                                          <p:val>
                                            <p:strVal val="#ppt_x"/>
                                          </p:val>
                                        </p:tav>
                                      </p:tavLst>
                                    </p:anim>
                                    <p:anim calcmode="lin" valueType="num">
                                      <p:cBhvr>
                                        <p:cTn id="23" dur="500" fill="hold"/>
                                        <p:tgtEl>
                                          <p:spTgt spid="3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500"/>
                                        <p:tgtEl>
                                          <p:spTgt spid="62"/>
                                        </p:tgtEl>
                                      </p:cBhvr>
                                    </p:animEffect>
                                    <p:anim calcmode="lin" valueType="num">
                                      <p:cBhvr>
                                        <p:cTn id="27" dur="500" fill="hold"/>
                                        <p:tgtEl>
                                          <p:spTgt spid="62"/>
                                        </p:tgtEl>
                                        <p:attrNameLst>
                                          <p:attrName>ppt_x</p:attrName>
                                        </p:attrNameLst>
                                      </p:cBhvr>
                                      <p:tavLst>
                                        <p:tav tm="0">
                                          <p:val>
                                            <p:strVal val="#ppt_x"/>
                                          </p:val>
                                        </p:tav>
                                        <p:tav tm="100000">
                                          <p:val>
                                            <p:strVal val="#ppt_x"/>
                                          </p:val>
                                        </p:tav>
                                      </p:tavLst>
                                    </p:anim>
                                    <p:anim calcmode="lin" valueType="num">
                                      <p:cBhvr>
                                        <p:cTn id="28" dur="500" fill="hold"/>
                                        <p:tgtEl>
                                          <p:spTgt spid="6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500"/>
                                        <p:tgtEl>
                                          <p:spTgt spid="66"/>
                                        </p:tgtEl>
                                      </p:cBhvr>
                                    </p:animEffect>
                                    <p:anim calcmode="lin" valueType="num">
                                      <p:cBhvr>
                                        <p:cTn id="32" dur="500" fill="hold"/>
                                        <p:tgtEl>
                                          <p:spTgt spid="66"/>
                                        </p:tgtEl>
                                        <p:attrNameLst>
                                          <p:attrName>ppt_x</p:attrName>
                                        </p:attrNameLst>
                                      </p:cBhvr>
                                      <p:tavLst>
                                        <p:tav tm="0">
                                          <p:val>
                                            <p:strVal val="#ppt_x"/>
                                          </p:val>
                                        </p:tav>
                                        <p:tav tm="100000">
                                          <p:val>
                                            <p:strVal val="#ppt_x"/>
                                          </p:val>
                                        </p:tav>
                                      </p:tavLst>
                                    </p:anim>
                                    <p:anim calcmode="lin" valueType="num">
                                      <p:cBhvr>
                                        <p:cTn id="33" dur="5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anim calcmode="lin" valueType="num">
                                      <p:cBhvr>
                                        <p:cTn id="44" dur="500" fill="hold"/>
                                        <p:tgtEl>
                                          <p:spTgt spid="38"/>
                                        </p:tgtEl>
                                        <p:attrNameLst>
                                          <p:attrName>ppt_x</p:attrName>
                                        </p:attrNameLst>
                                      </p:cBhvr>
                                      <p:tavLst>
                                        <p:tav tm="0">
                                          <p:val>
                                            <p:strVal val="#ppt_x"/>
                                          </p:val>
                                        </p:tav>
                                        <p:tav tm="100000">
                                          <p:val>
                                            <p:strVal val="#ppt_x"/>
                                          </p:val>
                                        </p:tav>
                                      </p:tavLst>
                                    </p:anim>
                                    <p:anim calcmode="lin" valueType="num">
                                      <p:cBhvr>
                                        <p:cTn id="45"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anim calcmode="lin" valueType="num">
                                      <p:cBhvr>
                                        <p:cTn id="51" dur="500" fill="hold"/>
                                        <p:tgtEl>
                                          <p:spTgt spid="48"/>
                                        </p:tgtEl>
                                        <p:attrNameLst>
                                          <p:attrName>ppt_x</p:attrName>
                                        </p:attrNameLst>
                                      </p:cBhvr>
                                      <p:tavLst>
                                        <p:tav tm="0">
                                          <p:val>
                                            <p:strVal val="#ppt_x"/>
                                          </p:val>
                                        </p:tav>
                                        <p:tav tm="100000">
                                          <p:val>
                                            <p:strVal val="#ppt_x"/>
                                          </p:val>
                                        </p:tav>
                                      </p:tavLst>
                                    </p:anim>
                                    <p:anim calcmode="lin" valueType="num">
                                      <p:cBhvr>
                                        <p:cTn id="52" dur="500" fill="hold"/>
                                        <p:tgtEl>
                                          <p:spTgt spid="48"/>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anim calcmode="lin" valueType="num">
                                      <p:cBhvr>
                                        <p:cTn id="56" dur="500" fill="hold"/>
                                        <p:tgtEl>
                                          <p:spTgt spid="70"/>
                                        </p:tgtEl>
                                        <p:attrNameLst>
                                          <p:attrName>ppt_x</p:attrName>
                                        </p:attrNameLst>
                                      </p:cBhvr>
                                      <p:tavLst>
                                        <p:tav tm="0">
                                          <p:val>
                                            <p:strVal val="#ppt_x"/>
                                          </p:val>
                                        </p:tav>
                                        <p:tav tm="100000">
                                          <p:val>
                                            <p:strVal val="#ppt_x"/>
                                          </p:val>
                                        </p:tav>
                                      </p:tavLst>
                                    </p:anim>
                                    <p:anim calcmode="lin" valueType="num">
                                      <p:cBhvr>
                                        <p:cTn id="57" dur="5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anim calcmode="lin" valueType="num">
                                      <p:cBhvr>
                                        <p:cTn id="63" dur="500" fill="hold"/>
                                        <p:tgtEl>
                                          <p:spTgt spid="71"/>
                                        </p:tgtEl>
                                        <p:attrNameLst>
                                          <p:attrName>ppt_x</p:attrName>
                                        </p:attrNameLst>
                                      </p:cBhvr>
                                      <p:tavLst>
                                        <p:tav tm="0">
                                          <p:val>
                                            <p:strVal val="#ppt_x"/>
                                          </p:val>
                                        </p:tav>
                                        <p:tav tm="100000">
                                          <p:val>
                                            <p:strVal val="#ppt_x"/>
                                          </p:val>
                                        </p:tav>
                                      </p:tavLst>
                                    </p:anim>
                                    <p:anim calcmode="lin" valueType="num">
                                      <p:cBhvr>
                                        <p:cTn id="64" dur="500" fill="hold"/>
                                        <p:tgtEl>
                                          <p:spTgt spid="71"/>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anim calcmode="lin" valueType="num">
                                      <p:cBhvr>
                                        <p:cTn id="68" dur="500" fill="hold"/>
                                        <p:tgtEl>
                                          <p:spTgt spid="43"/>
                                        </p:tgtEl>
                                        <p:attrNameLst>
                                          <p:attrName>ppt_x</p:attrName>
                                        </p:attrNameLst>
                                      </p:cBhvr>
                                      <p:tavLst>
                                        <p:tav tm="0">
                                          <p:val>
                                            <p:strVal val="#ppt_x"/>
                                          </p:val>
                                        </p:tav>
                                        <p:tav tm="100000">
                                          <p:val>
                                            <p:strVal val="#ppt_x"/>
                                          </p:val>
                                        </p:tav>
                                      </p:tavLst>
                                    </p:anim>
                                    <p:anim calcmode="lin" valueType="num">
                                      <p:cBhvr>
                                        <p:cTn id="69"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0" grpId="0"/>
      <p:bldP spid="7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a:off x="1822347" y="2054506"/>
            <a:ext cx="6555869" cy="145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5" name="任意多边形 24"/>
          <p:cNvSpPr>
            <a:spLocks/>
          </p:cNvSpPr>
          <p:nvPr/>
        </p:nvSpPr>
        <p:spPr bwMode="auto">
          <a:xfrm>
            <a:off x="3695992" y="1676032"/>
            <a:ext cx="1945085" cy="1157743"/>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gradFill>
            <a:gsLst>
              <a:gs pos="53000">
                <a:srgbClr val="F2F2F2"/>
              </a:gs>
              <a:gs pos="100000">
                <a:schemeClr val="bg1"/>
              </a:gs>
              <a:gs pos="0">
                <a:srgbClr val="D7D7D7"/>
              </a:gs>
            </a:gsLst>
            <a:lin ang="3600000" scaled="0"/>
          </a:gradFill>
          <a:ln w="28575">
            <a:gradFill>
              <a:gsLst>
                <a:gs pos="22000">
                  <a:schemeClr val="bg1"/>
                </a:gs>
                <a:gs pos="58000">
                  <a:srgbClr val="EEEEEE"/>
                </a:gs>
                <a:gs pos="100000">
                  <a:srgbClr val="FAFAFA"/>
                </a:gs>
              </a:gsLst>
              <a:lin ang="3600000" scaled="0"/>
            </a:gradFill>
          </a:ln>
          <a:effectLst>
            <a:outerShdw blurRad="317500" dist="127000" dir="2700000" algn="tl" rotWithShape="0">
              <a:prstClr val="black">
                <a:alpha val="30000"/>
              </a:prstClr>
            </a:outerShdw>
          </a:effectLs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 name="任意多边形 25"/>
          <p:cNvSpPr>
            <a:spLocks/>
          </p:cNvSpPr>
          <p:nvPr/>
        </p:nvSpPr>
        <p:spPr bwMode="auto">
          <a:xfrm>
            <a:off x="6266530" y="1676032"/>
            <a:ext cx="1945085" cy="1157743"/>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gradFill>
            <a:gsLst>
              <a:gs pos="53000">
                <a:srgbClr val="F2F2F2"/>
              </a:gs>
              <a:gs pos="100000">
                <a:schemeClr val="bg1"/>
              </a:gs>
              <a:gs pos="0">
                <a:srgbClr val="D7D7D7"/>
              </a:gs>
            </a:gsLst>
            <a:lin ang="3600000" scaled="0"/>
          </a:gradFill>
          <a:ln w="28575">
            <a:gradFill>
              <a:gsLst>
                <a:gs pos="22000">
                  <a:schemeClr val="bg1"/>
                </a:gs>
                <a:gs pos="58000">
                  <a:srgbClr val="EEEEEE"/>
                </a:gs>
                <a:gs pos="100000">
                  <a:srgbClr val="FAFAFA"/>
                </a:gs>
              </a:gsLst>
              <a:lin ang="3600000" scaled="0"/>
            </a:gradFill>
          </a:ln>
          <a:effectLst>
            <a:outerShdw blurRad="317500" dist="127000" dir="2700000" algn="tl" rotWithShape="0">
              <a:prstClr val="black">
                <a:alpha val="30000"/>
              </a:prstClr>
            </a:outerShdw>
          </a:effectLs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 name="任意多边形 26"/>
          <p:cNvSpPr>
            <a:spLocks/>
          </p:cNvSpPr>
          <p:nvPr/>
        </p:nvSpPr>
        <p:spPr bwMode="auto">
          <a:xfrm>
            <a:off x="1125453" y="1676033"/>
            <a:ext cx="1945085" cy="1157743"/>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gradFill>
            <a:gsLst>
              <a:gs pos="53000">
                <a:srgbClr val="F2F2F2"/>
              </a:gs>
              <a:gs pos="100000">
                <a:schemeClr val="bg1"/>
              </a:gs>
              <a:gs pos="0">
                <a:srgbClr val="D7D7D7"/>
              </a:gs>
            </a:gsLst>
            <a:lin ang="3600000" scaled="0"/>
          </a:gradFill>
          <a:ln w="28575">
            <a:gradFill>
              <a:gsLst>
                <a:gs pos="22000">
                  <a:schemeClr val="bg1"/>
                </a:gs>
                <a:gs pos="58000">
                  <a:srgbClr val="EEEEEE"/>
                </a:gs>
                <a:gs pos="100000">
                  <a:srgbClr val="FAFAFA"/>
                </a:gs>
              </a:gsLst>
              <a:lin ang="3600000" scaled="0"/>
            </a:gradFill>
          </a:ln>
          <a:effectLst>
            <a:outerShdw blurRad="317500" dist="127000" dir="2700000" algn="tl" rotWithShape="0">
              <a:prstClr val="black">
                <a:alpha val="30000"/>
              </a:prstClr>
            </a:outerShdw>
          </a:effectLs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3903840" y="2076666"/>
            <a:ext cx="354060" cy="356474"/>
            <a:chOff x="3771900" y="3200400"/>
            <a:chExt cx="2011680" cy="2025396"/>
          </a:xfrm>
          <a:solidFill>
            <a:srgbClr val="C00000"/>
          </a:solidFill>
        </p:grpSpPr>
        <p:sp>
          <p:nvSpPr>
            <p:cNvPr id="29" name="任意多边形 28"/>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2" name="任意多边形 31"/>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441112" y="2013465"/>
            <a:ext cx="378542" cy="456320"/>
            <a:chOff x="4141788" y="809625"/>
            <a:chExt cx="3600450" cy="4340225"/>
          </a:xfrm>
          <a:solidFill>
            <a:srgbClr val="C00000"/>
          </a:solidFill>
        </p:grpSpPr>
        <p:sp>
          <p:nvSpPr>
            <p:cNvPr id="34"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5"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36" name="椭圆 70"/>
          <p:cNvSpPr/>
          <p:nvPr/>
        </p:nvSpPr>
        <p:spPr>
          <a:xfrm>
            <a:off x="1285625" y="2031839"/>
            <a:ext cx="370121" cy="446128"/>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srgbClr val="F4E0B9"/>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1546752" y="2077369"/>
            <a:ext cx="1412266" cy="346249"/>
          </a:xfrm>
          <a:prstGeom prst="rect">
            <a:avLst/>
          </a:prstGeom>
          <a:noFill/>
        </p:spPr>
        <p:txBody>
          <a:bodyPr wrap="square" lIns="68580" tIns="34290" rIns="68580" bIns="34290" rtlCol="0">
            <a:spAutoFit/>
          </a:bodyPr>
          <a:lstStyle/>
          <a:p>
            <a:pPr algn="ctr"/>
            <a:r>
              <a:rPr lang="zh-CN" altLang="en-US" sz="1800" dirty="0">
                <a:latin typeface="微软雅黑" panose="020B0503020204020204" pitchFamily="34" charset="-122"/>
                <a:ea typeface="微软雅黑" panose="020B0503020204020204" pitchFamily="34" charset="-122"/>
              </a:rPr>
              <a:t>添加标题</a:t>
            </a:r>
          </a:p>
        </p:txBody>
      </p:sp>
      <p:sp>
        <p:nvSpPr>
          <p:cNvPr id="38" name="文本框 18"/>
          <p:cNvSpPr txBox="1"/>
          <p:nvPr/>
        </p:nvSpPr>
        <p:spPr>
          <a:xfrm>
            <a:off x="4148086" y="2077369"/>
            <a:ext cx="1412266" cy="346249"/>
          </a:xfrm>
          <a:prstGeom prst="rect">
            <a:avLst/>
          </a:prstGeom>
          <a:noFill/>
        </p:spPr>
        <p:txBody>
          <a:bodyPr wrap="square" lIns="68580" tIns="34290" rIns="68580" bIns="34290" rtlCol="0">
            <a:spAutoFit/>
          </a:bodyPr>
          <a:lstStyle/>
          <a:p>
            <a:pPr algn="ctr"/>
            <a:r>
              <a:rPr lang="zh-CN" altLang="en-US" sz="1800" dirty="0">
                <a:latin typeface="微软雅黑" panose="020B0503020204020204" pitchFamily="34" charset="-122"/>
                <a:ea typeface="微软雅黑" panose="020B0503020204020204" pitchFamily="34" charset="-122"/>
              </a:rPr>
              <a:t>添加标题</a:t>
            </a:r>
          </a:p>
        </p:txBody>
      </p:sp>
      <p:sp>
        <p:nvSpPr>
          <p:cNvPr id="39" name="文本框 19"/>
          <p:cNvSpPr txBox="1"/>
          <p:nvPr/>
        </p:nvSpPr>
        <p:spPr>
          <a:xfrm>
            <a:off x="6712774" y="2077369"/>
            <a:ext cx="1412266" cy="346249"/>
          </a:xfrm>
          <a:prstGeom prst="rect">
            <a:avLst/>
          </a:prstGeom>
          <a:noFill/>
        </p:spPr>
        <p:txBody>
          <a:bodyPr wrap="square" lIns="68580" tIns="34290" rIns="68580" bIns="34290" rtlCol="0">
            <a:spAutoFit/>
          </a:bodyPr>
          <a:lstStyle/>
          <a:p>
            <a:pPr algn="ctr"/>
            <a:r>
              <a:rPr lang="zh-CN" altLang="en-US" sz="1800" dirty="0">
                <a:latin typeface="微软雅黑" panose="020B0503020204020204" pitchFamily="34" charset="-122"/>
                <a:ea typeface="微软雅黑" panose="020B0503020204020204" pitchFamily="34" charset="-122"/>
              </a:rPr>
              <a:t>添加标题</a:t>
            </a:r>
          </a:p>
        </p:txBody>
      </p:sp>
      <p:sp>
        <p:nvSpPr>
          <p:cNvPr id="40" name="文本框 20"/>
          <p:cNvSpPr txBox="1"/>
          <p:nvPr/>
        </p:nvSpPr>
        <p:spPr>
          <a:xfrm>
            <a:off x="1051729" y="3020602"/>
            <a:ext cx="2273384" cy="449867"/>
          </a:xfrm>
          <a:prstGeom prst="rect">
            <a:avLst/>
          </a:prstGeom>
          <a:noFill/>
        </p:spPr>
        <p:txBody>
          <a:bodyPr wrap="square" lIns="68580" tIns="34290" rIns="68580" bIns="34290" rtlCol="0">
            <a:spAutoFit/>
          </a:bodyPr>
          <a:lstStyle/>
          <a:p>
            <a:pPr>
              <a:lnSpc>
                <a:spcPct val="130000"/>
              </a:lnSpc>
              <a:spcBef>
                <a:spcPct val="0"/>
              </a:spcBef>
            </a:pP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000" dirty="0">
              <a:latin typeface="微软雅黑" panose="020B0503020204020204" pitchFamily="34" charset="-122"/>
              <a:ea typeface="微软雅黑" panose="020B0503020204020204" pitchFamily="34" charset="-122"/>
            </a:endParaRPr>
          </a:p>
        </p:txBody>
      </p:sp>
      <p:sp>
        <p:nvSpPr>
          <p:cNvPr id="41" name="文本框 21"/>
          <p:cNvSpPr txBox="1"/>
          <p:nvPr/>
        </p:nvSpPr>
        <p:spPr>
          <a:xfrm>
            <a:off x="3617567" y="3020602"/>
            <a:ext cx="2273384" cy="449867"/>
          </a:xfrm>
          <a:prstGeom prst="rect">
            <a:avLst/>
          </a:prstGeom>
          <a:noFill/>
        </p:spPr>
        <p:txBody>
          <a:bodyPr wrap="square" lIns="68580" tIns="34290" rIns="68580" bIns="34290" rtlCol="0">
            <a:spAutoFit/>
          </a:bodyPr>
          <a:lstStyle/>
          <a:p>
            <a:pPr>
              <a:lnSpc>
                <a:spcPct val="130000"/>
              </a:lnSpc>
              <a:spcBef>
                <a:spcPct val="0"/>
              </a:spcBef>
            </a:pP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000" dirty="0">
              <a:latin typeface="微软雅黑" panose="020B0503020204020204" pitchFamily="34" charset="-122"/>
              <a:ea typeface="微软雅黑" panose="020B0503020204020204" pitchFamily="34" charset="-122"/>
            </a:endParaRPr>
          </a:p>
        </p:txBody>
      </p:sp>
      <p:sp>
        <p:nvSpPr>
          <p:cNvPr id="42" name="文本框 22"/>
          <p:cNvSpPr txBox="1"/>
          <p:nvPr/>
        </p:nvSpPr>
        <p:spPr>
          <a:xfrm>
            <a:off x="6190549" y="3020602"/>
            <a:ext cx="2273384" cy="449867"/>
          </a:xfrm>
          <a:prstGeom prst="rect">
            <a:avLst/>
          </a:prstGeom>
          <a:noFill/>
        </p:spPr>
        <p:txBody>
          <a:bodyPr wrap="square" lIns="68580" tIns="34290" rIns="68580" bIns="34290" rtlCol="0">
            <a:spAutoFit/>
          </a:bodyPr>
          <a:lstStyle/>
          <a:p>
            <a:pPr>
              <a:lnSpc>
                <a:spcPct val="130000"/>
              </a:lnSpc>
              <a:spcBef>
                <a:spcPct val="0"/>
              </a:spcBef>
            </a:pP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151438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0-#ppt_w/2"/>
                                          </p:val>
                                        </p:tav>
                                        <p:tav tm="100000">
                                          <p:val>
                                            <p:strVal val="#ppt_x"/>
                                          </p:val>
                                        </p:tav>
                                      </p:tavLst>
                                    </p:anim>
                                    <p:anim calcmode="lin" valueType="num">
                                      <p:cBhvr additive="base">
                                        <p:cTn id="20"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0-#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0-#ppt_w/2"/>
                                          </p:val>
                                        </p:tav>
                                        <p:tav tm="100000">
                                          <p:val>
                                            <p:strVal val="#ppt_x"/>
                                          </p:val>
                                        </p:tav>
                                      </p:tavLst>
                                    </p:anim>
                                    <p:anim calcmode="lin" valueType="num">
                                      <p:cBhvr additive="base">
                                        <p:cTn id="48" dur="500" fill="hold"/>
                                        <p:tgtEl>
                                          <p:spTgt spid="3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0-#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additive="base">
                                        <p:cTn id="55" dur="500" fill="hold"/>
                                        <p:tgtEl>
                                          <p:spTgt spid="42"/>
                                        </p:tgtEl>
                                        <p:attrNameLst>
                                          <p:attrName>ppt_x</p:attrName>
                                        </p:attrNameLst>
                                      </p:cBhvr>
                                      <p:tavLst>
                                        <p:tav tm="0">
                                          <p:val>
                                            <p:strVal val="0-#ppt_w/2"/>
                                          </p:val>
                                        </p:tav>
                                        <p:tav tm="100000">
                                          <p:val>
                                            <p:strVal val="#ppt_x"/>
                                          </p:val>
                                        </p:tav>
                                      </p:tavLst>
                                    </p:anim>
                                    <p:anim calcmode="lin" valueType="num">
                                      <p:cBhvr additive="base">
                                        <p:cTn id="56"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36" grpId="0" animBg="1"/>
      <p:bldP spid="37" grpId="0"/>
      <p:bldP spid="38" grpId="0"/>
      <p:bldP spid="39"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641852" y="2810409"/>
            <a:ext cx="1307391" cy="1321216"/>
            <a:chOff x="2641852" y="2810409"/>
            <a:chExt cx="1307391" cy="1321216"/>
          </a:xfrm>
        </p:grpSpPr>
        <p:grpSp>
          <p:nvGrpSpPr>
            <p:cNvPr id="33" name="组合 102"/>
            <p:cNvGrpSpPr>
              <a:grpSpLocks/>
            </p:cNvGrpSpPr>
            <p:nvPr/>
          </p:nvGrpSpPr>
          <p:grpSpPr bwMode="auto">
            <a:xfrm>
              <a:off x="2641852" y="2810409"/>
              <a:ext cx="1307391" cy="1321216"/>
              <a:chOff x="1148973" y="1803300"/>
              <a:chExt cx="2641800" cy="2641800"/>
            </a:xfrm>
            <a:solidFill>
              <a:schemeClr val="accent5"/>
            </a:solidFill>
          </p:grpSpPr>
          <p:grpSp>
            <p:nvGrpSpPr>
              <p:cNvPr id="44" name="组合 103"/>
              <p:cNvGrpSpPr>
                <a:grpSpLocks/>
              </p:cNvGrpSpPr>
              <p:nvPr/>
            </p:nvGrpSpPr>
            <p:grpSpPr bwMode="auto">
              <a:xfrm>
                <a:off x="1148973" y="1803300"/>
                <a:ext cx="2641800" cy="2641800"/>
                <a:chOff x="1148973" y="1803300"/>
                <a:chExt cx="2641800" cy="2641800"/>
              </a:xfrm>
              <a:grpFill/>
            </p:grpSpPr>
            <p:sp>
              <p:nvSpPr>
                <p:cNvPr id="46"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7"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8"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9"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0"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1"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2"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3"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4"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5"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6"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7"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5"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34" name="Group 178"/>
            <p:cNvGrpSpPr/>
            <p:nvPr/>
          </p:nvGrpSpPr>
          <p:grpSpPr>
            <a:xfrm>
              <a:off x="3133136" y="3308569"/>
              <a:ext cx="332891" cy="333460"/>
              <a:chOff x="9145588" y="4435475"/>
              <a:chExt cx="464344" cy="465138"/>
            </a:xfrm>
            <a:solidFill>
              <a:schemeClr val="bg2"/>
            </a:solidFill>
          </p:grpSpPr>
          <p:sp>
            <p:nvSpPr>
              <p:cNvPr id="3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58" name="组合 57"/>
          <p:cNvGrpSpPr/>
          <p:nvPr/>
        </p:nvGrpSpPr>
        <p:grpSpPr>
          <a:xfrm>
            <a:off x="3102891" y="1262744"/>
            <a:ext cx="1581943" cy="1598672"/>
            <a:chOff x="3102891" y="1262744"/>
            <a:chExt cx="1581943" cy="1598672"/>
          </a:xfrm>
        </p:grpSpPr>
        <p:grpSp>
          <p:nvGrpSpPr>
            <p:cNvPr id="59" name="组合 102"/>
            <p:cNvGrpSpPr>
              <a:grpSpLocks/>
            </p:cNvGrpSpPr>
            <p:nvPr/>
          </p:nvGrpSpPr>
          <p:grpSpPr bwMode="auto">
            <a:xfrm>
              <a:off x="3102891" y="1262744"/>
              <a:ext cx="1581943" cy="1598672"/>
              <a:chOff x="1148973" y="1803300"/>
              <a:chExt cx="2641800" cy="2641800"/>
            </a:xfrm>
            <a:solidFill>
              <a:schemeClr val="accent1"/>
            </a:solidFill>
          </p:grpSpPr>
          <p:grpSp>
            <p:nvGrpSpPr>
              <p:cNvPr id="63" name="组合 103"/>
              <p:cNvGrpSpPr>
                <a:grpSpLocks/>
              </p:cNvGrpSpPr>
              <p:nvPr/>
            </p:nvGrpSpPr>
            <p:grpSpPr bwMode="auto">
              <a:xfrm>
                <a:off x="1148973" y="1803300"/>
                <a:ext cx="2641800" cy="2641800"/>
                <a:chOff x="1148973" y="1803300"/>
                <a:chExt cx="2641800" cy="2641800"/>
              </a:xfrm>
              <a:grpFill/>
            </p:grpSpPr>
            <p:sp>
              <p:nvSpPr>
                <p:cNvPr id="65"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6"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7"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8"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9"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0"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1"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2"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3"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4"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5"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6"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4"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60" name="Group 188"/>
            <p:cNvGrpSpPr/>
            <p:nvPr/>
          </p:nvGrpSpPr>
          <p:grpSpPr>
            <a:xfrm>
              <a:off x="3736644" y="1900472"/>
              <a:ext cx="332891" cy="323217"/>
              <a:chOff x="8216107" y="4449763"/>
              <a:chExt cx="464344" cy="450850"/>
            </a:xfrm>
            <a:solidFill>
              <a:schemeClr val="tx2"/>
            </a:solidFill>
          </p:grpSpPr>
          <p:sp>
            <p:nvSpPr>
              <p:cNvPr id="61"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2"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77" name="组合 76"/>
          <p:cNvGrpSpPr/>
          <p:nvPr/>
        </p:nvGrpSpPr>
        <p:grpSpPr>
          <a:xfrm>
            <a:off x="4000774" y="2517757"/>
            <a:ext cx="2105566" cy="2127832"/>
            <a:chOff x="4000774" y="2517757"/>
            <a:chExt cx="2105566" cy="2127832"/>
          </a:xfrm>
        </p:grpSpPr>
        <p:grpSp>
          <p:nvGrpSpPr>
            <p:cNvPr id="78" name="组合 102"/>
            <p:cNvGrpSpPr>
              <a:grpSpLocks/>
            </p:cNvGrpSpPr>
            <p:nvPr/>
          </p:nvGrpSpPr>
          <p:grpSpPr bwMode="auto">
            <a:xfrm>
              <a:off x="4000774" y="2517757"/>
              <a:ext cx="2105566" cy="2127832"/>
              <a:chOff x="1148973" y="1803300"/>
              <a:chExt cx="2641800" cy="2641800"/>
            </a:xfrm>
            <a:solidFill>
              <a:schemeClr val="accent4"/>
            </a:solidFill>
          </p:grpSpPr>
          <p:grpSp>
            <p:nvGrpSpPr>
              <p:cNvPr id="83" name="组合 103"/>
              <p:cNvGrpSpPr>
                <a:grpSpLocks/>
              </p:cNvGrpSpPr>
              <p:nvPr/>
            </p:nvGrpSpPr>
            <p:grpSpPr bwMode="auto">
              <a:xfrm>
                <a:off x="1148973" y="1803300"/>
                <a:ext cx="2641800" cy="2641800"/>
                <a:chOff x="1148973" y="1803300"/>
                <a:chExt cx="2641800" cy="2641800"/>
              </a:xfrm>
              <a:grpFill/>
            </p:grpSpPr>
            <p:sp>
              <p:nvSpPr>
                <p:cNvPr id="85"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6"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7"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8"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9"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0"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1"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2"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3"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4"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5"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6"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84"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79" name="Group 191"/>
            <p:cNvGrpSpPr/>
            <p:nvPr/>
          </p:nvGrpSpPr>
          <p:grpSpPr>
            <a:xfrm>
              <a:off x="4869442" y="3379417"/>
              <a:ext cx="402798" cy="402798"/>
              <a:chOff x="4439444" y="1652588"/>
              <a:chExt cx="464344" cy="464344"/>
            </a:xfrm>
            <a:solidFill>
              <a:schemeClr val="tx2"/>
            </a:solidFill>
          </p:grpSpPr>
          <p:sp>
            <p:nvSpPr>
              <p:cNvPr id="80"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81"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82"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75"/>
                    </a:cubicBezTo>
                    <a:lnTo>
                      <a:pt x="18720" y="20175"/>
                    </a:lnTo>
                    <a:cubicBezTo>
                      <a:pt x="18722" y="20959"/>
                      <a:pt x="19366" y="21600"/>
                      <a:pt x="20170" y="21600"/>
                    </a:cubicBezTo>
                    <a:cubicBezTo>
                      <a:pt x="20955" y="21600"/>
                      <a:pt x="21599" y="20956"/>
                      <a:pt x="21599" y="2017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97" name="组合 96"/>
          <p:cNvGrpSpPr/>
          <p:nvPr/>
        </p:nvGrpSpPr>
        <p:grpSpPr>
          <a:xfrm>
            <a:off x="4756435" y="1407939"/>
            <a:ext cx="1080488" cy="1091915"/>
            <a:chOff x="4756435" y="1407939"/>
            <a:chExt cx="1080488" cy="1091915"/>
          </a:xfrm>
        </p:grpSpPr>
        <p:grpSp>
          <p:nvGrpSpPr>
            <p:cNvPr id="98" name="组合 102"/>
            <p:cNvGrpSpPr>
              <a:grpSpLocks/>
            </p:cNvGrpSpPr>
            <p:nvPr/>
          </p:nvGrpSpPr>
          <p:grpSpPr bwMode="auto">
            <a:xfrm>
              <a:off x="4756435" y="1407939"/>
              <a:ext cx="1080488" cy="1091915"/>
              <a:chOff x="1148973" y="1803300"/>
              <a:chExt cx="2641800" cy="2641800"/>
            </a:xfrm>
            <a:solidFill>
              <a:schemeClr val="accent2"/>
            </a:solidFill>
          </p:grpSpPr>
          <p:grpSp>
            <p:nvGrpSpPr>
              <p:cNvPr id="107" name="组合 103"/>
              <p:cNvGrpSpPr>
                <a:grpSpLocks/>
              </p:cNvGrpSpPr>
              <p:nvPr/>
            </p:nvGrpSpPr>
            <p:grpSpPr bwMode="auto">
              <a:xfrm>
                <a:off x="1148973" y="1803300"/>
                <a:ext cx="2641800" cy="2641800"/>
                <a:chOff x="1148973" y="1803300"/>
                <a:chExt cx="2641800" cy="2641800"/>
              </a:xfrm>
              <a:grpFill/>
            </p:grpSpPr>
            <p:sp>
              <p:nvSpPr>
                <p:cNvPr id="109"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0"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1"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2"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3"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4"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5"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6"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7"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8"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9"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0"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08"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grpSp>
          <p:nvGrpSpPr>
            <p:cNvPr id="99" name="Group 195"/>
            <p:cNvGrpSpPr/>
            <p:nvPr/>
          </p:nvGrpSpPr>
          <p:grpSpPr>
            <a:xfrm>
              <a:off x="5132906" y="1822348"/>
              <a:ext cx="332891" cy="260053"/>
              <a:chOff x="2581275" y="1710532"/>
              <a:chExt cx="464344" cy="362744"/>
            </a:xfrm>
            <a:solidFill>
              <a:schemeClr val="bg2"/>
            </a:solidFill>
          </p:grpSpPr>
          <p:sp>
            <p:nvSpPr>
              <p:cNvPr id="10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78" y="8008"/>
                      <a:pt x="2017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21" name="组合 120"/>
          <p:cNvGrpSpPr/>
          <p:nvPr/>
        </p:nvGrpSpPr>
        <p:grpSpPr>
          <a:xfrm>
            <a:off x="1078513" y="1638320"/>
            <a:ext cx="1923767" cy="781585"/>
            <a:chOff x="1078513" y="1638320"/>
            <a:chExt cx="1923767" cy="781585"/>
          </a:xfrm>
        </p:grpSpPr>
        <p:sp>
          <p:nvSpPr>
            <p:cNvPr id="122" name="TextBox 121"/>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ysClr val="windowText" lastClr="000000"/>
                  </a:solidFill>
                  <a:latin typeface="+mj-ea"/>
                </a:rPr>
                <a:t>单击此处添加文本单击此处添加文本</a:t>
              </a:r>
              <a:endParaRPr lang="en-US" altLang="zh-CN" sz="900" dirty="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smtClean="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a:solidFill>
                  <a:sysClr val="windowText" lastClr="000000"/>
                </a:solidFill>
                <a:latin typeface="+mj-ea"/>
              </a:endParaRPr>
            </a:p>
          </p:txBody>
        </p:sp>
        <p:sp>
          <p:nvSpPr>
            <p:cNvPr id="123" name="TextBox 122"/>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smtClean="0">
                  <a:solidFill>
                    <a:sysClr val="windowText" lastClr="000000"/>
                  </a:solidFill>
                  <a:latin typeface="+mj-ea"/>
                  <a:ea typeface="+mj-ea"/>
                </a:rPr>
                <a:t>标题文字</a:t>
              </a:r>
              <a:endParaRPr lang="en-US" sz="1600" dirty="0" smtClean="0">
                <a:solidFill>
                  <a:sysClr val="windowText" lastClr="000000"/>
                </a:solidFill>
                <a:latin typeface="+mj-ea"/>
                <a:ea typeface="+mj-ea"/>
              </a:endParaRPr>
            </a:p>
          </p:txBody>
        </p:sp>
      </p:grpSp>
      <p:grpSp>
        <p:nvGrpSpPr>
          <p:cNvPr id="124" name="组合 123"/>
          <p:cNvGrpSpPr/>
          <p:nvPr/>
        </p:nvGrpSpPr>
        <p:grpSpPr>
          <a:xfrm>
            <a:off x="6059713" y="1638320"/>
            <a:ext cx="1923767" cy="781585"/>
            <a:chOff x="1078513" y="1638320"/>
            <a:chExt cx="1923767" cy="781585"/>
          </a:xfrm>
        </p:grpSpPr>
        <p:sp>
          <p:nvSpPr>
            <p:cNvPr id="125" name="TextBox 124"/>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ysClr val="windowText" lastClr="000000"/>
                  </a:solidFill>
                  <a:latin typeface="+mj-ea"/>
                </a:rPr>
                <a:t>单击此处添加文本单击此处添加文本</a:t>
              </a:r>
              <a:endParaRPr lang="en-US" altLang="zh-CN" sz="900" dirty="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smtClean="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a:solidFill>
                  <a:sysClr val="windowText" lastClr="000000"/>
                </a:solidFill>
                <a:latin typeface="+mj-ea"/>
              </a:endParaRPr>
            </a:p>
          </p:txBody>
        </p:sp>
        <p:sp>
          <p:nvSpPr>
            <p:cNvPr id="126" name="TextBox 125"/>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smtClean="0">
                  <a:solidFill>
                    <a:sysClr val="windowText" lastClr="000000"/>
                  </a:solidFill>
                  <a:latin typeface="+mj-ea"/>
                  <a:ea typeface="+mj-ea"/>
                </a:rPr>
                <a:t>标题文字</a:t>
              </a:r>
              <a:endParaRPr lang="en-US" sz="1600" dirty="0" smtClean="0">
                <a:solidFill>
                  <a:sysClr val="windowText" lastClr="000000"/>
                </a:solidFill>
                <a:latin typeface="+mj-ea"/>
                <a:ea typeface="+mj-ea"/>
              </a:endParaRPr>
            </a:p>
          </p:txBody>
        </p:sp>
      </p:grpSp>
      <p:grpSp>
        <p:nvGrpSpPr>
          <p:cNvPr id="127" name="组合 126"/>
          <p:cNvGrpSpPr/>
          <p:nvPr/>
        </p:nvGrpSpPr>
        <p:grpSpPr>
          <a:xfrm>
            <a:off x="640363" y="3200269"/>
            <a:ext cx="1923767" cy="781585"/>
            <a:chOff x="1078513" y="1638320"/>
            <a:chExt cx="1923767" cy="781585"/>
          </a:xfrm>
        </p:grpSpPr>
        <p:sp>
          <p:nvSpPr>
            <p:cNvPr id="128" name="TextBox 127"/>
            <p:cNvSpPr txBox="1"/>
            <p:nvPr/>
          </p:nvSpPr>
          <p:spPr>
            <a:xfrm>
              <a:off x="1078513" y="1958240"/>
              <a:ext cx="1923767" cy="461665"/>
            </a:xfrm>
            <a:prstGeom prst="rect">
              <a:avLst/>
            </a:prstGeom>
            <a:noFill/>
          </p:spPr>
          <p:txBody>
            <a:bodyPr wrap="square" lIns="0" tIns="0" rtlCol="0" anchor="t">
              <a:spAutoFit/>
            </a:bodyPr>
            <a:lstStyle/>
            <a:p>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smtClean="0">
                <a:latin typeface="+mj-ea"/>
              </a:endParaRPr>
            </a:p>
            <a:p>
              <a:r>
                <a:rPr lang="zh-CN" altLang="en-US" sz="900" dirty="0">
                  <a:latin typeface="+mj-ea"/>
                </a:rPr>
                <a:t>单击此处添加文本单击此处添加</a:t>
              </a:r>
              <a:r>
                <a:rPr lang="zh-CN" altLang="en-US" sz="900" dirty="0" smtClean="0">
                  <a:latin typeface="+mj-ea"/>
                </a:rPr>
                <a:t>文本</a:t>
              </a:r>
              <a:endParaRPr lang="en-US" altLang="zh-CN" sz="900" dirty="0">
                <a:latin typeface="+mj-ea"/>
              </a:endParaRPr>
            </a:p>
          </p:txBody>
        </p:sp>
        <p:sp>
          <p:nvSpPr>
            <p:cNvPr id="129" name="TextBox 128"/>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smtClean="0">
                  <a:solidFill>
                    <a:sysClr val="windowText" lastClr="000000"/>
                  </a:solidFill>
                  <a:latin typeface="+mj-ea"/>
                  <a:ea typeface="+mj-ea"/>
                </a:rPr>
                <a:t>标题文字</a:t>
              </a:r>
              <a:endParaRPr lang="en-US" sz="1600" dirty="0" smtClean="0">
                <a:solidFill>
                  <a:sysClr val="windowText" lastClr="000000"/>
                </a:solidFill>
                <a:latin typeface="+mj-ea"/>
                <a:ea typeface="+mj-ea"/>
              </a:endParaRPr>
            </a:p>
          </p:txBody>
        </p:sp>
      </p:grpSp>
      <p:grpSp>
        <p:nvGrpSpPr>
          <p:cNvPr id="130" name="组合 129"/>
          <p:cNvGrpSpPr/>
          <p:nvPr/>
        </p:nvGrpSpPr>
        <p:grpSpPr>
          <a:xfrm>
            <a:off x="6469288" y="3200269"/>
            <a:ext cx="1923767" cy="781585"/>
            <a:chOff x="1078513" y="1638320"/>
            <a:chExt cx="1923767" cy="781585"/>
          </a:xfrm>
        </p:grpSpPr>
        <p:sp>
          <p:nvSpPr>
            <p:cNvPr id="131" name="TextBox 130"/>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ysClr val="windowText" lastClr="000000"/>
                  </a:solidFill>
                  <a:latin typeface="+mj-ea"/>
                </a:rPr>
                <a:t>单击此处添加文本单击此处添加文本</a:t>
              </a:r>
              <a:endParaRPr lang="en-US" altLang="zh-CN" sz="900" dirty="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smtClean="0">
                <a:solidFill>
                  <a:sysClr val="windowText" lastClr="000000"/>
                </a:solidFill>
                <a:latin typeface="+mj-ea"/>
              </a:endParaRPr>
            </a:p>
            <a:p>
              <a:r>
                <a:rPr lang="zh-CN" altLang="en-US" sz="900" dirty="0">
                  <a:solidFill>
                    <a:sysClr val="windowText" lastClr="000000"/>
                  </a:solidFill>
                  <a:latin typeface="+mj-ea"/>
                </a:rPr>
                <a:t>单击此处添加文本单击此处添加</a:t>
              </a:r>
              <a:r>
                <a:rPr lang="zh-CN" altLang="en-US" sz="900" dirty="0" smtClean="0">
                  <a:solidFill>
                    <a:sysClr val="windowText" lastClr="000000"/>
                  </a:solidFill>
                  <a:latin typeface="+mj-ea"/>
                </a:rPr>
                <a:t>文本</a:t>
              </a:r>
              <a:endParaRPr lang="en-US" altLang="zh-CN" sz="900" dirty="0">
                <a:solidFill>
                  <a:sysClr val="windowText" lastClr="000000"/>
                </a:solidFill>
                <a:latin typeface="+mj-ea"/>
              </a:endParaRPr>
            </a:p>
          </p:txBody>
        </p:sp>
        <p:sp>
          <p:nvSpPr>
            <p:cNvPr id="132" name="TextBox 131"/>
            <p:cNvSpPr txBox="1"/>
            <p:nvPr/>
          </p:nvSpPr>
          <p:spPr>
            <a:xfrm>
              <a:off x="1608646" y="1638320"/>
              <a:ext cx="820738" cy="246221"/>
            </a:xfrm>
            <a:prstGeom prst="rect">
              <a:avLst/>
            </a:prstGeom>
            <a:noFill/>
          </p:spPr>
          <p:txBody>
            <a:bodyPr wrap="none" lIns="0" tIns="0" rIns="0" bIns="0" rtlCol="0" anchor="t">
              <a:spAutoFit/>
            </a:bodyPr>
            <a:lstStyle/>
            <a:p>
              <a:pPr algn="ctr"/>
              <a:r>
                <a:rPr lang="zh-CN" altLang="en-US" sz="1600" dirty="0" smtClean="0">
                  <a:solidFill>
                    <a:sysClr val="windowText" lastClr="000000"/>
                  </a:solidFill>
                  <a:latin typeface="+mj-ea"/>
                  <a:ea typeface="+mj-ea"/>
                </a:rPr>
                <a:t>标题文字</a:t>
              </a:r>
              <a:endParaRPr lang="en-US" sz="1600" dirty="0" smtClean="0">
                <a:solidFill>
                  <a:sysClr val="windowText" lastClr="000000"/>
                </a:solidFill>
                <a:latin typeface="+mj-ea"/>
                <a:ea typeface="+mj-ea"/>
              </a:endParaRPr>
            </a:p>
          </p:txBody>
        </p:sp>
      </p:grpSp>
    </p:spTree>
    <p:extLst>
      <p:ext uri="{BB962C8B-B14F-4D97-AF65-F5344CB8AC3E}">
        <p14:creationId xmlns:p14="http://schemas.microsoft.com/office/powerpoint/2010/main" val="346019677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par>
                                <p:cTn id="15" presetID="53" presetClass="entr" presetSubtype="16" fill="hold" nodeType="with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Effect transition="in" filter="fade">
                                      <p:cBhvr>
                                        <p:cTn id="19" dur="500"/>
                                        <p:tgtEl>
                                          <p:spTgt spid="77"/>
                                        </p:tgtEl>
                                      </p:cBhvr>
                                    </p:animEffect>
                                  </p:childTnLst>
                                </p:cTn>
                              </p:par>
                              <p:par>
                                <p:cTn id="20" presetID="53" presetClass="entr" presetSubtype="16"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p:cTn id="22" dur="500" fill="hold"/>
                                        <p:tgtEl>
                                          <p:spTgt spid="97"/>
                                        </p:tgtEl>
                                        <p:attrNameLst>
                                          <p:attrName>ppt_w</p:attrName>
                                        </p:attrNameLst>
                                      </p:cBhvr>
                                      <p:tavLst>
                                        <p:tav tm="0">
                                          <p:val>
                                            <p:fltVal val="0"/>
                                          </p:val>
                                        </p:tav>
                                        <p:tav tm="100000">
                                          <p:val>
                                            <p:strVal val="#ppt_w"/>
                                          </p:val>
                                        </p:tav>
                                      </p:tavLst>
                                    </p:anim>
                                    <p:anim calcmode="lin" valueType="num">
                                      <p:cBhvr>
                                        <p:cTn id="23" dur="500" fill="hold"/>
                                        <p:tgtEl>
                                          <p:spTgt spid="97"/>
                                        </p:tgtEl>
                                        <p:attrNameLst>
                                          <p:attrName>ppt_h</p:attrName>
                                        </p:attrNameLst>
                                      </p:cBhvr>
                                      <p:tavLst>
                                        <p:tav tm="0">
                                          <p:val>
                                            <p:fltVal val="0"/>
                                          </p:val>
                                        </p:tav>
                                        <p:tav tm="100000">
                                          <p:val>
                                            <p:strVal val="#ppt_h"/>
                                          </p:val>
                                        </p:tav>
                                      </p:tavLst>
                                    </p:anim>
                                    <p:animEffect transition="in" filter="fade">
                                      <p:cBhvr>
                                        <p:cTn id="24" dur="500"/>
                                        <p:tgtEl>
                                          <p:spTgt spid="9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21"/>
                                        </p:tgtEl>
                                        <p:attrNameLst>
                                          <p:attrName>style.visibility</p:attrName>
                                        </p:attrNameLst>
                                      </p:cBhvr>
                                      <p:to>
                                        <p:strVal val="visible"/>
                                      </p:to>
                                    </p:set>
                                    <p:anim calcmode="lin" valueType="num">
                                      <p:cBhvr additive="base">
                                        <p:cTn id="29" dur="500" fill="hold"/>
                                        <p:tgtEl>
                                          <p:spTgt spid="121"/>
                                        </p:tgtEl>
                                        <p:attrNameLst>
                                          <p:attrName>ppt_x</p:attrName>
                                        </p:attrNameLst>
                                      </p:cBhvr>
                                      <p:tavLst>
                                        <p:tav tm="0">
                                          <p:val>
                                            <p:strVal val="0-#ppt_w/2"/>
                                          </p:val>
                                        </p:tav>
                                        <p:tav tm="100000">
                                          <p:val>
                                            <p:strVal val="#ppt_x"/>
                                          </p:val>
                                        </p:tav>
                                      </p:tavLst>
                                    </p:anim>
                                    <p:anim calcmode="lin" valueType="num">
                                      <p:cBhvr additive="base">
                                        <p:cTn id="30" dur="500" fill="hold"/>
                                        <p:tgtEl>
                                          <p:spTgt spid="121"/>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127"/>
                                        </p:tgtEl>
                                        <p:attrNameLst>
                                          <p:attrName>style.visibility</p:attrName>
                                        </p:attrNameLst>
                                      </p:cBhvr>
                                      <p:to>
                                        <p:strVal val="visible"/>
                                      </p:to>
                                    </p:set>
                                    <p:anim calcmode="lin" valueType="num">
                                      <p:cBhvr additive="base">
                                        <p:cTn id="33" dur="500" fill="hold"/>
                                        <p:tgtEl>
                                          <p:spTgt spid="127"/>
                                        </p:tgtEl>
                                        <p:attrNameLst>
                                          <p:attrName>ppt_x</p:attrName>
                                        </p:attrNameLst>
                                      </p:cBhvr>
                                      <p:tavLst>
                                        <p:tav tm="0">
                                          <p:val>
                                            <p:strVal val="0-#ppt_w/2"/>
                                          </p:val>
                                        </p:tav>
                                        <p:tav tm="100000">
                                          <p:val>
                                            <p:strVal val="#ppt_x"/>
                                          </p:val>
                                        </p:tav>
                                      </p:tavLst>
                                    </p:anim>
                                    <p:anim calcmode="lin" valueType="num">
                                      <p:cBhvr additive="base">
                                        <p:cTn id="34" dur="500" fill="hold"/>
                                        <p:tgtEl>
                                          <p:spTgt spid="12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124"/>
                                        </p:tgtEl>
                                        <p:attrNameLst>
                                          <p:attrName>style.visibility</p:attrName>
                                        </p:attrNameLst>
                                      </p:cBhvr>
                                      <p:to>
                                        <p:strVal val="visible"/>
                                      </p:to>
                                    </p:set>
                                    <p:anim calcmode="lin" valueType="num">
                                      <p:cBhvr additive="base">
                                        <p:cTn id="39" dur="500" fill="hold"/>
                                        <p:tgtEl>
                                          <p:spTgt spid="124"/>
                                        </p:tgtEl>
                                        <p:attrNameLst>
                                          <p:attrName>ppt_x</p:attrName>
                                        </p:attrNameLst>
                                      </p:cBhvr>
                                      <p:tavLst>
                                        <p:tav tm="0">
                                          <p:val>
                                            <p:strVal val="1+#ppt_w/2"/>
                                          </p:val>
                                        </p:tav>
                                        <p:tav tm="100000">
                                          <p:val>
                                            <p:strVal val="#ppt_x"/>
                                          </p:val>
                                        </p:tav>
                                      </p:tavLst>
                                    </p:anim>
                                    <p:anim calcmode="lin" valueType="num">
                                      <p:cBhvr additive="base">
                                        <p:cTn id="40" dur="500" fill="hold"/>
                                        <p:tgtEl>
                                          <p:spTgt spid="1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30"/>
                                        </p:tgtEl>
                                        <p:attrNameLst>
                                          <p:attrName>style.visibility</p:attrName>
                                        </p:attrNameLst>
                                      </p:cBhvr>
                                      <p:to>
                                        <p:strVal val="visible"/>
                                      </p:to>
                                    </p:set>
                                    <p:anim calcmode="lin" valueType="num">
                                      <p:cBhvr additive="base">
                                        <p:cTn id="43" dur="500" fill="hold"/>
                                        <p:tgtEl>
                                          <p:spTgt spid="130"/>
                                        </p:tgtEl>
                                        <p:attrNameLst>
                                          <p:attrName>ppt_x</p:attrName>
                                        </p:attrNameLst>
                                      </p:cBhvr>
                                      <p:tavLst>
                                        <p:tav tm="0">
                                          <p:val>
                                            <p:strVal val="1+#ppt_w/2"/>
                                          </p:val>
                                        </p:tav>
                                        <p:tav tm="100000">
                                          <p:val>
                                            <p:strVal val="#ppt_x"/>
                                          </p:val>
                                        </p:tav>
                                      </p:tavLst>
                                    </p:anim>
                                    <p:anim calcmode="lin" valueType="num">
                                      <p:cBhvr additive="base">
                                        <p:cTn id="44" dur="500" fill="hold"/>
                                        <p:tgtEl>
                                          <p:spTgt spid="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32"/>
          <p:cNvSpPr/>
          <p:nvPr/>
        </p:nvSpPr>
        <p:spPr>
          <a:xfrm>
            <a:off x="822116" y="1129963"/>
            <a:ext cx="1727259" cy="390594"/>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defTabSz="531455">
              <a:defRPr/>
            </a:pPr>
            <a:endParaRPr lang="zh-CN" altLang="en-US" sz="1000" b="1">
              <a:solidFill>
                <a:srgbClr val="1F4E79"/>
              </a:solidFill>
              <a:latin typeface="微软雅黑" pitchFamily="34" charset="-122"/>
              <a:ea typeface="微软雅黑" pitchFamily="34" charset="-122"/>
            </a:endParaRPr>
          </a:p>
        </p:txBody>
      </p:sp>
      <p:sp>
        <p:nvSpPr>
          <p:cNvPr id="134" name="矩形 133"/>
          <p:cNvSpPr/>
          <p:nvPr/>
        </p:nvSpPr>
        <p:spPr>
          <a:xfrm>
            <a:off x="825862" y="1654056"/>
            <a:ext cx="1683036" cy="2564123"/>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b="1"/>
          </a:p>
        </p:txBody>
      </p:sp>
      <p:sp>
        <p:nvSpPr>
          <p:cNvPr id="135" name="矩形 134"/>
          <p:cNvSpPr/>
          <p:nvPr/>
        </p:nvSpPr>
        <p:spPr>
          <a:xfrm>
            <a:off x="2686120" y="1185597"/>
            <a:ext cx="1683207" cy="2564123"/>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b="1"/>
          </a:p>
        </p:txBody>
      </p:sp>
      <p:sp>
        <p:nvSpPr>
          <p:cNvPr id="136" name="矩形 100"/>
          <p:cNvSpPr/>
          <p:nvPr/>
        </p:nvSpPr>
        <p:spPr>
          <a:xfrm>
            <a:off x="2664332" y="3886848"/>
            <a:ext cx="1727260" cy="390594"/>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defTabSz="531455">
              <a:defRPr/>
            </a:pPr>
            <a:endParaRPr lang="zh-CN" altLang="en-US" sz="1000" b="1">
              <a:solidFill>
                <a:srgbClr val="1F4E79"/>
              </a:solidFill>
              <a:latin typeface="微软雅黑" pitchFamily="34" charset="-122"/>
              <a:ea typeface="微软雅黑" pitchFamily="34" charset="-122"/>
            </a:endParaRPr>
          </a:p>
        </p:txBody>
      </p:sp>
      <p:sp>
        <p:nvSpPr>
          <p:cNvPr id="137" name="矩形 100"/>
          <p:cNvSpPr/>
          <p:nvPr/>
        </p:nvSpPr>
        <p:spPr>
          <a:xfrm>
            <a:off x="4533938" y="1129963"/>
            <a:ext cx="1727260" cy="390594"/>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defTabSz="531455">
              <a:defRPr/>
            </a:pPr>
            <a:endParaRPr lang="zh-CN" altLang="en-US" sz="1000" b="1">
              <a:solidFill>
                <a:srgbClr val="1F4E79"/>
              </a:solidFill>
              <a:latin typeface="微软雅黑" pitchFamily="34" charset="-122"/>
              <a:ea typeface="微软雅黑" pitchFamily="34" charset="-122"/>
            </a:endParaRPr>
          </a:p>
        </p:txBody>
      </p:sp>
      <p:sp>
        <p:nvSpPr>
          <p:cNvPr id="138" name="矩形 6"/>
          <p:cNvSpPr/>
          <p:nvPr/>
        </p:nvSpPr>
        <p:spPr>
          <a:xfrm>
            <a:off x="4537684" y="1654056"/>
            <a:ext cx="1683036" cy="2564123"/>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b="1"/>
          </a:p>
        </p:txBody>
      </p:sp>
      <p:sp>
        <p:nvSpPr>
          <p:cNvPr id="139" name="矩形 7"/>
          <p:cNvSpPr/>
          <p:nvPr/>
        </p:nvSpPr>
        <p:spPr>
          <a:xfrm>
            <a:off x="6397944" y="1185597"/>
            <a:ext cx="1683206" cy="2564123"/>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b="1"/>
          </a:p>
        </p:txBody>
      </p:sp>
      <p:sp>
        <p:nvSpPr>
          <p:cNvPr id="140" name="矩形 100"/>
          <p:cNvSpPr/>
          <p:nvPr/>
        </p:nvSpPr>
        <p:spPr>
          <a:xfrm>
            <a:off x="6376155" y="3886848"/>
            <a:ext cx="1727259" cy="390594"/>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defTabSz="531455">
              <a:defRPr/>
            </a:pPr>
            <a:endParaRPr lang="zh-CN" altLang="en-US" sz="1000" b="1">
              <a:solidFill>
                <a:srgbClr val="1F4E79"/>
              </a:solidFill>
              <a:latin typeface="微软雅黑" pitchFamily="34" charset="-122"/>
              <a:ea typeface="微软雅黑" pitchFamily="34" charset="-122"/>
            </a:endParaRPr>
          </a:p>
        </p:txBody>
      </p:sp>
      <p:sp>
        <p:nvSpPr>
          <p:cNvPr id="141" name="Rectangle 49"/>
          <p:cNvSpPr>
            <a:spLocks noChangeArrowheads="1"/>
          </p:cNvSpPr>
          <p:nvPr/>
        </p:nvSpPr>
        <p:spPr bwMode="auto">
          <a:xfrm>
            <a:off x="1111046" y="1182861"/>
            <a:ext cx="1167015" cy="270536"/>
          </a:xfrm>
          <a:prstGeom prst="rect">
            <a:avLst/>
          </a:prstGeom>
          <a:noFill/>
          <a:ln w="9525">
            <a:noFill/>
            <a:miter lim="800000"/>
            <a:headEnd/>
            <a:tailEnd/>
          </a:ln>
        </p:spPr>
        <p:txBody>
          <a:bodyPr wrap="none" lIns="68178" tIns="34089" rIns="68178" bIns="34089">
            <a:spAutoFit/>
          </a:bodyPr>
          <a:lstStyle/>
          <a:p>
            <a:r>
              <a:rPr lang="zh-CN" altLang="en-US" sz="1300" b="1" dirty="0">
                <a:solidFill>
                  <a:srgbClr val="C00000"/>
                </a:solidFill>
                <a:ea typeface="微软雅黑" pitchFamily="34" charset="-122"/>
              </a:rPr>
              <a:t>添加标题内容</a:t>
            </a:r>
          </a:p>
        </p:txBody>
      </p:sp>
      <p:sp>
        <p:nvSpPr>
          <p:cNvPr id="142" name="Rectangle 50"/>
          <p:cNvSpPr>
            <a:spLocks noChangeArrowheads="1"/>
          </p:cNvSpPr>
          <p:nvPr/>
        </p:nvSpPr>
        <p:spPr bwMode="auto">
          <a:xfrm>
            <a:off x="2966362" y="3951456"/>
            <a:ext cx="1167015" cy="270536"/>
          </a:xfrm>
          <a:prstGeom prst="rect">
            <a:avLst/>
          </a:prstGeom>
          <a:noFill/>
          <a:ln w="9525">
            <a:noFill/>
            <a:miter lim="800000"/>
            <a:headEnd/>
            <a:tailEnd/>
          </a:ln>
        </p:spPr>
        <p:txBody>
          <a:bodyPr wrap="none" lIns="68178" tIns="34089" rIns="68178" bIns="34089">
            <a:spAutoFit/>
          </a:bodyPr>
          <a:lstStyle/>
          <a:p>
            <a:r>
              <a:rPr lang="zh-CN" altLang="en-US" sz="1300" b="1" dirty="0">
                <a:solidFill>
                  <a:srgbClr val="C00000"/>
                </a:solidFill>
                <a:ea typeface="微软雅黑" pitchFamily="34" charset="-122"/>
              </a:rPr>
              <a:t>添加标题内容</a:t>
            </a:r>
          </a:p>
        </p:txBody>
      </p:sp>
      <p:sp>
        <p:nvSpPr>
          <p:cNvPr id="143" name="Rectangle 51"/>
          <p:cNvSpPr>
            <a:spLocks noChangeArrowheads="1"/>
          </p:cNvSpPr>
          <p:nvPr/>
        </p:nvSpPr>
        <p:spPr bwMode="auto">
          <a:xfrm>
            <a:off x="4809770" y="1182861"/>
            <a:ext cx="1167015" cy="270536"/>
          </a:xfrm>
          <a:prstGeom prst="rect">
            <a:avLst/>
          </a:prstGeom>
          <a:noFill/>
          <a:ln w="9525">
            <a:noFill/>
            <a:miter lim="800000"/>
            <a:headEnd/>
            <a:tailEnd/>
          </a:ln>
        </p:spPr>
        <p:txBody>
          <a:bodyPr wrap="none" lIns="68178" tIns="34089" rIns="68178" bIns="34089">
            <a:spAutoFit/>
          </a:bodyPr>
          <a:lstStyle/>
          <a:p>
            <a:r>
              <a:rPr lang="zh-CN" altLang="en-US" sz="1300" b="1" dirty="0">
                <a:solidFill>
                  <a:srgbClr val="C00000"/>
                </a:solidFill>
                <a:ea typeface="微软雅黑" pitchFamily="34" charset="-122"/>
              </a:rPr>
              <a:t>添加标题内容</a:t>
            </a:r>
          </a:p>
        </p:txBody>
      </p:sp>
      <p:sp>
        <p:nvSpPr>
          <p:cNvPr id="144" name="Rectangle 52"/>
          <p:cNvSpPr>
            <a:spLocks noChangeArrowheads="1"/>
          </p:cNvSpPr>
          <p:nvPr/>
        </p:nvSpPr>
        <p:spPr bwMode="auto">
          <a:xfrm>
            <a:off x="6665086" y="3951456"/>
            <a:ext cx="1167015" cy="270536"/>
          </a:xfrm>
          <a:prstGeom prst="rect">
            <a:avLst/>
          </a:prstGeom>
          <a:noFill/>
          <a:ln w="9525">
            <a:noFill/>
            <a:miter lim="800000"/>
            <a:headEnd/>
            <a:tailEnd/>
          </a:ln>
        </p:spPr>
        <p:txBody>
          <a:bodyPr wrap="none" lIns="68178" tIns="34089" rIns="68178" bIns="34089">
            <a:spAutoFit/>
          </a:bodyPr>
          <a:lstStyle/>
          <a:p>
            <a:r>
              <a:rPr lang="zh-CN" altLang="en-US" sz="1300" b="1" dirty="0">
                <a:solidFill>
                  <a:srgbClr val="C00000"/>
                </a:solidFill>
                <a:ea typeface="微软雅黑" pitchFamily="34" charset="-122"/>
              </a:rPr>
              <a:t>添加标题内容</a:t>
            </a:r>
          </a:p>
        </p:txBody>
      </p:sp>
      <p:sp>
        <p:nvSpPr>
          <p:cNvPr id="145" name="Rectangle 53"/>
          <p:cNvSpPr>
            <a:spLocks noChangeArrowheads="1"/>
          </p:cNvSpPr>
          <p:nvPr/>
        </p:nvSpPr>
        <p:spPr bwMode="auto">
          <a:xfrm>
            <a:off x="1072940" y="1760237"/>
            <a:ext cx="1167015" cy="2199418"/>
          </a:xfrm>
          <a:prstGeom prst="rect">
            <a:avLst/>
          </a:prstGeom>
          <a:noFill/>
          <a:ln w="9525">
            <a:noFill/>
            <a:miter lim="800000"/>
            <a:headEnd/>
            <a:tailEnd/>
          </a:ln>
        </p:spPr>
        <p:txBody>
          <a:bodyPr wrap="none" lIns="68178" tIns="34089" rIns="68178" bIns="34089">
            <a:spAutoFit/>
          </a:bodyPr>
          <a:lstStyle/>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p:txBody>
      </p:sp>
      <p:sp>
        <p:nvSpPr>
          <p:cNvPr id="146" name="Rectangle 54"/>
          <p:cNvSpPr>
            <a:spLocks noChangeArrowheads="1"/>
          </p:cNvSpPr>
          <p:nvPr/>
        </p:nvSpPr>
        <p:spPr bwMode="auto">
          <a:xfrm>
            <a:off x="2966362" y="1331597"/>
            <a:ext cx="1167015" cy="2199418"/>
          </a:xfrm>
          <a:prstGeom prst="rect">
            <a:avLst/>
          </a:prstGeom>
          <a:noFill/>
          <a:ln w="9525">
            <a:noFill/>
            <a:miter lim="800000"/>
            <a:headEnd/>
            <a:tailEnd/>
          </a:ln>
        </p:spPr>
        <p:txBody>
          <a:bodyPr wrap="none" lIns="68178" tIns="34089" rIns="68178" bIns="34089">
            <a:spAutoFit/>
          </a:bodyPr>
          <a:lstStyle/>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p:txBody>
      </p:sp>
      <p:sp>
        <p:nvSpPr>
          <p:cNvPr id="147" name="Rectangle 55"/>
          <p:cNvSpPr>
            <a:spLocks noChangeArrowheads="1"/>
          </p:cNvSpPr>
          <p:nvPr/>
        </p:nvSpPr>
        <p:spPr bwMode="auto">
          <a:xfrm>
            <a:off x="4808579" y="1832848"/>
            <a:ext cx="1167015" cy="2199418"/>
          </a:xfrm>
          <a:prstGeom prst="rect">
            <a:avLst/>
          </a:prstGeom>
          <a:noFill/>
          <a:ln w="9525">
            <a:noFill/>
            <a:miter lim="800000"/>
            <a:headEnd/>
            <a:tailEnd/>
          </a:ln>
        </p:spPr>
        <p:txBody>
          <a:bodyPr wrap="none" lIns="68178" tIns="34089" rIns="68178" bIns="34089">
            <a:spAutoFit/>
          </a:bodyPr>
          <a:lstStyle/>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p:txBody>
      </p:sp>
      <p:sp>
        <p:nvSpPr>
          <p:cNvPr id="148" name="Rectangle 56"/>
          <p:cNvSpPr>
            <a:spLocks noChangeArrowheads="1"/>
          </p:cNvSpPr>
          <p:nvPr/>
        </p:nvSpPr>
        <p:spPr bwMode="auto">
          <a:xfrm>
            <a:off x="6663895" y="1357362"/>
            <a:ext cx="1167015" cy="2199418"/>
          </a:xfrm>
          <a:prstGeom prst="rect">
            <a:avLst/>
          </a:prstGeom>
          <a:noFill/>
          <a:ln w="9525">
            <a:noFill/>
            <a:miter lim="800000"/>
            <a:headEnd/>
            <a:tailEnd/>
          </a:ln>
        </p:spPr>
        <p:txBody>
          <a:bodyPr wrap="none" lIns="68178" tIns="34089" rIns="68178" bIns="34089">
            <a:spAutoFit/>
          </a:bodyPr>
          <a:lstStyle/>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a:p>
            <a:pPr>
              <a:lnSpc>
                <a:spcPct val="150000"/>
              </a:lnSpc>
            </a:pPr>
            <a:r>
              <a:rPr lang="zh-CN" altLang="en-US" sz="1300">
                <a:ea typeface="微软雅黑" pitchFamily="34" charset="-122"/>
              </a:rPr>
              <a:t>添加文本内容</a:t>
            </a:r>
          </a:p>
        </p:txBody>
      </p:sp>
    </p:spTree>
    <p:extLst>
      <p:ext uri="{BB962C8B-B14F-4D97-AF65-F5344CB8AC3E}">
        <p14:creationId xmlns:p14="http://schemas.microsoft.com/office/powerpoint/2010/main" val="182643842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slide(fromBottom)">
                                      <p:cBhvr>
                                        <p:cTn id="7" dur="500"/>
                                        <p:tgtEl>
                                          <p:spTgt spid="133"/>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41"/>
                                        </p:tgtEl>
                                        <p:attrNameLst>
                                          <p:attrName>style.visibility</p:attrName>
                                        </p:attrNameLst>
                                      </p:cBhvr>
                                      <p:to>
                                        <p:strVal val="visible"/>
                                      </p:to>
                                    </p:set>
                                    <p:animEffect transition="in" filter="slide(fromBottom)">
                                      <p:cBhvr>
                                        <p:cTn id="10" dur="500"/>
                                        <p:tgtEl>
                                          <p:spTgt spid="141"/>
                                        </p:tgtEl>
                                      </p:cBhvr>
                                    </p:animEffect>
                                  </p:childTnLst>
                                </p:cTn>
                              </p:par>
                            </p:childTnLst>
                          </p:cTn>
                        </p:par>
                        <p:par>
                          <p:cTn id="11" fill="hold">
                            <p:stCondLst>
                              <p:cond delay="500"/>
                            </p:stCondLst>
                            <p:childTnLst>
                              <p:par>
                                <p:cTn id="12" presetID="12" presetClass="entr" presetSubtype="4" fill="hold" nodeType="afterEffect">
                                  <p:stCondLst>
                                    <p:cond delay="0"/>
                                  </p:stCondLst>
                                  <p:childTnLst>
                                    <p:set>
                                      <p:cBhvr>
                                        <p:cTn id="13" dur="1" fill="hold">
                                          <p:stCondLst>
                                            <p:cond delay="0"/>
                                          </p:stCondLst>
                                        </p:cTn>
                                        <p:tgtEl>
                                          <p:spTgt spid="134"/>
                                        </p:tgtEl>
                                        <p:attrNameLst>
                                          <p:attrName>style.visibility</p:attrName>
                                        </p:attrNameLst>
                                      </p:cBhvr>
                                      <p:to>
                                        <p:strVal val="visible"/>
                                      </p:to>
                                    </p:set>
                                    <p:animEffect transition="in" filter="slide(fromBottom)">
                                      <p:cBhvr>
                                        <p:cTn id="14" dur="500"/>
                                        <p:tgtEl>
                                          <p:spTgt spid="134"/>
                                        </p:tgtEl>
                                      </p:cBhvr>
                                    </p:animEffect>
                                  </p:childTnLst>
                                </p:cTn>
                              </p:par>
                            </p:childTnLst>
                          </p:cTn>
                        </p:par>
                        <p:par>
                          <p:cTn id="15" fill="hold">
                            <p:stCondLst>
                              <p:cond delay="1000"/>
                            </p:stCondLst>
                            <p:childTnLst>
                              <p:par>
                                <p:cTn id="16" presetID="18" presetClass="entr" presetSubtype="12" fill="hold" grpId="0" nodeType="afterEffect">
                                  <p:stCondLst>
                                    <p:cond delay="0"/>
                                  </p:stCondLst>
                                  <p:childTnLst>
                                    <p:set>
                                      <p:cBhvr>
                                        <p:cTn id="17" dur="1" fill="hold">
                                          <p:stCondLst>
                                            <p:cond delay="0"/>
                                          </p:stCondLst>
                                        </p:cTn>
                                        <p:tgtEl>
                                          <p:spTgt spid="145"/>
                                        </p:tgtEl>
                                        <p:attrNameLst>
                                          <p:attrName>style.visibility</p:attrName>
                                        </p:attrNameLst>
                                      </p:cBhvr>
                                      <p:to>
                                        <p:strVal val="visible"/>
                                      </p:to>
                                    </p:set>
                                    <p:animEffect transition="in" filter="strips(downLeft)">
                                      <p:cBhvr>
                                        <p:cTn id="18" dur="500"/>
                                        <p:tgtEl>
                                          <p:spTgt spid="14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slide(fromBottom)">
                                      <p:cBhvr>
                                        <p:cTn id="22" dur="500"/>
                                        <p:tgtEl>
                                          <p:spTgt spid="136"/>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42"/>
                                        </p:tgtEl>
                                        <p:attrNameLst>
                                          <p:attrName>style.visibility</p:attrName>
                                        </p:attrNameLst>
                                      </p:cBhvr>
                                      <p:to>
                                        <p:strVal val="visible"/>
                                      </p:to>
                                    </p:set>
                                    <p:animEffect transition="in" filter="slide(fromBottom)">
                                      <p:cBhvr>
                                        <p:cTn id="25" dur="500"/>
                                        <p:tgtEl>
                                          <p:spTgt spid="142"/>
                                        </p:tgtEl>
                                      </p:cBhvr>
                                    </p:animEffect>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135"/>
                                        </p:tgtEl>
                                        <p:attrNameLst>
                                          <p:attrName>style.visibility</p:attrName>
                                        </p:attrNameLst>
                                      </p:cBhvr>
                                      <p:to>
                                        <p:strVal val="visible"/>
                                      </p:to>
                                    </p:set>
                                    <p:animEffect transition="in" filter="slide(fromBottom)">
                                      <p:cBhvr>
                                        <p:cTn id="29" dur="500"/>
                                        <p:tgtEl>
                                          <p:spTgt spid="135"/>
                                        </p:tgtEl>
                                      </p:cBhvr>
                                    </p:animEffect>
                                  </p:childTnLst>
                                </p:cTn>
                              </p:par>
                            </p:childTnLst>
                          </p:cTn>
                        </p:par>
                        <p:par>
                          <p:cTn id="30" fill="hold">
                            <p:stCondLst>
                              <p:cond delay="2500"/>
                            </p:stCondLst>
                            <p:childTnLst>
                              <p:par>
                                <p:cTn id="31" presetID="18" presetClass="entr" presetSubtype="12" fill="hold" grpId="0" nodeType="afterEffect">
                                  <p:stCondLst>
                                    <p:cond delay="0"/>
                                  </p:stCondLst>
                                  <p:childTnLst>
                                    <p:set>
                                      <p:cBhvr>
                                        <p:cTn id="32" dur="1" fill="hold">
                                          <p:stCondLst>
                                            <p:cond delay="0"/>
                                          </p:stCondLst>
                                        </p:cTn>
                                        <p:tgtEl>
                                          <p:spTgt spid="146"/>
                                        </p:tgtEl>
                                        <p:attrNameLst>
                                          <p:attrName>style.visibility</p:attrName>
                                        </p:attrNameLst>
                                      </p:cBhvr>
                                      <p:to>
                                        <p:strVal val="visible"/>
                                      </p:to>
                                    </p:set>
                                    <p:animEffect transition="in" filter="strips(downLeft)">
                                      <p:cBhvr>
                                        <p:cTn id="33" dur="500"/>
                                        <p:tgtEl>
                                          <p:spTgt spid="146"/>
                                        </p:tgtEl>
                                      </p:cBhvr>
                                    </p:animEffect>
                                  </p:childTnLst>
                                </p:cTn>
                              </p:par>
                            </p:childTnLst>
                          </p:cTn>
                        </p:par>
                        <p:par>
                          <p:cTn id="34" fill="hold">
                            <p:stCondLst>
                              <p:cond delay="3000"/>
                            </p:stCondLst>
                            <p:childTnLst>
                              <p:par>
                                <p:cTn id="35" presetID="12" presetClass="entr" presetSubtype="4" fill="hold" nodeType="afterEffect">
                                  <p:stCondLst>
                                    <p:cond delay="0"/>
                                  </p:stCondLst>
                                  <p:childTnLst>
                                    <p:set>
                                      <p:cBhvr>
                                        <p:cTn id="36" dur="1" fill="hold">
                                          <p:stCondLst>
                                            <p:cond delay="0"/>
                                          </p:stCondLst>
                                        </p:cTn>
                                        <p:tgtEl>
                                          <p:spTgt spid="137"/>
                                        </p:tgtEl>
                                        <p:attrNameLst>
                                          <p:attrName>style.visibility</p:attrName>
                                        </p:attrNameLst>
                                      </p:cBhvr>
                                      <p:to>
                                        <p:strVal val="visible"/>
                                      </p:to>
                                    </p:set>
                                    <p:animEffect transition="in" filter="slide(fromBottom)">
                                      <p:cBhvr>
                                        <p:cTn id="37" dur="500"/>
                                        <p:tgtEl>
                                          <p:spTgt spid="137"/>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slide(fromBottom)">
                                      <p:cBhvr>
                                        <p:cTn id="40" dur="500"/>
                                        <p:tgtEl>
                                          <p:spTgt spid="143"/>
                                        </p:tgtEl>
                                      </p:cBhvr>
                                    </p:animEffect>
                                  </p:childTnLst>
                                </p:cTn>
                              </p:par>
                            </p:childTnLst>
                          </p:cTn>
                        </p:par>
                        <p:par>
                          <p:cTn id="41" fill="hold">
                            <p:stCondLst>
                              <p:cond delay="3500"/>
                            </p:stCondLst>
                            <p:childTnLst>
                              <p:par>
                                <p:cTn id="42" presetID="12" presetClass="entr" presetSubtype="4" fill="hold" nodeType="afterEffect">
                                  <p:stCondLst>
                                    <p:cond delay="0"/>
                                  </p:stCondLst>
                                  <p:childTnLst>
                                    <p:set>
                                      <p:cBhvr>
                                        <p:cTn id="43" dur="1" fill="hold">
                                          <p:stCondLst>
                                            <p:cond delay="0"/>
                                          </p:stCondLst>
                                        </p:cTn>
                                        <p:tgtEl>
                                          <p:spTgt spid="138"/>
                                        </p:tgtEl>
                                        <p:attrNameLst>
                                          <p:attrName>style.visibility</p:attrName>
                                        </p:attrNameLst>
                                      </p:cBhvr>
                                      <p:to>
                                        <p:strVal val="visible"/>
                                      </p:to>
                                    </p:set>
                                    <p:animEffect transition="in" filter="slide(fromBottom)">
                                      <p:cBhvr>
                                        <p:cTn id="44" dur="500"/>
                                        <p:tgtEl>
                                          <p:spTgt spid="138"/>
                                        </p:tgtEl>
                                      </p:cBhvr>
                                    </p:animEffect>
                                  </p:childTnLst>
                                </p:cTn>
                              </p:par>
                            </p:childTnLst>
                          </p:cTn>
                        </p:par>
                        <p:par>
                          <p:cTn id="45" fill="hold">
                            <p:stCondLst>
                              <p:cond delay="4000"/>
                            </p:stCondLst>
                            <p:childTnLst>
                              <p:par>
                                <p:cTn id="46" presetID="18" presetClass="entr" presetSubtype="12" fill="hold" grpId="0" nodeType="after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strips(downLeft)">
                                      <p:cBhvr>
                                        <p:cTn id="48" dur="500"/>
                                        <p:tgtEl>
                                          <p:spTgt spid="147"/>
                                        </p:tgtEl>
                                      </p:cBhvr>
                                    </p:animEffect>
                                  </p:childTnLst>
                                </p:cTn>
                              </p:par>
                            </p:childTnLst>
                          </p:cTn>
                        </p:par>
                        <p:par>
                          <p:cTn id="49" fill="hold">
                            <p:stCondLst>
                              <p:cond delay="4500"/>
                            </p:stCondLst>
                            <p:childTnLst>
                              <p:par>
                                <p:cTn id="50" presetID="12" presetClass="entr" presetSubtype="4" fill="hold" nodeType="afterEffect">
                                  <p:stCondLst>
                                    <p:cond delay="0"/>
                                  </p:stCondLst>
                                  <p:childTnLst>
                                    <p:set>
                                      <p:cBhvr>
                                        <p:cTn id="51" dur="1" fill="hold">
                                          <p:stCondLst>
                                            <p:cond delay="0"/>
                                          </p:stCondLst>
                                        </p:cTn>
                                        <p:tgtEl>
                                          <p:spTgt spid="140"/>
                                        </p:tgtEl>
                                        <p:attrNameLst>
                                          <p:attrName>style.visibility</p:attrName>
                                        </p:attrNameLst>
                                      </p:cBhvr>
                                      <p:to>
                                        <p:strVal val="visible"/>
                                      </p:to>
                                    </p:set>
                                    <p:animEffect transition="in" filter="slide(fromBottom)">
                                      <p:cBhvr>
                                        <p:cTn id="52" dur="500"/>
                                        <p:tgtEl>
                                          <p:spTgt spid="140"/>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144"/>
                                        </p:tgtEl>
                                        <p:attrNameLst>
                                          <p:attrName>style.visibility</p:attrName>
                                        </p:attrNameLst>
                                      </p:cBhvr>
                                      <p:to>
                                        <p:strVal val="visible"/>
                                      </p:to>
                                    </p:set>
                                    <p:animEffect transition="in" filter="slide(fromBottom)">
                                      <p:cBhvr>
                                        <p:cTn id="55" dur="500"/>
                                        <p:tgtEl>
                                          <p:spTgt spid="144"/>
                                        </p:tgtEl>
                                      </p:cBhvr>
                                    </p:animEffect>
                                  </p:childTnLst>
                                </p:cTn>
                              </p:par>
                            </p:childTnLst>
                          </p:cTn>
                        </p:par>
                        <p:par>
                          <p:cTn id="56" fill="hold">
                            <p:stCondLst>
                              <p:cond delay="5000"/>
                            </p:stCondLst>
                            <p:childTnLst>
                              <p:par>
                                <p:cTn id="57" presetID="12" presetClass="entr" presetSubtype="4" fill="hold" nodeType="afterEffect">
                                  <p:stCondLst>
                                    <p:cond delay="0"/>
                                  </p:stCondLst>
                                  <p:childTnLst>
                                    <p:set>
                                      <p:cBhvr>
                                        <p:cTn id="58" dur="1" fill="hold">
                                          <p:stCondLst>
                                            <p:cond delay="0"/>
                                          </p:stCondLst>
                                        </p:cTn>
                                        <p:tgtEl>
                                          <p:spTgt spid="139"/>
                                        </p:tgtEl>
                                        <p:attrNameLst>
                                          <p:attrName>style.visibility</p:attrName>
                                        </p:attrNameLst>
                                      </p:cBhvr>
                                      <p:to>
                                        <p:strVal val="visible"/>
                                      </p:to>
                                    </p:set>
                                    <p:animEffect transition="in" filter="slide(fromBottom)">
                                      <p:cBhvr>
                                        <p:cTn id="59" dur="500"/>
                                        <p:tgtEl>
                                          <p:spTgt spid="139"/>
                                        </p:tgtEl>
                                      </p:cBhvr>
                                    </p:animEffect>
                                  </p:childTnLst>
                                </p:cTn>
                              </p:par>
                            </p:childTnLst>
                          </p:cTn>
                        </p:par>
                        <p:par>
                          <p:cTn id="60" fill="hold">
                            <p:stCondLst>
                              <p:cond delay="5500"/>
                            </p:stCondLst>
                            <p:childTnLst>
                              <p:par>
                                <p:cTn id="61" presetID="18" presetClass="entr" presetSubtype="12" fill="hold" grpId="0" nodeType="afterEffect">
                                  <p:stCondLst>
                                    <p:cond delay="0"/>
                                  </p:stCondLst>
                                  <p:childTnLst>
                                    <p:set>
                                      <p:cBhvr>
                                        <p:cTn id="62" dur="1" fill="hold">
                                          <p:stCondLst>
                                            <p:cond delay="0"/>
                                          </p:stCondLst>
                                        </p:cTn>
                                        <p:tgtEl>
                                          <p:spTgt spid="148"/>
                                        </p:tgtEl>
                                        <p:attrNameLst>
                                          <p:attrName>style.visibility</p:attrName>
                                        </p:attrNameLst>
                                      </p:cBhvr>
                                      <p:to>
                                        <p:strVal val="visible"/>
                                      </p:to>
                                    </p:set>
                                    <p:animEffect transition="in" filter="strips(downLeft)">
                                      <p:cBhvr>
                                        <p:cTn id="63"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P spid="142" grpId="0"/>
      <p:bldP spid="143" grpId="0"/>
      <p:bldP spid="144" grpId="0"/>
      <p:bldP spid="145" grpId="0"/>
      <p:bldP spid="146" grpId="0"/>
      <p:bldP spid="147" grpId="0"/>
      <p:bldP spid="1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8"/>
          <p:cNvSpPr>
            <a:spLocks noChangeArrowheads="1"/>
          </p:cNvSpPr>
          <p:nvPr/>
        </p:nvSpPr>
        <p:spPr bwMode="auto">
          <a:xfrm>
            <a:off x="5976785" y="1776578"/>
            <a:ext cx="2382854" cy="3027420"/>
          </a:xfrm>
          <a:prstGeom prst="roundRect">
            <a:avLst>
              <a:gd name="adj" fmla="val 16667"/>
            </a:avLst>
          </a:prstGeom>
          <a:noFill/>
          <a:ln w="25400">
            <a:solidFill>
              <a:schemeClr val="tx1"/>
            </a:solidFill>
            <a:prstDash val="sysDot"/>
            <a:round/>
            <a:headEnd/>
            <a:tailEnd/>
          </a:ln>
        </p:spPr>
        <p:txBody>
          <a:bodyPr wrap="none" lIns="68178" tIns="34089" rIns="68178" bIns="34089" anchor="ctr"/>
          <a:lstStyle/>
          <a:p>
            <a:endParaRPr lang="zh-CN" altLang="en-US" sz="1300"/>
          </a:p>
        </p:txBody>
      </p:sp>
      <p:sp>
        <p:nvSpPr>
          <p:cNvPr id="24" name="Oval 53"/>
          <p:cNvSpPr>
            <a:spLocks noChangeArrowheads="1"/>
          </p:cNvSpPr>
          <p:nvPr/>
        </p:nvSpPr>
        <p:spPr bwMode="auto">
          <a:xfrm>
            <a:off x="6250070" y="822864"/>
            <a:ext cx="1758008" cy="168799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a:p>
        </p:txBody>
      </p:sp>
      <p:grpSp>
        <p:nvGrpSpPr>
          <p:cNvPr id="25" name="组合 1"/>
          <p:cNvGrpSpPr/>
          <p:nvPr/>
        </p:nvGrpSpPr>
        <p:grpSpPr>
          <a:xfrm>
            <a:off x="478225" y="1094137"/>
            <a:ext cx="4176036" cy="3515111"/>
            <a:chOff x="1243649" y="1306887"/>
            <a:chExt cx="6153580" cy="5266736"/>
          </a:xfrm>
          <a:solidFill>
            <a:srgbClr val="C00000"/>
          </a:solidFill>
        </p:grpSpPr>
        <p:sp>
          <p:nvSpPr>
            <p:cNvPr id="26" name="任意多边形 25"/>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7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7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7602"/>
                  </a:lnTo>
                  <a:lnTo>
                    <a:pt x="4371528" y="2026127"/>
                  </a:lnTo>
                  <a:lnTo>
                    <a:pt x="4447728" y="1988027"/>
                  </a:lnTo>
                  <a:lnTo>
                    <a:pt x="4495353" y="2035652"/>
                  </a:lnTo>
                  <a:lnTo>
                    <a:pt x="4533453" y="2017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2" name="任意多边形 31"/>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3"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4"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5"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6"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7"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8"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39"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0"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1"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2"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3"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4"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5"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6"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7"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8"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49"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0"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1"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2"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3"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4"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5"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6"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7"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8"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59"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60"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61"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62"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sp>
          <p:nvSpPr>
            <p:cNvPr id="63"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rgbClr val="C00000"/>
                </a:solidFill>
                <a:latin typeface="+mn-lt"/>
                <a:ea typeface="+mn-ea"/>
              </a:endParaRPr>
            </a:p>
          </p:txBody>
        </p:sp>
      </p:grpSp>
      <p:sp>
        <p:nvSpPr>
          <p:cNvPr id="64" name="Text Box 13"/>
          <p:cNvSpPr txBox="1">
            <a:spLocks noChangeArrowheads="1"/>
          </p:cNvSpPr>
          <p:nvPr/>
        </p:nvSpPr>
        <p:spPr bwMode="auto">
          <a:xfrm>
            <a:off x="6516232" y="1564600"/>
            <a:ext cx="1350403" cy="299676"/>
          </a:xfrm>
          <a:prstGeom prst="rect">
            <a:avLst/>
          </a:prstGeom>
          <a:noFill/>
          <a:ln w="9525">
            <a:noFill/>
            <a:miter lim="800000"/>
            <a:headEnd/>
            <a:tailEnd/>
          </a:ln>
        </p:spPr>
        <p:txBody>
          <a:bodyPr lIns="68178" tIns="34089" rIns="68178" bIns="34089">
            <a:spAutoFit/>
          </a:bodyPr>
          <a:lstStyle/>
          <a:p>
            <a:r>
              <a:rPr lang="zh-CN" altLang="en-US" sz="1500">
                <a:solidFill>
                  <a:srgbClr val="333333"/>
                </a:solidFill>
                <a:ea typeface="方正兰亭大黑_GBK" pitchFamily="2" charset="-122"/>
              </a:rPr>
              <a:t>添加标题内容</a:t>
            </a:r>
          </a:p>
        </p:txBody>
      </p:sp>
      <p:sp>
        <p:nvSpPr>
          <p:cNvPr id="65" name="Rectangle 14"/>
          <p:cNvSpPr>
            <a:spLocks noChangeArrowheads="1"/>
          </p:cNvSpPr>
          <p:nvPr/>
        </p:nvSpPr>
        <p:spPr bwMode="auto">
          <a:xfrm>
            <a:off x="6247104" y="2679533"/>
            <a:ext cx="1836263" cy="1915503"/>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r>
              <a:rPr lang="zh-CN" altLang="en-US" sz="1000">
                <a:ea typeface="微软雅黑" pitchFamily="3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000">
              <a:ea typeface="微软雅黑" pitchFamily="34" charset="-122"/>
            </a:endParaRPr>
          </a:p>
          <a:p>
            <a:pPr>
              <a:lnSpc>
                <a:spcPct val="150000"/>
              </a:lnSpc>
            </a:pPr>
            <a:endParaRPr lang="zh-CN" altLang="en-US" sz="1000">
              <a:ea typeface="微软雅黑" pitchFamily="34" charset="-122"/>
            </a:endParaRPr>
          </a:p>
        </p:txBody>
      </p:sp>
      <p:sp>
        <p:nvSpPr>
          <p:cNvPr id="66" name="Line 548"/>
          <p:cNvSpPr>
            <a:spLocks noChangeShapeType="1"/>
          </p:cNvSpPr>
          <p:nvPr/>
        </p:nvSpPr>
        <p:spPr bwMode="auto">
          <a:xfrm flipV="1">
            <a:off x="4194110" y="2679534"/>
            <a:ext cx="1350403" cy="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67" name="Line 548"/>
          <p:cNvSpPr>
            <a:spLocks noChangeShapeType="1"/>
          </p:cNvSpPr>
          <p:nvPr/>
        </p:nvSpPr>
        <p:spPr bwMode="auto">
          <a:xfrm flipV="1">
            <a:off x="4194110" y="2999257"/>
            <a:ext cx="1350403" cy="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68" name="Line 548"/>
          <p:cNvSpPr>
            <a:spLocks noChangeShapeType="1"/>
          </p:cNvSpPr>
          <p:nvPr/>
        </p:nvSpPr>
        <p:spPr bwMode="auto">
          <a:xfrm flipV="1">
            <a:off x="4194110" y="3317809"/>
            <a:ext cx="1350403" cy="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69" name="Line 548"/>
          <p:cNvSpPr>
            <a:spLocks noChangeShapeType="1"/>
          </p:cNvSpPr>
          <p:nvPr/>
        </p:nvSpPr>
        <p:spPr bwMode="auto">
          <a:xfrm flipV="1">
            <a:off x="4140523" y="3689064"/>
            <a:ext cx="1403990" cy="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70" name="Rectangle 19"/>
          <p:cNvSpPr>
            <a:spLocks noChangeArrowheads="1"/>
          </p:cNvSpPr>
          <p:nvPr/>
        </p:nvSpPr>
        <p:spPr bwMode="auto">
          <a:xfrm>
            <a:off x="4572794" y="2376206"/>
            <a:ext cx="1026497" cy="3033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endParaRPr lang="zh-CN" altLang="en-US" sz="1000">
              <a:ea typeface="微软雅黑" pitchFamily="34" charset="-122"/>
            </a:endParaRPr>
          </a:p>
        </p:txBody>
      </p:sp>
      <p:sp>
        <p:nvSpPr>
          <p:cNvPr id="71" name="Rectangle 20"/>
          <p:cNvSpPr>
            <a:spLocks noChangeArrowheads="1"/>
          </p:cNvSpPr>
          <p:nvPr/>
        </p:nvSpPr>
        <p:spPr bwMode="auto">
          <a:xfrm>
            <a:off x="4572794" y="2733407"/>
            <a:ext cx="1026497" cy="303327"/>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endParaRPr lang="zh-CN" altLang="en-US" sz="1000">
              <a:ea typeface="微软雅黑" pitchFamily="34" charset="-122"/>
            </a:endParaRPr>
          </a:p>
        </p:txBody>
      </p:sp>
      <p:sp>
        <p:nvSpPr>
          <p:cNvPr id="72" name="Rectangle 21"/>
          <p:cNvSpPr>
            <a:spLocks noChangeArrowheads="1"/>
          </p:cNvSpPr>
          <p:nvPr/>
        </p:nvSpPr>
        <p:spPr bwMode="auto">
          <a:xfrm>
            <a:off x="4572794" y="3051959"/>
            <a:ext cx="1026497" cy="303327"/>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endParaRPr lang="zh-CN" altLang="en-US" sz="1000">
              <a:ea typeface="微软雅黑" pitchFamily="34" charset="-122"/>
            </a:endParaRPr>
          </a:p>
        </p:txBody>
      </p:sp>
      <p:sp>
        <p:nvSpPr>
          <p:cNvPr id="73" name="Rectangle 22"/>
          <p:cNvSpPr>
            <a:spLocks noChangeArrowheads="1"/>
          </p:cNvSpPr>
          <p:nvPr/>
        </p:nvSpPr>
        <p:spPr bwMode="auto">
          <a:xfrm>
            <a:off x="4572794" y="3423213"/>
            <a:ext cx="1026497" cy="3033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endParaRPr lang="zh-CN" altLang="en-US" sz="1000">
              <a:ea typeface="微软雅黑" pitchFamily="34" charset="-122"/>
            </a:endParaRPr>
          </a:p>
        </p:txBody>
      </p:sp>
      <p:pic>
        <p:nvPicPr>
          <p:cNvPr id="74" name="圆角矩形 53"/>
          <p:cNvPicPr>
            <a:picLocks noChangeArrowheads="1"/>
          </p:cNvPicPr>
          <p:nvPr/>
        </p:nvPicPr>
        <p:blipFill>
          <a:blip r:embed="rId3"/>
          <a:srcRect/>
          <a:stretch>
            <a:fillRect/>
          </a:stretch>
        </p:blipFill>
        <p:spPr bwMode="auto">
          <a:xfrm rot="2724228">
            <a:off x="3432125" y="2309322"/>
            <a:ext cx="159276" cy="157190"/>
          </a:xfrm>
          <a:prstGeom prst="rect">
            <a:avLst/>
          </a:prstGeom>
          <a:noFill/>
          <a:ln w="9525">
            <a:noFill/>
            <a:miter lim="800000"/>
            <a:headEnd/>
            <a:tailEnd/>
          </a:ln>
        </p:spPr>
      </p:pic>
      <p:pic>
        <p:nvPicPr>
          <p:cNvPr id="75" name="圆角矩形 53"/>
          <p:cNvPicPr>
            <a:picLocks noChangeArrowheads="1"/>
          </p:cNvPicPr>
          <p:nvPr/>
        </p:nvPicPr>
        <p:blipFill>
          <a:blip r:embed="rId3"/>
          <a:srcRect/>
          <a:stretch>
            <a:fillRect/>
          </a:stretch>
        </p:blipFill>
        <p:spPr bwMode="auto">
          <a:xfrm rot="2724228">
            <a:off x="3545254" y="3159576"/>
            <a:ext cx="159276" cy="157190"/>
          </a:xfrm>
          <a:prstGeom prst="rect">
            <a:avLst/>
          </a:prstGeom>
          <a:noFill/>
          <a:ln w="9525">
            <a:noFill/>
            <a:miter lim="800000"/>
            <a:headEnd/>
            <a:tailEnd/>
          </a:ln>
        </p:spPr>
      </p:pic>
      <p:pic>
        <p:nvPicPr>
          <p:cNvPr id="76" name="圆角矩形 53"/>
          <p:cNvPicPr>
            <a:picLocks noChangeArrowheads="1"/>
          </p:cNvPicPr>
          <p:nvPr/>
        </p:nvPicPr>
        <p:blipFill>
          <a:blip r:embed="rId3"/>
          <a:srcRect/>
          <a:stretch>
            <a:fillRect/>
          </a:stretch>
        </p:blipFill>
        <p:spPr bwMode="auto">
          <a:xfrm rot="2724228">
            <a:off x="3814382" y="3371555"/>
            <a:ext cx="159276" cy="157190"/>
          </a:xfrm>
          <a:prstGeom prst="rect">
            <a:avLst/>
          </a:prstGeom>
          <a:noFill/>
          <a:ln w="9525">
            <a:noFill/>
            <a:miter lim="800000"/>
            <a:headEnd/>
            <a:tailEnd/>
          </a:ln>
        </p:spPr>
      </p:pic>
      <p:pic>
        <p:nvPicPr>
          <p:cNvPr id="77" name="圆角矩形 53"/>
          <p:cNvPicPr>
            <a:picLocks noChangeArrowheads="1"/>
          </p:cNvPicPr>
          <p:nvPr/>
        </p:nvPicPr>
        <p:blipFill>
          <a:blip r:embed="rId3"/>
          <a:srcRect/>
          <a:stretch>
            <a:fillRect/>
          </a:stretch>
        </p:blipFill>
        <p:spPr bwMode="auto">
          <a:xfrm rot="2724228">
            <a:off x="3490476" y="3903256"/>
            <a:ext cx="159276" cy="157190"/>
          </a:xfrm>
          <a:prstGeom prst="rect">
            <a:avLst/>
          </a:prstGeom>
          <a:noFill/>
          <a:ln w="9525">
            <a:noFill/>
            <a:miter lim="800000"/>
            <a:headEnd/>
            <a:tailEnd/>
          </a:ln>
        </p:spPr>
      </p:pic>
      <p:sp>
        <p:nvSpPr>
          <p:cNvPr id="78" name="Line 548"/>
          <p:cNvSpPr>
            <a:spLocks noChangeShapeType="1"/>
          </p:cNvSpPr>
          <p:nvPr/>
        </p:nvSpPr>
        <p:spPr bwMode="auto">
          <a:xfrm>
            <a:off x="3546297" y="2414854"/>
            <a:ext cx="647812" cy="26468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79" name="Line 548"/>
          <p:cNvSpPr>
            <a:spLocks noChangeShapeType="1"/>
          </p:cNvSpPr>
          <p:nvPr/>
        </p:nvSpPr>
        <p:spPr bwMode="auto">
          <a:xfrm flipV="1">
            <a:off x="3653472" y="2999257"/>
            <a:ext cx="540638" cy="264680"/>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80" name="Line 548"/>
          <p:cNvSpPr>
            <a:spLocks noChangeShapeType="1"/>
          </p:cNvSpPr>
          <p:nvPr/>
        </p:nvSpPr>
        <p:spPr bwMode="auto">
          <a:xfrm flipV="1">
            <a:off x="3599885" y="3689064"/>
            <a:ext cx="540638" cy="318552"/>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
        <p:nvSpPr>
          <p:cNvPr id="81" name="Line 548"/>
          <p:cNvSpPr>
            <a:spLocks noChangeShapeType="1"/>
          </p:cNvSpPr>
          <p:nvPr/>
        </p:nvSpPr>
        <p:spPr bwMode="auto">
          <a:xfrm flipV="1">
            <a:off x="3923791" y="3317809"/>
            <a:ext cx="270318" cy="159276"/>
          </a:xfrm>
          <a:prstGeom prst="line">
            <a:avLst/>
          </a:prstGeom>
          <a:noFill/>
          <a:ln w="12700">
            <a:solidFill>
              <a:schemeClr val="tx1"/>
            </a:solidFill>
            <a:prstDash val="dash"/>
            <a:round/>
            <a:headEnd type="oval" w="med" len="med"/>
            <a:tailEnd type="oval" w="med" len="med"/>
          </a:ln>
        </p:spPr>
        <p:txBody>
          <a:bodyPr lIns="68178" tIns="34089" rIns="68178" bIns="34089"/>
          <a:lstStyle/>
          <a:p>
            <a:endParaRPr lang="zh-CN" altLang="en-US"/>
          </a:p>
        </p:txBody>
      </p:sp>
    </p:spTree>
    <p:extLst>
      <p:ext uri="{BB962C8B-B14F-4D97-AF65-F5344CB8AC3E}">
        <p14:creationId xmlns:p14="http://schemas.microsoft.com/office/powerpoint/2010/main" val="47424880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trips(downLeft)">
                                      <p:cBhvr>
                                        <p:cTn id="7" dur="2000"/>
                                        <p:tgtEl>
                                          <p:spTgt spid="25"/>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p:cTn id="11" dur="1000" fill="hold"/>
                                        <p:tgtEl>
                                          <p:spTgt spid="74"/>
                                        </p:tgtEl>
                                        <p:attrNameLst>
                                          <p:attrName>ppt_x</p:attrName>
                                        </p:attrNameLst>
                                      </p:cBhvr>
                                      <p:tavLst>
                                        <p:tav tm="0">
                                          <p:val>
                                            <p:strVal val="#ppt_x-.2"/>
                                          </p:val>
                                        </p:tav>
                                        <p:tav tm="100000">
                                          <p:val>
                                            <p:strVal val="#ppt_x"/>
                                          </p:val>
                                        </p:tav>
                                      </p:tavLst>
                                    </p:anim>
                                    <p:anim calcmode="lin" valueType="num">
                                      <p:cBhvr>
                                        <p:cTn id="12" dur="1000" fill="hold"/>
                                        <p:tgtEl>
                                          <p:spTgt spid="74"/>
                                        </p:tgtEl>
                                        <p:attrNameLst>
                                          <p:attrName>ppt_y</p:attrName>
                                        </p:attrNameLst>
                                      </p:cBhvr>
                                      <p:tavLst>
                                        <p:tav tm="0">
                                          <p:val>
                                            <p:strVal val="#ppt_y"/>
                                          </p:val>
                                        </p:tav>
                                        <p:tav tm="100000">
                                          <p:val>
                                            <p:strVal val="#ppt_y"/>
                                          </p:val>
                                        </p:tav>
                                      </p:tavLst>
                                    </p:anim>
                                    <p:animEffect transition="in" filter="wipe(right)" prLst="gradientSize: 0.1">
                                      <p:cBhvr>
                                        <p:cTn id="13" dur="1000"/>
                                        <p:tgtEl>
                                          <p:spTgt spid="74"/>
                                        </p:tgtEl>
                                      </p:cBhvr>
                                    </p:animEffect>
                                  </p:childTnLst>
                                </p:cTn>
                              </p:par>
                              <p:par>
                                <p:cTn id="14" presetID="29" presetClass="entr" presetSubtype="0"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1000" fill="hold"/>
                                        <p:tgtEl>
                                          <p:spTgt spid="75"/>
                                        </p:tgtEl>
                                        <p:attrNameLst>
                                          <p:attrName>ppt_x</p:attrName>
                                        </p:attrNameLst>
                                      </p:cBhvr>
                                      <p:tavLst>
                                        <p:tav tm="0">
                                          <p:val>
                                            <p:strVal val="#ppt_x-.2"/>
                                          </p:val>
                                        </p:tav>
                                        <p:tav tm="100000">
                                          <p:val>
                                            <p:strVal val="#ppt_x"/>
                                          </p:val>
                                        </p:tav>
                                      </p:tavLst>
                                    </p:anim>
                                    <p:anim calcmode="lin" valueType="num">
                                      <p:cBhvr>
                                        <p:cTn id="17" dur="1000" fill="hold"/>
                                        <p:tgtEl>
                                          <p:spTgt spid="75"/>
                                        </p:tgtEl>
                                        <p:attrNameLst>
                                          <p:attrName>ppt_y</p:attrName>
                                        </p:attrNameLst>
                                      </p:cBhvr>
                                      <p:tavLst>
                                        <p:tav tm="0">
                                          <p:val>
                                            <p:strVal val="#ppt_y"/>
                                          </p:val>
                                        </p:tav>
                                        <p:tav tm="100000">
                                          <p:val>
                                            <p:strVal val="#ppt_y"/>
                                          </p:val>
                                        </p:tav>
                                      </p:tavLst>
                                    </p:anim>
                                    <p:animEffect transition="in" filter="wipe(right)" prLst="gradientSize: 0.1">
                                      <p:cBhvr>
                                        <p:cTn id="18" dur="1000"/>
                                        <p:tgtEl>
                                          <p:spTgt spid="75"/>
                                        </p:tgtEl>
                                      </p:cBhvr>
                                    </p:animEffect>
                                  </p:childTnLst>
                                </p:cTn>
                              </p:par>
                              <p:par>
                                <p:cTn id="19" presetID="29"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0" fill="hold"/>
                                        <p:tgtEl>
                                          <p:spTgt spid="77"/>
                                        </p:tgtEl>
                                        <p:attrNameLst>
                                          <p:attrName>ppt_x</p:attrName>
                                        </p:attrNameLst>
                                      </p:cBhvr>
                                      <p:tavLst>
                                        <p:tav tm="0">
                                          <p:val>
                                            <p:strVal val="#ppt_x-.2"/>
                                          </p:val>
                                        </p:tav>
                                        <p:tav tm="100000">
                                          <p:val>
                                            <p:strVal val="#ppt_x"/>
                                          </p:val>
                                        </p:tav>
                                      </p:tavLst>
                                    </p:anim>
                                    <p:anim calcmode="lin" valueType="num">
                                      <p:cBhvr>
                                        <p:cTn id="22" dur="1000" fill="hold"/>
                                        <p:tgtEl>
                                          <p:spTgt spid="7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7"/>
                                        </p:tgtEl>
                                      </p:cBhvr>
                                    </p:animEffect>
                                  </p:childTnLst>
                                </p:cTn>
                              </p:par>
                              <p:par>
                                <p:cTn id="24" presetID="29"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p:cTn id="26" dur="1000" fill="hold"/>
                                        <p:tgtEl>
                                          <p:spTgt spid="76"/>
                                        </p:tgtEl>
                                        <p:attrNameLst>
                                          <p:attrName>ppt_x</p:attrName>
                                        </p:attrNameLst>
                                      </p:cBhvr>
                                      <p:tavLst>
                                        <p:tav tm="0">
                                          <p:val>
                                            <p:strVal val="#ppt_x-.2"/>
                                          </p:val>
                                        </p:tav>
                                        <p:tav tm="100000">
                                          <p:val>
                                            <p:strVal val="#ppt_x"/>
                                          </p:val>
                                        </p:tav>
                                      </p:tavLst>
                                    </p:anim>
                                    <p:anim calcmode="lin" valueType="num">
                                      <p:cBhvr>
                                        <p:cTn id="27" dur="1000" fill="hold"/>
                                        <p:tgtEl>
                                          <p:spTgt spid="76"/>
                                        </p:tgtEl>
                                        <p:attrNameLst>
                                          <p:attrName>ppt_y</p:attrName>
                                        </p:attrNameLst>
                                      </p:cBhvr>
                                      <p:tavLst>
                                        <p:tav tm="0">
                                          <p:val>
                                            <p:strVal val="#ppt_y"/>
                                          </p:val>
                                        </p:tav>
                                        <p:tav tm="100000">
                                          <p:val>
                                            <p:strVal val="#ppt_y"/>
                                          </p:val>
                                        </p:tav>
                                      </p:tavLst>
                                    </p:anim>
                                    <p:animEffect transition="in" filter="wipe(right)" prLst="gradientSize: 0.1">
                                      <p:cBhvr>
                                        <p:cTn id="28" dur="1000"/>
                                        <p:tgtEl>
                                          <p:spTgt spid="76"/>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strips(downRight)">
                                      <p:cBhvr>
                                        <p:cTn id="32" dur="500"/>
                                        <p:tgtEl>
                                          <p:spTgt spid="78"/>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trips(downRight)">
                                      <p:cBhvr>
                                        <p:cTn id="35" dur="500"/>
                                        <p:tgtEl>
                                          <p:spTgt spid="66"/>
                                        </p:tgtEl>
                                      </p:cBhvr>
                                    </p:animEffect>
                                  </p:childTnLst>
                                </p:cTn>
                              </p:par>
                            </p:childTnLst>
                          </p:cTn>
                        </p:par>
                        <p:par>
                          <p:cTn id="36" fill="hold">
                            <p:stCondLst>
                              <p:cond delay="3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70"/>
                                        </p:tgtEl>
                                        <p:attrNameLst>
                                          <p:attrName>ppt_y</p:attrName>
                                        </p:attrNameLst>
                                      </p:cBhvr>
                                      <p:tavLst>
                                        <p:tav tm="0">
                                          <p:val>
                                            <p:strVal val="#ppt_y"/>
                                          </p:val>
                                        </p:tav>
                                        <p:tav tm="100000">
                                          <p:val>
                                            <p:strVal val="#ppt_y"/>
                                          </p:val>
                                        </p:tav>
                                      </p:tavLst>
                                    </p:anim>
                                    <p:anim calcmode="lin" valueType="num">
                                      <p:cBhvr>
                                        <p:cTn id="41"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70"/>
                                        </p:tgtEl>
                                      </p:cBhvr>
                                    </p:animEffect>
                                  </p:childTnLst>
                                </p:cTn>
                              </p:par>
                            </p:childTnLst>
                          </p:cTn>
                        </p:par>
                        <p:par>
                          <p:cTn id="44" fill="hold">
                            <p:stCondLst>
                              <p:cond delay="4250"/>
                            </p:stCondLst>
                            <p:childTnLst>
                              <p:par>
                                <p:cTn id="45" presetID="18" presetClass="entr" presetSubtype="6" fill="hold" grpId="0"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strips(downRight)">
                                      <p:cBhvr>
                                        <p:cTn id="47" dur="500"/>
                                        <p:tgtEl>
                                          <p:spTgt spid="79"/>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strips(downRight)">
                                      <p:cBhvr>
                                        <p:cTn id="50" dur="500"/>
                                        <p:tgtEl>
                                          <p:spTgt spid="67"/>
                                        </p:tgtEl>
                                      </p:cBhvr>
                                    </p:animEffect>
                                  </p:childTnLst>
                                </p:cTn>
                              </p:par>
                            </p:childTnLst>
                          </p:cTn>
                        </p:par>
                        <p:par>
                          <p:cTn id="51" fill="hold">
                            <p:stCondLst>
                              <p:cond delay="4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71">
                                            <p:txEl>
                                              <p:pRg st="0" end="0"/>
                                            </p:txEl>
                                          </p:spTgt>
                                        </p:tgtEl>
                                        <p:attrNameLst>
                                          <p:attrName>style.visibility</p:attrName>
                                        </p:attrNameLst>
                                      </p:cBhvr>
                                      <p:to>
                                        <p:strVal val="visible"/>
                                      </p:to>
                                    </p:set>
                                    <p:anim calcmode="lin" valueType="num">
                                      <p:cBhvr>
                                        <p:cTn id="54" dur="500" fill="hold"/>
                                        <p:tgtEl>
                                          <p:spTgt spid="7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71">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7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7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71">
                                            <p:txEl>
                                              <p:pRg st="0" end="0"/>
                                            </p:txEl>
                                          </p:spTgt>
                                        </p:tgtEl>
                                      </p:cBhvr>
                                    </p:animEffect>
                                  </p:childTnLst>
                                </p:cTn>
                              </p:par>
                            </p:childTnLst>
                          </p:cTn>
                        </p:par>
                        <p:par>
                          <p:cTn id="59" fill="hold">
                            <p:stCondLst>
                              <p:cond delay="5500"/>
                            </p:stCondLst>
                            <p:childTnLst>
                              <p:par>
                                <p:cTn id="60" presetID="18" presetClass="entr" presetSubtype="6"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strips(downRight)">
                                      <p:cBhvr>
                                        <p:cTn id="62" dur="500"/>
                                        <p:tgtEl>
                                          <p:spTgt spid="81"/>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strips(downRight)">
                                      <p:cBhvr>
                                        <p:cTn id="65" dur="500"/>
                                        <p:tgtEl>
                                          <p:spTgt spid="68"/>
                                        </p:tgtEl>
                                      </p:cBhvr>
                                    </p:animEffect>
                                  </p:childTnLst>
                                </p:cTn>
                              </p:par>
                            </p:childTnLst>
                          </p:cTn>
                        </p:par>
                        <p:par>
                          <p:cTn id="66" fill="hold">
                            <p:stCondLst>
                              <p:cond delay="6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72"/>
                                        </p:tgtEl>
                                        <p:attrNameLst>
                                          <p:attrName>ppt_y</p:attrName>
                                        </p:attrNameLst>
                                      </p:cBhvr>
                                      <p:tavLst>
                                        <p:tav tm="0">
                                          <p:val>
                                            <p:strVal val="#ppt_y"/>
                                          </p:val>
                                        </p:tav>
                                        <p:tav tm="100000">
                                          <p:val>
                                            <p:strVal val="#ppt_y"/>
                                          </p:val>
                                        </p:tav>
                                      </p:tavLst>
                                    </p:anim>
                                    <p:anim calcmode="lin" valueType="num">
                                      <p:cBhvr>
                                        <p:cTn id="71"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72"/>
                                        </p:tgtEl>
                                      </p:cBhvr>
                                    </p:animEffect>
                                  </p:childTnLst>
                                </p:cTn>
                              </p:par>
                            </p:childTnLst>
                          </p:cTn>
                        </p:par>
                        <p:par>
                          <p:cTn id="74" fill="hold">
                            <p:stCondLst>
                              <p:cond delay="6750"/>
                            </p:stCondLst>
                            <p:childTnLst>
                              <p:par>
                                <p:cTn id="75" presetID="18" presetClass="entr" presetSubtype="6" fill="hold" grpId="0" nodeType="afterEffect">
                                  <p:stCondLst>
                                    <p:cond delay="0"/>
                                  </p:stCondLst>
                                  <p:childTnLst>
                                    <p:set>
                                      <p:cBhvr>
                                        <p:cTn id="76" dur="1" fill="hold">
                                          <p:stCondLst>
                                            <p:cond delay="0"/>
                                          </p:stCondLst>
                                        </p:cTn>
                                        <p:tgtEl>
                                          <p:spTgt spid="80"/>
                                        </p:tgtEl>
                                        <p:attrNameLst>
                                          <p:attrName>style.visibility</p:attrName>
                                        </p:attrNameLst>
                                      </p:cBhvr>
                                      <p:to>
                                        <p:strVal val="visible"/>
                                      </p:to>
                                    </p:set>
                                    <p:animEffect transition="in" filter="strips(downRight)">
                                      <p:cBhvr>
                                        <p:cTn id="77" dur="500"/>
                                        <p:tgtEl>
                                          <p:spTgt spid="80"/>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strips(downRight)">
                                      <p:cBhvr>
                                        <p:cTn id="80" dur="500"/>
                                        <p:tgtEl>
                                          <p:spTgt spid="69"/>
                                        </p:tgtEl>
                                      </p:cBhvr>
                                    </p:animEffect>
                                  </p:childTnLst>
                                </p:cTn>
                              </p:par>
                            </p:childTnLst>
                          </p:cTn>
                        </p:par>
                        <p:par>
                          <p:cTn id="81" fill="hold">
                            <p:stCondLst>
                              <p:cond delay="7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73"/>
                                        </p:tgtEl>
                                        <p:attrNameLst>
                                          <p:attrName>style.visibility</p:attrName>
                                        </p:attrNameLst>
                                      </p:cBhvr>
                                      <p:to>
                                        <p:strVal val="visible"/>
                                      </p:to>
                                    </p:set>
                                    <p:anim calcmode="lin" valueType="num">
                                      <p:cBhvr>
                                        <p:cTn id="84"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73"/>
                                        </p:tgtEl>
                                        <p:attrNameLst>
                                          <p:attrName>ppt_y</p:attrName>
                                        </p:attrNameLst>
                                      </p:cBhvr>
                                      <p:tavLst>
                                        <p:tav tm="0">
                                          <p:val>
                                            <p:strVal val="#ppt_y"/>
                                          </p:val>
                                        </p:tav>
                                        <p:tav tm="100000">
                                          <p:val>
                                            <p:strVal val="#ppt_y"/>
                                          </p:val>
                                        </p:tav>
                                      </p:tavLst>
                                    </p:anim>
                                    <p:anim calcmode="lin" valueType="num">
                                      <p:cBhvr>
                                        <p:cTn id="86"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73"/>
                                        </p:tgtEl>
                                      </p:cBhvr>
                                    </p:animEffect>
                                  </p:childTnLst>
                                </p:cTn>
                              </p:par>
                              <p:par>
                                <p:cTn id="89" presetID="5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Scale>
                                      <p:cBhvr>
                                        <p:cTn id="91"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23"/>
                                        </p:tgtEl>
                                        <p:attrNameLst>
                                          <p:attrName>ppt_x</p:attrName>
                                          <p:attrName>ppt_y</p:attrName>
                                        </p:attrNameLst>
                                      </p:cBhvr>
                                    </p:animMotion>
                                    <p:animEffect transition="in" filter="fade">
                                      <p:cBhvr>
                                        <p:cTn id="93" dur="1000"/>
                                        <p:tgtEl>
                                          <p:spTgt spid="23"/>
                                        </p:tgtEl>
                                      </p:cBhvr>
                                    </p:animEffect>
                                  </p:childTnLst>
                                </p:cTn>
                              </p:par>
                            </p:childTnLst>
                          </p:cTn>
                        </p:par>
                        <p:par>
                          <p:cTn id="94" fill="hold">
                            <p:stCondLst>
                              <p:cond delay="8250"/>
                            </p:stCondLst>
                            <p:childTnLst>
                              <p:par>
                                <p:cTn id="95" presetID="18" presetClass="entr" presetSubtype="12" fill="hold"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strips(downLeft)">
                                      <p:cBhvr>
                                        <p:cTn id="97" dur="500"/>
                                        <p:tgtEl>
                                          <p:spTgt spid="24"/>
                                        </p:tgtEl>
                                      </p:cBhvr>
                                    </p:animEffect>
                                  </p:childTnLst>
                                </p:cTn>
                              </p:par>
                            </p:childTnLst>
                          </p:cTn>
                        </p:par>
                        <p:par>
                          <p:cTn id="98" fill="hold">
                            <p:stCondLst>
                              <p:cond delay="8750"/>
                            </p:stCondLst>
                            <p:childTnLst>
                              <p:par>
                                <p:cTn id="99" presetID="49" presetClass="entr" presetSubtype="0" decel="100000" fill="hold" grpId="0" nodeType="afterEffect">
                                  <p:stCondLst>
                                    <p:cond delay="0"/>
                                  </p:stCondLst>
                                  <p:childTnLst>
                                    <p:set>
                                      <p:cBhvr>
                                        <p:cTn id="100" dur="1" fill="hold">
                                          <p:stCondLst>
                                            <p:cond delay="0"/>
                                          </p:stCondLst>
                                        </p:cTn>
                                        <p:tgtEl>
                                          <p:spTgt spid="64"/>
                                        </p:tgtEl>
                                        <p:attrNameLst>
                                          <p:attrName>style.visibility</p:attrName>
                                        </p:attrNameLst>
                                      </p:cBhvr>
                                      <p:to>
                                        <p:strVal val="visible"/>
                                      </p:to>
                                    </p:set>
                                    <p:anim calcmode="lin" valueType="num">
                                      <p:cBhvr>
                                        <p:cTn id="101" dur="500" fill="hold"/>
                                        <p:tgtEl>
                                          <p:spTgt spid="64"/>
                                        </p:tgtEl>
                                        <p:attrNameLst>
                                          <p:attrName>ppt_w</p:attrName>
                                        </p:attrNameLst>
                                      </p:cBhvr>
                                      <p:tavLst>
                                        <p:tav tm="0">
                                          <p:val>
                                            <p:fltVal val="0"/>
                                          </p:val>
                                        </p:tav>
                                        <p:tav tm="100000">
                                          <p:val>
                                            <p:strVal val="#ppt_w"/>
                                          </p:val>
                                        </p:tav>
                                      </p:tavLst>
                                    </p:anim>
                                    <p:anim calcmode="lin" valueType="num">
                                      <p:cBhvr>
                                        <p:cTn id="102" dur="500" fill="hold"/>
                                        <p:tgtEl>
                                          <p:spTgt spid="64"/>
                                        </p:tgtEl>
                                        <p:attrNameLst>
                                          <p:attrName>ppt_h</p:attrName>
                                        </p:attrNameLst>
                                      </p:cBhvr>
                                      <p:tavLst>
                                        <p:tav tm="0">
                                          <p:val>
                                            <p:fltVal val="0"/>
                                          </p:val>
                                        </p:tav>
                                        <p:tav tm="100000">
                                          <p:val>
                                            <p:strVal val="#ppt_h"/>
                                          </p:val>
                                        </p:tav>
                                      </p:tavLst>
                                    </p:anim>
                                    <p:anim calcmode="lin" valueType="num">
                                      <p:cBhvr>
                                        <p:cTn id="103" dur="500" fill="hold"/>
                                        <p:tgtEl>
                                          <p:spTgt spid="64"/>
                                        </p:tgtEl>
                                        <p:attrNameLst>
                                          <p:attrName>style.rotation</p:attrName>
                                        </p:attrNameLst>
                                      </p:cBhvr>
                                      <p:tavLst>
                                        <p:tav tm="0">
                                          <p:val>
                                            <p:fltVal val="360"/>
                                          </p:val>
                                        </p:tav>
                                        <p:tav tm="100000">
                                          <p:val>
                                            <p:fltVal val="0"/>
                                          </p:val>
                                        </p:tav>
                                      </p:tavLst>
                                    </p:anim>
                                    <p:animEffect transition="in" filter="fade">
                                      <p:cBhvr>
                                        <p:cTn id="104" dur="500"/>
                                        <p:tgtEl>
                                          <p:spTgt spid="64"/>
                                        </p:tgtEl>
                                      </p:cBhvr>
                                    </p:animEffect>
                                  </p:childTnLst>
                                </p:cTn>
                              </p:par>
                            </p:childTnLst>
                          </p:cTn>
                        </p:par>
                        <p:par>
                          <p:cTn id="105" fill="hold">
                            <p:stCondLst>
                              <p:cond delay="9250"/>
                            </p:stCondLst>
                            <p:childTnLst>
                              <p:par>
                                <p:cTn id="106" presetID="29" presetClass="entr" presetSubtype="0" fill="hold" grpId="0" nodeType="afterEffect">
                                  <p:stCondLst>
                                    <p:cond delay="0"/>
                                  </p:stCondLst>
                                  <p:childTnLst>
                                    <p:set>
                                      <p:cBhvr>
                                        <p:cTn id="107" dur="1" fill="hold">
                                          <p:stCondLst>
                                            <p:cond delay="0"/>
                                          </p:stCondLst>
                                        </p:cTn>
                                        <p:tgtEl>
                                          <p:spTgt spid="65"/>
                                        </p:tgtEl>
                                        <p:attrNameLst>
                                          <p:attrName>style.visibility</p:attrName>
                                        </p:attrNameLst>
                                      </p:cBhvr>
                                      <p:to>
                                        <p:strVal val="visible"/>
                                      </p:to>
                                    </p:set>
                                    <p:anim calcmode="lin" valueType="num">
                                      <p:cBhvr>
                                        <p:cTn id="108" dur="1000" fill="hold"/>
                                        <p:tgtEl>
                                          <p:spTgt spid="65"/>
                                        </p:tgtEl>
                                        <p:attrNameLst>
                                          <p:attrName>ppt_x</p:attrName>
                                        </p:attrNameLst>
                                      </p:cBhvr>
                                      <p:tavLst>
                                        <p:tav tm="0">
                                          <p:val>
                                            <p:strVal val="#ppt_x-.2"/>
                                          </p:val>
                                        </p:tav>
                                        <p:tav tm="100000">
                                          <p:val>
                                            <p:strVal val="#ppt_x"/>
                                          </p:val>
                                        </p:tav>
                                      </p:tavLst>
                                    </p:anim>
                                    <p:anim calcmode="lin" valueType="num">
                                      <p:cBhvr>
                                        <p:cTn id="109"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64" grpId="0"/>
      <p:bldP spid="65" grpId="0"/>
      <p:bldP spid="66" grpId="0" animBg="1"/>
      <p:bldP spid="67" grpId="0" animBg="1"/>
      <p:bldP spid="68" grpId="0" animBg="1"/>
      <p:bldP spid="69" grpId="0" animBg="1"/>
      <p:bldP spid="70" grpId="0"/>
      <p:bldP spid="72" grpId="0"/>
      <p:bldP spid="73" grpId="0"/>
      <p:bldP spid="78" grpId="0" animBg="1"/>
      <p:bldP spid="79" grpId="0" animBg="1"/>
      <p:bldP spid="80" grpId="0" animBg="1"/>
      <p:bldP spid="8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764693" y="1499343"/>
            <a:ext cx="2501127" cy="1132494"/>
            <a:chOff x="4304043" y="1286668"/>
            <a:chExt cx="38379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Round Diagonal Corner Rectangle 3"/>
          <p:cNvSpPr/>
          <p:nvPr/>
        </p:nvSpPr>
        <p:spPr bwMode="auto">
          <a:xfrm rot="5400000">
            <a:off x="6784510" y="1089564"/>
            <a:ext cx="1187734" cy="2020094"/>
          </a:xfrm>
          <a:prstGeom prst="round2DiagRect">
            <a:avLst/>
          </a:prstGeom>
          <a:blipFill dpi="0" rotWithShape="0">
            <a:blip r:embed="rId3" cstate="print">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a:solidFill>
                <a:srgbClr val="000000"/>
              </a:solidFill>
              <a:latin typeface="微软雅黑"/>
              <a:ea typeface="微软雅黑"/>
              <a:sym typeface="Gill Sans" charset="0"/>
            </a:endParaRPr>
          </a:p>
        </p:txBody>
      </p:sp>
      <p:sp>
        <p:nvSpPr>
          <p:cNvPr id="28" name="Round Diagonal Corner Rectangle 180"/>
          <p:cNvSpPr/>
          <p:nvPr/>
        </p:nvSpPr>
        <p:spPr bwMode="auto">
          <a:xfrm rot="5400000">
            <a:off x="6784510" y="2568833"/>
            <a:ext cx="1187732" cy="2020090"/>
          </a:xfrm>
          <a:prstGeom prst="round2DiagRect">
            <a:avLst/>
          </a:prstGeom>
          <a:blipFill dpi="0" rotWithShape="0">
            <a:blip r:embed="rId4" cstate="print">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a:solidFill>
                <a:srgbClr val="000000"/>
              </a:solidFill>
              <a:latin typeface="微软雅黑"/>
              <a:ea typeface="微软雅黑"/>
              <a:sym typeface="Gill Sans" charset="0"/>
            </a:endParaRPr>
          </a:p>
        </p:txBody>
      </p:sp>
      <p:grpSp>
        <p:nvGrpSpPr>
          <p:cNvPr id="29" name="组合 28"/>
          <p:cNvGrpSpPr/>
          <p:nvPr/>
        </p:nvGrpSpPr>
        <p:grpSpPr>
          <a:xfrm>
            <a:off x="915760" y="1718295"/>
            <a:ext cx="621046" cy="621045"/>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 name="Group 41"/>
          <p:cNvGrpSpPr>
            <a:grpSpLocks/>
          </p:cNvGrpSpPr>
          <p:nvPr/>
        </p:nvGrpSpPr>
        <p:grpSpPr bwMode="auto">
          <a:xfrm>
            <a:off x="1628948" y="1718294"/>
            <a:ext cx="1458171" cy="799752"/>
            <a:chOff x="0" y="0"/>
            <a:chExt cx="2419" cy="1343"/>
          </a:xfrm>
        </p:grpSpPr>
        <p:sp>
          <p:nvSpPr>
            <p:cNvPr id="3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5" name="Freeform 9"/>
          <p:cNvSpPr>
            <a:spLocks noEditPoints="1"/>
          </p:cNvSpPr>
          <p:nvPr/>
        </p:nvSpPr>
        <p:spPr bwMode="auto">
          <a:xfrm>
            <a:off x="1059255"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36" name="组合 35"/>
          <p:cNvGrpSpPr/>
          <p:nvPr/>
        </p:nvGrpSpPr>
        <p:grpSpPr>
          <a:xfrm>
            <a:off x="3596793" y="1499343"/>
            <a:ext cx="2501127" cy="1132494"/>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3747860" y="1718295"/>
            <a:ext cx="621046" cy="62104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2" name="Group 41"/>
          <p:cNvGrpSpPr>
            <a:grpSpLocks/>
          </p:cNvGrpSpPr>
          <p:nvPr/>
        </p:nvGrpSpPr>
        <p:grpSpPr bwMode="auto">
          <a:xfrm>
            <a:off x="4461048" y="1718294"/>
            <a:ext cx="1458171" cy="799752"/>
            <a:chOff x="0" y="0"/>
            <a:chExt cx="2419" cy="1343"/>
          </a:xfrm>
        </p:grpSpPr>
        <p:sp>
          <p:nvSpPr>
            <p:cNvPr id="4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5" name="Freeform 8"/>
          <p:cNvSpPr>
            <a:spLocks noEditPoints="1"/>
          </p:cNvSpPr>
          <p:nvPr/>
        </p:nvSpPr>
        <p:spPr bwMode="auto">
          <a:xfrm>
            <a:off x="3936150"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46" name="组合 45"/>
          <p:cNvGrpSpPr/>
          <p:nvPr/>
        </p:nvGrpSpPr>
        <p:grpSpPr>
          <a:xfrm>
            <a:off x="764693" y="2959843"/>
            <a:ext cx="2501127" cy="1132494"/>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15760" y="3178795"/>
            <a:ext cx="621046" cy="621045"/>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2" name="Group 41"/>
          <p:cNvGrpSpPr>
            <a:grpSpLocks/>
          </p:cNvGrpSpPr>
          <p:nvPr/>
        </p:nvGrpSpPr>
        <p:grpSpPr bwMode="auto">
          <a:xfrm>
            <a:off x="1628948" y="3178794"/>
            <a:ext cx="1458171" cy="799752"/>
            <a:chOff x="0" y="0"/>
            <a:chExt cx="2419" cy="1343"/>
          </a:xfrm>
        </p:grpSpPr>
        <p:sp>
          <p:nvSpPr>
            <p:cNvPr id="5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5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55" name="Freeform 7"/>
          <p:cNvSpPr>
            <a:spLocks/>
          </p:cNvSpPr>
          <p:nvPr/>
        </p:nvSpPr>
        <p:spPr bwMode="auto">
          <a:xfrm>
            <a:off x="1051254"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56" name="组合 55"/>
          <p:cNvGrpSpPr/>
          <p:nvPr/>
        </p:nvGrpSpPr>
        <p:grpSpPr>
          <a:xfrm>
            <a:off x="3598045" y="2959843"/>
            <a:ext cx="2501127" cy="1132494"/>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3749112" y="3178795"/>
            <a:ext cx="621046" cy="621045"/>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Group 41"/>
          <p:cNvGrpSpPr>
            <a:grpSpLocks/>
          </p:cNvGrpSpPr>
          <p:nvPr/>
        </p:nvGrpSpPr>
        <p:grpSpPr bwMode="auto">
          <a:xfrm>
            <a:off x="4462300" y="3178794"/>
            <a:ext cx="1458171" cy="799752"/>
            <a:chOff x="0" y="0"/>
            <a:chExt cx="2419" cy="1343"/>
          </a:xfrm>
        </p:grpSpPr>
        <p:sp>
          <p:nvSpPr>
            <p:cNvPr id="6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6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65" name="Freeform 6"/>
          <p:cNvSpPr>
            <a:spLocks noEditPoints="1"/>
          </p:cNvSpPr>
          <p:nvPr/>
        </p:nvSpPr>
        <p:spPr bwMode="auto">
          <a:xfrm>
            <a:off x="3939464"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89811888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2000">
                                          <p:cBhvr additive="base">
                                            <p:cTn id="7" dur="2000" fill="hold"/>
                                            <p:tgtEl>
                                              <p:spTgt spid="27"/>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52000">
                                          <p:cBhvr additive="base">
                                            <p:cTn id="11" dur="2000" fill="hold"/>
                                            <p:tgtEl>
                                              <p:spTgt spid="28"/>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ppt_x</p:attrName>
                                            </p:attrNameLst>
                                          </p:cBhvr>
                                          <p:tavLst>
                                            <p:tav tm="0">
                                              <p:val>
                                                <p:strVal val="#ppt_x"/>
                                              </p:val>
                                            </p:tav>
                                            <p:tav tm="100000">
                                              <p:val>
                                                <p:strVal val="#ppt_x"/>
                                              </p:val>
                                            </p:tav>
                                          </p:tavLst>
                                        </p:anim>
                                        <p:anim calcmode="lin" valueType="num">
                                          <p:cBhvr>
                                            <p:cTn id="24" dur="500" fill="hold"/>
                                            <p:tgtEl>
                                              <p:spTgt spid="3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right)">
                                          <p:cBhvr>
                                            <p:cTn id="28" dur="500"/>
                                            <p:tgtEl>
                                              <p:spTgt spid="24"/>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ppt_w</p:attrName>
                                            </p:attrNameLst>
                                          </p:cBhvr>
                                          <p:tavLst>
                                            <p:tav tm="0">
                                              <p:val>
                                                <p:fltVal val="0"/>
                                              </p:val>
                                            </p:tav>
                                            <p:tav tm="100000">
                                              <p:val>
                                                <p:strVal val="#ppt_w"/>
                                              </p:val>
                                            </p:tav>
                                          </p:tavLst>
                                        </p:anim>
                                        <p:anim calcmode="lin" valueType="num">
                                          <p:cBhvr>
                                            <p:cTn id="37" dur="500" fill="hold"/>
                                            <p:tgtEl>
                                              <p:spTgt spid="39"/>
                                            </p:tgtEl>
                                            <p:attrNameLst>
                                              <p:attrName>ppt_h</p:attrName>
                                            </p:attrNameLst>
                                          </p:cBhvr>
                                          <p:tavLst>
                                            <p:tav tm="0">
                                              <p:val>
                                                <p:fltVal val="0"/>
                                              </p:val>
                                            </p:tav>
                                            <p:tav tm="100000">
                                              <p:val>
                                                <p:strVal val="#ppt_h"/>
                                              </p:val>
                                            </p:tav>
                                          </p:tavLst>
                                        </p:anim>
                                        <p:animEffect transition="in" filter="fade">
                                          <p:cBhvr>
                                            <p:cTn id="38" dur="500"/>
                                            <p:tgtEl>
                                              <p:spTgt spid="3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right)">
                                          <p:cBhvr>
                                            <p:cTn id="48" dur="500"/>
                                            <p:tgtEl>
                                              <p:spTgt spid="36"/>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Effect transition="in" filter="fade">
                                          <p:cBhvr>
                                            <p:cTn id="58" dur="500"/>
                                            <p:tgtEl>
                                              <p:spTgt spid="49"/>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anim calcmode="lin" valueType="num">
                                          <p:cBhvr>
                                            <p:cTn id="63" dur="500" fill="hold"/>
                                            <p:tgtEl>
                                              <p:spTgt spid="55"/>
                                            </p:tgtEl>
                                            <p:attrNameLst>
                                              <p:attrName>ppt_x</p:attrName>
                                            </p:attrNameLst>
                                          </p:cBhvr>
                                          <p:tavLst>
                                            <p:tav tm="0">
                                              <p:val>
                                                <p:strVal val="#ppt_x"/>
                                              </p:val>
                                            </p:tav>
                                            <p:tav tm="100000">
                                              <p:val>
                                                <p:strVal val="#ppt_x"/>
                                              </p:val>
                                            </p:tav>
                                          </p:tavLst>
                                        </p:anim>
                                        <p:anim calcmode="lin" valueType="num">
                                          <p:cBhvr>
                                            <p:cTn id="64" dur="500" fill="hold"/>
                                            <p:tgtEl>
                                              <p:spTgt spid="55"/>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right)">
                                          <p:cBhvr>
                                            <p:cTn id="68" dur="500"/>
                                            <p:tgtEl>
                                              <p:spTgt spid="46"/>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wipe(left)">
                                          <p:cBhvr>
                                            <p:cTn id="72" dur="500"/>
                                            <p:tgtEl>
                                              <p:spTgt spid="52"/>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500" fill="hold"/>
                                            <p:tgtEl>
                                              <p:spTgt spid="59"/>
                                            </p:tgtEl>
                                            <p:attrNameLst>
                                              <p:attrName>ppt_w</p:attrName>
                                            </p:attrNameLst>
                                          </p:cBhvr>
                                          <p:tavLst>
                                            <p:tav tm="0">
                                              <p:val>
                                                <p:fltVal val="0"/>
                                              </p:val>
                                            </p:tav>
                                            <p:tav tm="100000">
                                              <p:val>
                                                <p:strVal val="#ppt_w"/>
                                              </p:val>
                                            </p:tav>
                                          </p:tavLst>
                                        </p:anim>
                                        <p:anim calcmode="lin" valueType="num">
                                          <p:cBhvr>
                                            <p:cTn id="77" dur="500" fill="hold"/>
                                            <p:tgtEl>
                                              <p:spTgt spid="59"/>
                                            </p:tgtEl>
                                            <p:attrNameLst>
                                              <p:attrName>ppt_h</p:attrName>
                                            </p:attrNameLst>
                                          </p:cBhvr>
                                          <p:tavLst>
                                            <p:tav tm="0">
                                              <p:val>
                                                <p:fltVal val="0"/>
                                              </p:val>
                                            </p:tav>
                                            <p:tav tm="100000">
                                              <p:val>
                                                <p:strVal val="#ppt_h"/>
                                              </p:val>
                                            </p:tav>
                                          </p:tavLst>
                                        </p:anim>
                                        <p:animEffect transition="in" filter="fade">
                                          <p:cBhvr>
                                            <p:cTn id="78" dur="500"/>
                                            <p:tgtEl>
                                              <p:spTgt spid="59"/>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anim calcmode="lin" valueType="num">
                                          <p:cBhvr>
                                            <p:cTn id="83" dur="500" fill="hold"/>
                                            <p:tgtEl>
                                              <p:spTgt spid="65"/>
                                            </p:tgtEl>
                                            <p:attrNameLst>
                                              <p:attrName>ppt_x</p:attrName>
                                            </p:attrNameLst>
                                          </p:cBhvr>
                                          <p:tavLst>
                                            <p:tav tm="0">
                                              <p:val>
                                                <p:strVal val="#ppt_x"/>
                                              </p:val>
                                            </p:tav>
                                            <p:tav tm="100000">
                                              <p:val>
                                                <p:strVal val="#ppt_x"/>
                                              </p:val>
                                            </p:tav>
                                          </p:tavLst>
                                        </p:anim>
                                        <p:anim calcmode="lin" valueType="num">
                                          <p:cBhvr>
                                            <p:cTn id="84" dur="500" fill="hold"/>
                                            <p:tgtEl>
                                              <p:spTgt spid="65"/>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wipe(right)">
                                          <p:cBhvr>
                                            <p:cTn id="88" dur="500"/>
                                            <p:tgtEl>
                                              <p:spTgt spid="56"/>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wipe(left)">
                                          <p:cBhvr>
                                            <p:cTn id="9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5" grpId="0" animBg="1"/>
          <p:bldP spid="45" grpId="0" animBg="1"/>
          <p:bldP spid="55" grpId="0" animBg="1"/>
          <p:bldP spid="6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2000" fill="hold"/>
                                            <p:tgtEl>
                                              <p:spTgt spid="27"/>
                                            </p:tgtEl>
                                            <p:attrNameLst>
                                              <p:attrName>ppt_x</p:attrName>
                                            </p:attrNameLst>
                                          </p:cBhvr>
                                          <p:tavLst>
                                            <p:tav tm="0">
                                              <p:val>
                                                <p:strVal val="#ppt_x"/>
                                              </p:val>
                                            </p:tav>
                                            <p:tav tm="100000">
                                              <p:val>
                                                <p:strVal val="#ppt_x"/>
                                              </p:val>
                                            </p:tav>
                                          </p:tavLst>
                                        </p:anim>
                                        <p:anim calcmode="lin" valueType="num">
                                          <p:cBhvr additive="base">
                                            <p:cTn id="8" dur="20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2000" fill="hold"/>
                                            <p:tgtEl>
                                              <p:spTgt spid="28"/>
                                            </p:tgtEl>
                                            <p:attrNameLst>
                                              <p:attrName>ppt_x</p:attrName>
                                            </p:attrNameLst>
                                          </p:cBhvr>
                                          <p:tavLst>
                                            <p:tav tm="0">
                                              <p:val>
                                                <p:strVal val="#ppt_x"/>
                                              </p:val>
                                            </p:tav>
                                            <p:tav tm="100000">
                                              <p:val>
                                                <p:strVal val="#ppt_x"/>
                                              </p:val>
                                            </p:tav>
                                          </p:tavLst>
                                        </p:anim>
                                        <p:anim calcmode="lin" valueType="num">
                                          <p:cBhvr additive="base">
                                            <p:cTn id="12" dur="200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ppt_x</p:attrName>
                                            </p:attrNameLst>
                                          </p:cBhvr>
                                          <p:tavLst>
                                            <p:tav tm="0">
                                              <p:val>
                                                <p:strVal val="#ppt_x"/>
                                              </p:val>
                                            </p:tav>
                                            <p:tav tm="100000">
                                              <p:val>
                                                <p:strVal val="#ppt_x"/>
                                              </p:val>
                                            </p:tav>
                                          </p:tavLst>
                                        </p:anim>
                                        <p:anim calcmode="lin" valueType="num">
                                          <p:cBhvr>
                                            <p:cTn id="24" dur="500" fill="hold"/>
                                            <p:tgtEl>
                                              <p:spTgt spid="3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right)">
                                          <p:cBhvr>
                                            <p:cTn id="28" dur="500"/>
                                            <p:tgtEl>
                                              <p:spTgt spid="24"/>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ppt_w</p:attrName>
                                            </p:attrNameLst>
                                          </p:cBhvr>
                                          <p:tavLst>
                                            <p:tav tm="0">
                                              <p:val>
                                                <p:fltVal val="0"/>
                                              </p:val>
                                            </p:tav>
                                            <p:tav tm="100000">
                                              <p:val>
                                                <p:strVal val="#ppt_w"/>
                                              </p:val>
                                            </p:tav>
                                          </p:tavLst>
                                        </p:anim>
                                        <p:anim calcmode="lin" valueType="num">
                                          <p:cBhvr>
                                            <p:cTn id="37" dur="500" fill="hold"/>
                                            <p:tgtEl>
                                              <p:spTgt spid="39"/>
                                            </p:tgtEl>
                                            <p:attrNameLst>
                                              <p:attrName>ppt_h</p:attrName>
                                            </p:attrNameLst>
                                          </p:cBhvr>
                                          <p:tavLst>
                                            <p:tav tm="0">
                                              <p:val>
                                                <p:fltVal val="0"/>
                                              </p:val>
                                            </p:tav>
                                            <p:tav tm="100000">
                                              <p:val>
                                                <p:strVal val="#ppt_h"/>
                                              </p:val>
                                            </p:tav>
                                          </p:tavLst>
                                        </p:anim>
                                        <p:animEffect transition="in" filter="fade">
                                          <p:cBhvr>
                                            <p:cTn id="38" dur="500"/>
                                            <p:tgtEl>
                                              <p:spTgt spid="3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right)">
                                          <p:cBhvr>
                                            <p:cTn id="48" dur="500"/>
                                            <p:tgtEl>
                                              <p:spTgt spid="36"/>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Effect transition="in" filter="fade">
                                          <p:cBhvr>
                                            <p:cTn id="58" dur="500"/>
                                            <p:tgtEl>
                                              <p:spTgt spid="49"/>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anim calcmode="lin" valueType="num">
                                          <p:cBhvr>
                                            <p:cTn id="63" dur="500" fill="hold"/>
                                            <p:tgtEl>
                                              <p:spTgt spid="55"/>
                                            </p:tgtEl>
                                            <p:attrNameLst>
                                              <p:attrName>ppt_x</p:attrName>
                                            </p:attrNameLst>
                                          </p:cBhvr>
                                          <p:tavLst>
                                            <p:tav tm="0">
                                              <p:val>
                                                <p:strVal val="#ppt_x"/>
                                              </p:val>
                                            </p:tav>
                                            <p:tav tm="100000">
                                              <p:val>
                                                <p:strVal val="#ppt_x"/>
                                              </p:val>
                                            </p:tav>
                                          </p:tavLst>
                                        </p:anim>
                                        <p:anim calcmode="lin" valueType="num">
                                          <p:cBhvr>
                                            <p:cTn id="64" dur="500" fill="hold"/>
                                            <p:tgtEl>
                                              <p:spTgt spid="55"/>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right)">
                                          <p:cBhvr>
                                            <p:cTn id="68" dur="500"/>
                                            <p:tgtEl>
                                              <p:spTgt spid="46"/>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wipe(left)">
                                          <p:cBhvr>
                                            <p:cTn id="72" dur="500"/>
                                            <p:tgtEl>
                                              <p:spTgt spid="52"/>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500" fill="hold"/>
                                            <p:tgtEl>
                                              <p:spTgt spid="59"/>
                                            </p:tgtEl>
                                            <p:attrNameLst>
                                              <p:attrName>ppt_w</p:attrName>
                                            </p:attrNameLst>
                                          </p:cBhvr>
                                          <p:tavLst>
                                            <p:tav tm="0">
                                              <p:val>
                                                <p:fltVal val="0"/>
                                              </p:val>
                                            </p:tav>
                                            <p:tav tm="100000">
                                              <p:val>
                                                <p:strVal val="#ppt_w"/>
                                              </p:val>
                                            </p:tav>
                                          </p:tavLst>
                                        </p:anim>
                                        <p:anim calcmode="lin" valueType="num">
                                          <p:cBhvr>
                                            <p:cTn id="77" dur="500" fill="hold"/>
                                            <p:tgtEl>
                                              <p:spTgt spid="59"/>
                                            </p:tgtEl>
                                            <p:attrNameLst>
                                              <p:attrName>ppt_h</p:attrName>
                                            </p:attrNameLst>
                                          </p:cBhvr>
                                          <p:tavLst>
                                            <p:tav tm="0">
                                              <p:val>
                                                <p:fltVal val="0"/>
                                              </p:val>
                                            </p:tav>
                                            <p:tav tm="100000">
                                              <p:val>
                                                <p:strVal val="#ppt_h"/>
                                              </p:val>
                                            </p:tav>
                                          </p:tavLst>
                                        </p:anim>
                                        <p:animEffect transition="in" filter="fade">
                                          <p:cBhvr>
                                            <p:cTn id="78" dur="500"/>
                                            <p:tgtEl>
                                              <p:spTgt spid="59"/>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anim calcmode="lin" valueType="num">
                                          <p:cBhvr>
                                            <p:cTn id="83" dur="500" fill="hold"/>
                                            <p:tgtEl>
                                              <p:spTgt spid="65"/>
                                            </p:tgtEl>
                                            <p:attrNameLst>
                                              <p:attrName>ppt_x</p:attrName>
                                            </p:attrNameLst>
                                          </p:cBhvr>
                                          <p:tavLst>
                                            <p:tav tm="0">
                                              <p:val>
                                                <p:strVal val="#ppt_x"/>
                                              </p:val>
                                            </p:tav>
                                            <p:tav tm="100000">
                                              <p:val>
                                                <p:strVal val="#ppt_x"/>
                                              </p:val>
                                            </p:tav>
                                          </p:tavLst>
                                        </p:anim>
                                        <p:anim calcmode="lin" valueType="num">
                                          <p:cBhvr>
                                            <p:cTn id="84" dur="500" fill="hold"/>
                                            <p:tgtEl>
                                              <p:spTgt spid="65"/>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wipe(right)">
                                          <p:cBhvr>
                                            <p:cTn id="88" dur="500"/>
                                            <p:tgtEl>
                                              <p:spTgt spid="56"/>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wipe(left)">
                                          <p:cBhvr>
                                            <p:cTn id="9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5" grpId="0" animBg="1"/>
          <p:bldP spid="45" grpId="0" animBg="1"/>
          <p:bldP spid="55" grpId="0" animBg="1"/>
          <p:bldP spid="65"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851922" y="2070596"/>
            <a:ext cx="2031325" cy="1077218"/>
          </a:xfrm>
          <a:prstGeom prst="rect">
            <a:avLst/>
          </a:prstGeom>
          <a:noFill/>
        </p:spPr>
        <p:txBody>
          <a:bodyPr wrap="none" rtlCol="0">
            <a:spAutoFit/>
          </a:bodyPr>
          <a:lstStyle/>
          <a:p>
            <a:pPr marL="0" lvl="1"/>
            <a:r>
              <a:rPr lang="zh-CN" altLang="en-US" sz="1400" b="1" dirty="0" smtClean="0">
                <a:solidFill>
                  <a:srgbClr val="C00000"/>
                </a:solidFill>
                <a:latin typeface="微软雅黑" pitchFamily="34" charset="-122"/>
                <a:ea typeface="微软雅黑" pitchFamily="34" charset="-122"/>
              </a:rPr>
              <a:t> </a:t>
            </a:r>
            <a:r>
              <a:rPr lang="zh-CN" altLang="en-US" sz="2800" b="1" dirty="0" smtClean="0">
                <a:solidFill>
                  <a:srgbClr val="C00000"/>
                </a:solidFill>
                <a:latin typeface="微软雅黑" pitchFamily="34" charset="-122"/>
                <a:ea typeface="微软雅黑" pitchFamily="34" charset="-122"/>
              </a:rPr>
              <a:t>第三部分</a:t>
            </a:r>
            <a:endParaRPr lang="en-US" altLang="zh-CN" sz="2800" b="1" dirty="0">
              <a:solidFill>
                <a:srgbClr val="C00000"/>
              </a:solidFill>
              <a:latin typeface="微软雅黑" pitchFamily="34" charset="-122"/>
              <a:ea typeface="微软雅黑" pitchFamily="34" charset="-122"/>
            </a:endParaRPr>
          </a:p>
          <a:p>
            <a:pPr marL="0" lvl="1" algn="ctr"/>
            <a:r>
              <a:rPr lang="zh-CN" altLang="en-US" sz="3600" b="1" dirty="0" smtClean="0">
                <a:solidFill>
                  <a:srgbClr val="C00000"/>
                </a:solidFill>
                <a:latin typeface="微软雅黑" pitchFamily="34" charset="-122"/>
                <a:ea typeface="微软雅黑" pitchFamily="34" charset="-122"/>
              </a:rPr>
              <a:t>工作总结</a:t>
            </a:r>
            <a:endParaRPr lang="en-US" altLang="zh-CN" sz="3600" b="1" dirty="0" smtClean="0">
              <a:solidFill>
                <a:srgbClr val="C00000"/>
              </a:solidFill>
              <a:latin typeface="微软雅黑" pitchFamily="34" charset="-122"/>
              <a:ea typeface="微软雅黑" pitchFamily="34" charset="-122"/>
            </a:endParaRPr>
          </a:p>
        </p:txBody>
      </p:sp>
      <p:cxnSp>
        <p:nvCxnSpPr>
          <p:cNvPr id="35" name="直接连接符 34"/>
          <p:cNvCxnSpPr/>
          <p:nvPr/>
        </p:nvCxnSpPr>
        <p:spPr>
          <a:xfrm flipV="1">
            <a:off x="3635896" y="1635646"/>
            <a:ext cx="0" cy="1924424"/>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28994" y="3147814"/>
            <a:ext cx="902846" cy="246221"/>
          </a:xfrm>
          <a:prstGeom prst="rect">
            <a:avLst/>
          </a:prstGeom>
          <a:noFill/>
        </p:spPr>
        <p:txBody>
          <a:bodyPr wrap="square" lIns="0" tIns="0" rIns="0" bIns="0" rtlCol="0">
            <a:spAutoFit/>
          </a:bodyPr>
          <a:lstStyle/>
          <a:p>
            <a:r>
              <a:rPr lang="en-US" altLang="zh-CN" sz="1600" dirty="0" smtClean="0">
                <a:solidFill>
                  <a:srgbClr val="C00000"/>
                </a:solidFill>
                <a:latin typeface="微软雅黑" pitchFamily="34" charset="-122"/>
                <a:ea typeface="微软雅黑" pitchFamily="34" charset="-122"/>
              </a:rPr>
              <a:t>PART 03</a:t>
            </a:r>
            <a:endParaRPr lang="zh-CN" altLang="en-US" sz="1600" dirty="0" smtClean="0">
              <a:solidFill>
                <a:srgbClr val="C00000"/>
              </a:solidFill>
              <a:latin typeface="微软雅黑" pitchFamily="34" charset="-122"/>
              <a:ea typeface="微软雅黑" pitchFamily="34" charset="-122"/>
            </a:endParaRPr>
          </a:p>
        </p:txBody>
      </p:sp>
      <p:grpSp>
        <p:nvGrpSpPr>
          <p:cNvPr id="37" name="组合 36"/>
          <p:cNvGrpSpPr/>
          <p:nvPr/>
        </p:nvGrpSpPr>
        <p:grpSpPr>
          <a:xfrm>
            <a:off x="2051720" y="1775651"/>
            <a:ext cx="1197175" cy="1197175"/>
            <a:chOff x="2123728" y="1579722"/>
            <a:chExt cx="1197175" cy="1197175"/>
          </a:xfrm>
        </p:grpSpPr>
        <p:grpSp>
          <p:nvGrpSpPr>
            <p:cNvPr id="38" name="组合 3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90886926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5000">
                                          <p:cBhvr additive="base">
                                            <p:cTn id="7" dur="15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ppt_x</p:attrName>
                                            </p:attrNameLst>
                                          </p:cBhvr>
                                          <p:tavLst>
                                            <p:tav tm="0">
                                              <p:val>
                                                <p:strVal val="#ppt_x-#ppt_w*1.125000"/>
                                              </p:val>
                                            </p:tav>
                                            <p:tav tm="100000">
                                              <p:val>
                                                <p:strVal val="#ppt_x"/>
                                              </p:val>
                                            </p:tav>
                                          </p:tavLst>
                                        </p:anim>
                                        <p:animEffect transition="in" filter="wipe(right)">
                                          <p:cBhvr>
                                            <p:cTn id="17" dur="500"/>
                                            <p:tgtEl>
                                              <p:spTgt spid="3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ppt_x</p:attrName>
                                            </p:attrNameLst>
                                          </p:cBhvr>
                                          <p:tavLst>
                                            <p:tav tm="0">
                                              <p:val>
                                                <p:strVal val="#ppt_x"/>
                                              </p:val>
                                            </p:tav>
                                            <p:tav tm="100000">
                                              <p:val>
                                                <p:strVal val="#ppt_x"/>
                                              </p:val>
                                            </p:tav>
                                          </p:tavLst>
                                        </p:anim>
                                        <p:anim calcmode="lin" valueType="num">
                                          <p:cBhvr>
                                            <p:cTn id="2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500" fill="hold"/>
                                            <p:tgtEl>
                                              <p:spTgt spid="37"/>
                                            </p:tgtEl>
                                            <p:attrNameLst>
                                              <p:attrName>ppt_x</p:attrName>
                                            </p:attrNameLst>
                                          </p:cBhvr>
                                          <p:tavLst>
                                            <p:tav tm="0">
                                              <p:val>
                                                <p:strVal val="0-#ppt_w/2"/>
                                              </p:val>
                                            </p:tav>
                                            <p:tav tm="100000">
                                              <p:val>
                                                <p:strVal val="#ppt_x"/>
                                              </p:val>
                                            </p:tav>
                                          </p:tavLst>
                                        </p:anim>
                                        <p:anim calcmode="lin" valueType="num">
                                          <p:cBhvr additive="base">
                                            <p:cTn id="8" dur="1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ppt_x</p:attrName>
                                            </p:attrNameLst>
                                          </p:cBhvr>
                                          <p:tavLst>
                                            <p:tav tm="0">
                                              <p:val>
                                                <p:strVal val="#ppt_x-#ppt_w*1.125000"/>
                                              </p:val>
                                            </p:tav>
                                            <p:tav tm="100000">
                                              <p:val>
                                                <p:strVal val="#ppt_x"/>
                                              </p:val>
                                            </p:tav>
                                          </p:tavLst>
                                        </p:anim>
                                        <p:animEffect transition="in" filter="wipe(right)">
                                          <p:cBhvr>
                                            <p:cTn id="17" dur="500"/>
                                            <p:tgtEl>
                                              <p:spTgt spid="3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ppt_x</p:attrName>
                                            </p:attrNameLst>
                                          </p:cBhvr>
                                          <p:tavLst>
                                            <p:tav tm="0">
                                              <p:val>
                                                <p:strVal val="#ppt_x"/>
                                              </p:val>
                                            </p:tav>
                                            <p:tav tm="100000">
                                              <p:val>
                                                <p:strVal val="#ppt_x"/>
                                              </p:val>
                                            </p:tav>
                                          </p:tavLst>
                                        </p:anim>
                                        <p:anim calcmode="lin" valueType="num">
                                          <p:cBhvr>
                                            <p:cTn id="2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282704" y="1247277"/>
            <a:ext cx="1365301" cy="1365302"/>
            <a:chOff x="1367367" y="1923540"/>
            <a:chExt cx="2091076" cy="2091076"/>
          </a:xfrm>
        </p:grpSpPr>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52218" y="2113784"/>
              <a:ext cx="1921373" cy="1829057"/>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3" name="组合 22"/>
            <p:cNvGrpSpPr/>
            <p:nvPr/>
          </p:nvGrpSpPr>
          <p:grpSpPr>
            <a:xfrm>
              <a:off x="1367367" y="1923540"/>
              <a:ext cx="2091076" cy="2091076"/>
              <a:chOff x="4742449" y="2216782"/>
              <a:chExt cx="3801476" cy="3801476"/>
            </a:xfrm>
          </p:grpSpPr>
          <p:sp>
            <p:nvSpPr>
              <p:cNvPr id="24" name="任意多边形 23"/>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圆角矩形 24"/>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圆角矩形 25"/>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27" name="组合 26"/>
          <p:cNvGrpSpPr/>
          <p:nvPr/>
        </p:nvGrpSpPr>
        <p:grpSpPr>
          <a:xfrm>
            <a:off x="3019430" y="1247277"/>
            <a:ext cx="1365301" cy="1365302"/>
            <a:chOff x="3751324" y="1923540"/>
            <a:chExt cx="2091076" cy="2091076"/>
          </a:xfrm>
        </p:grpSpPr>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07122" y="2113786"/>
              <a:ext cx="1764724" cy="1829056"/>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29" name="组合 28"/>
            <p:cNvGrpSpPr/>
            <p:nvPr/>
          </p:nvGrpSpPr>
          <p:grpSpPr>
            <a:xfrm>
              <a:off x="3751324" y="1923540"/>
              <a:ext cx="2091076" cy="2091076"/>
              <a:chOff x="4742449" y="2216782"/>
              <a:chExt cx="3801476" cy="3801476"/>
            </a:xfrm>
          </p:grpSpPr>
          <p:sp>
            <p:nvSpPr>
              <p:cNvPr id="30" name="任意多边形 2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圆角矩形 30"/>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圆角矩形 31"/>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4753452" y="1247277"/>
            <a:ext cx="1370706" cy="1365302"/>
            <a:chOff x="6258959" y="1923540"/>
            <a:chExt cx="2099355" cy="2091076"/>
          </a:xfrm>
        </p:grpSpPr>
        <p:pic>
          <p:nvPicPr>
            <p:cNvPr id="34" name="图片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942" y="2094094"/>
              <a:ext cx="1921372" cy="1749963"/>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35" name="组合 34"/>
            <p:cNvGrpSpPr/>
            <p:nvPr/>
          </p:nvGrpSpPr>
          <p:grpSpPr>
            <a:xfrm>
              <a:off x="6258959" y="1923540"/>
              <a:ext cx="2091076" cy="2091076"/>
              <a:chOff x="4742449" y="2216782"/>
              <a:chExt cx="3801476" cy="3801476"/>
            </a:xfrm>
          </p:grpSpPr>
          <p:sp>
            <p:nvSpPr>
              <p:cNvPr id="36" name="任意多边形 35"/>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圆角矩形 36"/>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圆角矩形 37"/>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39" name="组合 38"/>
          <p:cNvGrpSpPr/>
          <p:nvPr/>
        </p:nvGrpSpPr>
        <p:grpSpPr>
          <a:xfrm>
            <a:off x="6489763" y="1247277"/>
            <a:ext cx="1371533" cy="1365302"/>
            <a:chOff x="8787513" y="1923540"/>
            <a:chExt cx="2100620" cy="2091076"/>
          </a:xfrm>
        </p:grpSpPr>
        <p:pic>
          <p:nvPicPr>
            <p:cNvPr id="40" name="图片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66762" y="2113784"/>
              <a:ext cx="1921371" cy="1900830"/>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41" name="组合 40"/>
            <p:cNvGrpSpPr/>
            <p:nvPr/>
          </p:nvGrpSpPr>
          <p:grpSpPr>
            <a:xfrm>
              <a:off x="8787513" y="1923540"/>
              <a:ext cx="2091076" cy="2091076"/>
              <a:chOff x="4742449" y="2216782"/>
              <a:chExt cx="3801476" cy="3801476"/>
            </a:xfrm>
          </p:grpSpPr>
          <p:sp>
            <p:nvSpPr>
              <p:cNvPr id="42" name="任意多边形 4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圆角矩形 42"/>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圆角矩形 43"/>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cxnSp>
        <p:nvCxnSpPr>
          <p:cNvPr id="45" name="直接连接符 44"/>
          <p:cNvCxnSpPr/>
          <p:nvPr/>
        </p:nvCxnSpPr>
        <p:spPr>
          <a:xfrm>
            <a:off x="1282643" y="3866134"/>
            <a:ext cx="657871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6" name="文本框 29"/>
          <p:cNvSpPr txBox="1"/>
          <p:nvPr/>
        </p:nvSpPr>
        <p:spPr>
          <a:xfrm>
            <a:off x="1405803" y="3930633"/>
            <a:ext cx="6332396" cy="684803"/>
          </a:xfrm>
          <a:prstGeom prst="rect">
            <a:avLst/>
          </a:prstGeom>
          <a:noFill/>
        </p:spPr>
        <p:txBody>
          <a:bodyPr wrap="square" lIns="68580" tIns="34290" rIns="68580" bIns="34290" rtlCol="0">
            <a:spAutoFit/>
          </a:bodyPr>
          <a:lstStyle/>
          <a:p>
            <a:pPr>
              <a:spcBef>
                <a:spcPct val="0"/>
              </a:spcBef>
            </a:pP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r>
              <a:rPr lang="zh-CN" altLang="en-US" sz="1000" dirty="0" smtClean="0">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r>
              <a:rPr lang="zh-CN" altLang="en-US" sz="1000" dirty="0" smtClean="0">
                <a:latin typeface="微软雅黑" panose="020B0503020204020204" pitchFamily="34" charset="-122"/>
                <a:ea typeface="微软雅黑" panose="020B0503020204020204" pitchFamily="34" charset="-122"/>
                <a:sym typeface="方正兰亭黑_GBK" panose="02000000000000000000" pitchFamily="2" charset="-122"/>
              </a:rPr>
              <a:t>在此在此</a:t>
            </a: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录入图表的综合描述说明。在此录入在此在此</a:t>
            </a:r>
            <a:r>
              <a:rPr lang="zh-CN" altLang="en-US" sz="1000" dirty="0" smtClean="0">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a:t>
            </a:r>
            <a:r>
              <a:rPr lang="zh-CN" altLang="en-US" sz="1000" dirty="0" smtClean="0">
                <a:latin typeface="微软雅黑" panose="020B0503020204020204" pitchFamily="34" charset="-122"/>
                <a:ea typeface="微软雅黑" panose="020B0503020204020204" pitchFamily="34" charset="-122"/>
                <a:sym typeface="方正兰亭黑_GBK" panose="02000000000000000000" pitchFamily="2" charset="-122"/>
              </a:rPr>
              <a:t>。在此录入在此在此在此</a:t>
            </a:r>
            <a:endParaRPr lang="zh-CN" altLang="en-US" sz="1000" dirty="0" smtClean="0">
              <a:latin typeface="微软雅黑" panose="020B0503020204020204" pitchFamily="34" charset="-122"/>
              <a:ea typeface="微软雅黑" panose="020B0503020204020204" pitchFamily="34" charset="-122"/>
            </a:endParaRPr>
          </a:p>
          <a:p>
            <a:pPr>
              <a:spcBef>
                <a:spcPct val="0"/>
              </a:spcBef>
            </a:pPr>
            <a:endParaRPr lang="zh-CN" altLang="en-US" sz="1000" dirty="0" smtClean="0">
              <a:latin typeface="微软雅黑" panose="020B0503020204020204" pitchFamily="34" charset="-122"/>
              <a:ea typeface="微软雅黑" panose="020B0503020204020204" pitchFamily="34" charset="-122"/>
            </a:endParaRPr>
          </a:p>
          <a:p>
            <a:pPr>
              <a:spcBef>
                <a:spcPct val="0"/>
              </a:spcBef>
            </a:pPr>
            <a:endParaRPr lang="zh-CN" altLang="en-US" sz="1000" dirty="0">
              <a:latin typeface="微软雅黑" panose="020B0503020204020204" pitchFamily="34" charset="-122"/>
              <a:ea typeface="微软雅黑" panose="020B0503020204020204" pitchFamily="34" charset="-122"/>
            </a:endParaRPr>
          </a:p>
        </p:txBody>
      </p:sp>
      <p:grpSp>
        <p:nvGrpSpPr>
          <p:cNvPr id="47" name="组合 46"/>
          <p:cNvGrpSpPr/>
          <p:nvPr/>
        </p:nvGrpSpPr>
        <p:grpSpPr>
          <a:xfrm>
            <a:off x="1318460" y="2736796"/>
            <a:ext cx="1293789" cy="758216"/>
            <a:chOff x="3451161" y="3801665"/>
            <a:chExt cx="1725052" cy="1010953"/>
          </a:xfrm>
        </p:grpSpPr>
        <p:sp>
          <p:nvSpPr>
            <p:cNvPr id="48" name="文本框 31"/>
            <p:cNvSpPr txBox="1"/>
            <p:nvPr/>
          </p:nvSpPr>
          <p:spPr>
            <a:xfrm>
              <a:off x="3451161" y="3801665"/>
              <a:ext cx="1725052" cy="430886"/>
            </a:xfrm>
            <a:prstGeom prst="rect">
              <a:avLst/>
            </a:prstGeom>
            <a:noFill/>
          </p:spPr>
          <p:txBody>
            <a:bodyPr wrap="square" rtlCol="0">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添加</a:t>
              </a: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49" name="文本框 32"/>
            <p:cNvSpPr txBox="1"/>
            <p:nvPr/>
          </p:nvSpPr>
          <p:spPr>
            <a:xfrm>
              <a:off x="3457192" y="4135511"/>
              <a:ext cx="1719021" cy="677107"/>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a:t>
              </a:r>
              <a:r>
                <a:rPr lang="zh-CN" altLang="en-US" sz="900" dirty="0" smtClean="0">
                  <a:latin typeface="微软雅黑" panose="020B0503020204020204" pitchFamily="34" charset="-122"/>
                  <a:ea typeface="微软雅黑" panose="020B0503020204020204" pitchFamily="34" charset="-122"/>
                  <a:sym typeface="方正兰亭黑_GBK" panose="02000000000000000000" pitchFamily="2" charset="-122"/>
                </a:rPr>
                <a:t>在此</a:t>
              </a:r>
              <a:endParaRPr lang="zh-CN" altLang="en-US" sz="900" dirty="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055185" y="2736793"/>
            <a:ext cx="1293789" cy="758216"/>
            <a:chOff x="3451161" y="3801665"/>
            <a:chExt cx="1725052" cy="1010954"/>
          </a:xfrm>
        </p:grpSpPr>
        <p:sp>
          <p:nvSpPr>
            <p:cNvPr id="51" name="文本框 34"/>
            <p:cNvSpPr txBox="1"/>
            <p:nvPr/>
          </p:nvSpPr>
          <p:spPr>
            <a:xfrm>
              <a:off x="3451161" y="3801665"/>
              <a:ext cx="1725052" cy="430886"/>
            </a:xfrm>
            <a:prstGeom prst="rect">
              <a:avLst/>
            </a:prstGeom>
            <a:noFill/>
          </p:spPr>
          <p:txBody>
            <a:bodyPr wrap="squar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添加</a:t>
              </a:r>
              <a:r>
                <a:rPr lang="zh-CN" altLang="en-US" sz="1500" dirty="0">
                  <a:solidFill>
                    <a:schemeClr val="accent2"/>
                  </a:solidFill>
                  <a:latin typeface="微软雅黑" panose="020B0503020204020204" pitchFamily="34" charset="-122"/>
                  <a:ea typeface="微软雅黑" panose="020B0503020204020204" pitchFamily="34" charset="-122"/>
                </a:rPr>
                <a:t>标题</a:t>
              </a:r>
            </a:p>
          </p:txBody>
        </p:sp>
        <p:sp>
          <p:nvSpPr>
            <p:cNvPr id="52" name="文本框 35"/>
            <p:cNvSpPr txBox="1"/>
            <p:nvPr/>
          </p:nvSpPr>
          <p:spPr>
            <a:xfrm>
              <a:off x="3457192" y="4135511"/>
              <a:ext cx="1719021"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a:t>
              </a:r>
              <a:endParaRPr lang="zh-CN" altLang="en-US" sz="900" dirty="0">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4789208" y="2736793"/>
            <a:ext cx="1293789" cy="758216"/>
            <a:chOff x="3451161" y="3801665"/>
            <a:chExt cx="1725052" cy="1010954"/>
          </a:xfrm>
        </p:grpSpPr>
        <p:sp>
          <p:nvSpPr>
            <p:cNvPr id="54" name="文本框 37"/>
            <p:cNvSpPr txBox="1"/>
            <p:nvPr/>
          </p:nvSpPr>
          <p:spPr>
            <a:xfrm>
              <a:off x="3451161" y="3801665"/>
              <a:ext cx="1725052" cy="430886"/>
            </a:xfrm>
            <a:prstGeom prst="rect">
              <a:avLst/>
            </a:prstGeom>
            <a:noFill/>
          </p:spPr>
          <p:txBody>
            <a:bodyPr wrap="square" rtlCol="0">
              <a:spAutoFit/>
            </a:bodyPr>
            <a:lstStyle/>
            <a:p>
              <a:r>
                <a:rPr lang="zh-CN" altLang="en-US" sz="1500" dirty="0" smtClean="0">
                  <a:solidFill>
                    <a:schemeClr val="accent3"/>
                  </a:solidFill>
                  <a:latin typeface="微软雅黑" panose="020B0503020204020204" pitchFamily="34" charset="-122"/>
                  <a:ea typeface="微软雅黑" panose="020B0503020204020204" pitchFamily="34" charset="-122"/>
                </a:rPr>
                <a:t>添加</a:t>
              </a:r>
              <a:r>
                <a:rPr lang="zh-CN" altLang="en-US" sz="1500" dirty="0">
                  <a:solidFill>
                    <a:schemeClr val="accent3"/>
                  </a:solidFill>
                  <a:latin typeface="微软雅黑" panose="020B0503020204020204" pitchFamily="34" charset="-122"/>
                  <a:ea typeface="微软雅黑" panose="020B0503020204020204" pitchFamily="34" charset="-122"/>
                </a:rPr>
                <a:t>标题</a:t>
              </a:r>
            </a:p>
          </p:txBody>
        </p:sp>
        <p:sp>
          <p:nvSpPr>
            <p:cNvPr id="55" name="文本框 38"/>
            <p:cNvSpPr txBox="1"/>
            <p:nvPr/>
          </p:nvSpPr>
          <p:spPr>
            <a:xfrm>
              <a:off x="3457192" y="4135511"/>
              <a:ext cx="1719021"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a:t>
              </a:r>
              <a:endParaRPr lang="zh-CN" altLang="en-US" sz="900" dirty="0">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6539027" y="2736793"/>
            <a:ext cx="1293789" cy="758216"/>
            <a:chOff x="3451161" y="3801665"/>
            <a:chExt cx="1725052" cy="1010954"/>
          </a:xfrm>
        </p:grpSpPr>
        <p:sp>
          <p:nvSpPr>
            <p:cNvPr id="57" name="文本框 40"/>
            <p:cNvSpPr txBox="1"/>
            <p:nvPr/>
          </p:nvSpPr>
          <p:spPr>
            <a:xfrm>
              <a:off x="3451161" y="3801665"/>
              <a:ext cx="1725052" cy="430886"/>
            </a:xfrm>
            <a:prstGeom prst="rect">
              <a:avLst/>
            </a:prstGeom>
            <a:noFill/>
          </p:spPr>
          <p:txBody>
            <a:bodyPr wrap="square" rtlCol="0">
              <a:spAutoFit/>
            </a:bodyPr>
            <a:lstStyle/>
            <a:p>
              <a:r>
                <a:rPr lang="zh-CN" altLang="en-US" sz="1500" dirty="0" smtClean="0">
                  <a:solidFill>
                    <a:schemeClr val="accent4"/>
                  </a:solidFill>
                  <a:latin typeface="微软雅黑" panose="020B0503020204020204" pitchFamily="34" charset="-122"/>
                  <a:ea typeface="微软雅黑" panose="020B0503020204020204" pitchFamily="34" charset="-122"/>
                </a:rPr>
                <a:t>添加</a:t>
              </a:r>
              <a:r>
                <a:rPr lang="zh-CN" altLang="en-US" sz="1500" dirty="0">
                  <a:solidFill>
                    <a:schemeClr val="accent4"/>
                  </a:solidFill>
                  <a:latin typeface="微软雅黑" panose="020B0503020204020204" pitchFamily="34" charset="-122"/>
                  <a:ea typeface="微软雅黑" panose="020B0503020204020204" pitchFamily="34" charset="-122"/>
                </a:rPr>
                <a:t>标题</a:t>
              </a:r>
            </a:p>
          </p:txBody>
        </p:sp>
        <p:sp>
          <p:nvSpPr>
            <p:cNvPr id="58" name="文本框 41"/>
            <p:cNvSpPr txBox="1"/>
            <p:nvPr/>
          </p:nvSpPr>
          <p:spPr>
            <a:xfrm>
              <a:off x="3457192" y="4135511"/>
              <a:ext cx="1719021"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a:t>
              </a:r>
              <a:endParaRPr lang="zh-CN" altLang="en-US" sz="9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036377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ppt_x"/>
                                          </p:val>
                                        </p:tav>
                                        <p:tav tm="100000">
                                          <p:val>
                                            <p:strVal val="#ppt_x"/>
                                          </p:val>
                                        </p:tav>
                                      </p:tavLst>
                                    </p:anim>
                                    <p:anim calcmode="lin" valueType="num">
                                      <p:cBhvr additive="base">
                                        <p:cTn id="2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ppt_x"/>
                                          </p:val>
                                        </p:tav>
                                        <p:tav tm="100000">
                                          <p:val>
                                            <p:strVal val="#ppt_x"/>
                                          </p:val>
                                        </p:tav>
                                      </p:tavLst>
                                    </p:anim>
                                    <p:anim calcmode="lin" valueType="num">
                                      <p:cBhvr additive="base">
                                        <p:cTn id="3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ppt_x"/>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500" fill="hold"/>
                                        <p:tgtEl>
                                          <p:spTgt spid="56"/>
                                        </p:tgtEl>
                                        <p:attrNameLst>
                                          <p:attrName>ppt_x</p:attrName>
                                        </p:attrNameLst>
                                      </p:cBhvr>
                                      <p:tavLst>
                                        <p:tav tm="0">
                                          <p:val>
                                            <p:strVal val="#ppt_x"/>
                                          </p:val>
                                        </p:tav>
                                        <p:tav tm="100000">
                                          <p:val>
                                            <p:strVal val="#ppt_x"/>
                                          </p:val>
                                        </p:tav>
                                      </p:tavLst>
                                    </p:anim>
                                    <p:anim calcmode="lin" valueType="num">
                                      <p:cBhvr additive="base">
                                        <p:cTn id="4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0-#ppt_w/2"/>
                                          </p:val>
                                        </p:tav>
                                        <p:tav tm="100000">
                                          <p:val>
                                            <p:strVal val="#ppt_x"/>
                                          </p:val>
                                        </p:tav>
                                      </p:tavLst>
                                    </p:anim>
                                    <p:anim calcmode="lin" valueType="num">
                                      <p:cBhvr additive="base">
                                        <p:cTn id="48" dur="500" fill="hold"/>
                                        <p:tgtEl>
                                          <p:spTgt spid="4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0-#ppt_w/2"/>
                                          </p:val>
                                        </p:tav>
                                        <p:tav tm="100000">
                                          <p:val>
                                            <p:strVal val="#ppt_x"/>
                                          </p:val>
                                        </p:tav>
                                      </p:tavLst>
                                    </p:anim>
                                    <p:anim calcmode="lin" valueType="num">
                                      <p:cBhvr additive="base">
                                        <p:cTn id="5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586952" y="925223"/>
            <a:ext cx="3192960" cy="3950783"/>
            <a:chOff x="865232" y="1286330"/>
            <a:chExt cx="4013321" cy="4966128"/>
          </a:xfrm>
        </p:grpSpPr>
        <p:pic>
          <p:nvPicPr>
            <p:cNvPr id="27" name="Picture 3"/>
            <p:cNvPicPr>
              <a:picLocks noChangeAspect="1"/>
            </p:cNvPicPr>
            <p:nvPr/>
          </p:nvPicPr>
          <p:blipFill>
            <a:blip r:embed="rId3"/>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28" name="Rectangle 4"/>
            <p:cNvSpPr/>
            <p:nvPr/>
          </p:nvSpPr>
          <p:spPr>
            <a:xfrm>
              <a:off x="1454212" y="1875344"/>
              <a:ext cx="2840124" cy="369919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en-US" sz="3200"/>
            </a:p>
          </p:txBody>
        </p:sp>
      </p:grpSp>
      <p:sp>
        <p:nvSpPr>
          <p:cNvPr id="29" name="矩形 28"/>
          <p:cNvSpPr>
            <a:spLocks noChangeArrowheads="1"/>
          </p:cNvSpPr>
          <p:nvPr/>
        </p:nvSpPr>
        <p:spPr bwMode="auto">
          <a:xfrm>
            <a:off x="4208606" y="3606286"/>
            <a:ext cx="843538" cy="261608"/>
          </a:xfrm>
          <a:prstGeom prst="rect">
            <a:avLst/>
          </a:prstGeom>
          <a:noFill/>
          <a:ln w="9525">
            <a:noFill/>
            <a:miter lim="800000"/>
            <a:headEnd/>
            <a:tailEnd/>
          </a:ln>
        </p:spPr>
        <p:txBody>
          <a:bodyPr wrap="square" lIns="91435" tIns="45719" rIns="91435" bIns="45719">
            <a:spAutoFit/>
          </a:bodyPr>
          <a:lstStyle/>
          <a:p>
            <a:r>
              <a:rPr lang="zh-CN" altLang="en-US" sz="1100" b="1" dirty="0">
                <a:solidFill>
                  <a:schemeClr val="tx1">
                    <a:lumMod val="65000"/>
                    <a:lumOff val="35000"/>
                  </a:schemeClr>
                </a:solidFill>
                <a:latin typeface="微软雅黑" pitchFamily="34" charset="-122"/>
                <a:ea typeface="微软雅黑" pitchFamily="34" charset="-122"/>
              </a:rPr>
              <a:t>添加标题</a:t>
            </a:r>
            <a:endParaRPr lang="en-US" altLang="zh-CN" sz="1100" b="1" dirty="0">
              <a:solidFill>
                <a:schemeClr val="tx1">
                  <a:lumMod val="65000"/>
                  <a:lumOff val="35000"/>
                </a:schemeClr>
              </a:solidFill>
              <a:latin typeface="微软雅黑" pitchFamily="34" charset="-122"/>
              <a:ea typeface="微软雅黑" pitchFamily="34" charset="-122"/>
            </a:endParaRPr>
          </a:p>
        </p:txBody>
      </p:sp>
      <p:sp>
        <p:nvSpPr>
          <p:cNvPr id="30" name="矩形 47"/>
          <p:cNvSpPr>
            <a:spLocks noChangeArrowheads="1"/>
          </p:cNvSpPr>
          <p:nvPr/>
        </p:nvSpPr>
        <p:spPr bwMode="auto">
          <a:xfrm>
            <a:off x="4194319" y="3918293"/>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1" name="矩形 30"/>
          <p:cNvSpPr>
            <a:spLocks noChangeArrowheads="1"/>
          </p:cNvSpPr>
          <p:nvPr/>
        </p:nvSpPr>
        <p:spPr bwMode="auto">
          <a:xfrm>
            <a:off x="6402283" y="3606286"/>
            <a:ext cx="843538" cy="261608"/>
          </a:xfrm>
          <a:prstGeom prst="rect">
            <a:avLst/>
          </a:prstGeom>
          <a:noFill/>
          <a:ln w="9525">
            <a:noFill/>
            <a:miter lim="800000"/>
            <a:headEnd/>
            <a:tailEnd/>
          </a:ln>
        </p:spPr>
        <p:txBody>
          <a:bodyPr wrap="square" lIns="91435" tIns="45719" rIns="91435" bIns="45719">
            <a:spAutoFit/>
          </a:bodyPr>
          <a:lstStyle/>
          <a:p>
            <a:r>
              <a:rPr lang="zh-CN" altLang="en-US" sz="1100" b="1" dirty="0">
                <a:solidFill>
                  <a:schemeClr val="tx1">
                    <a:lumMod val="65000"/>
                    <a:lumOff val="35000"/>
                  </a:schemeClr>
                </a:solidFill>
                <a:latin typeface="微软雅黑" pitchFamily="34" charset="-122"/>
                <a:ea typeface="微软雅黑" pitchFamily="34" charset="-122"/>
              </a:rPr>
              <a:t>添加标题</a:t>
            </a:r>
            <a:endParaRPr lang="en-US" altLang="zh-CN" sz="1100" b="1" dirty="0">
              <a:solidFill>
                <a:schemeClr val="tx1">
                  <a:lumMod val="65000"/>
                  <a:lumOff val="35000"/>
                </a:schemeClr>
              </a:solidFill>
              <a:latin typeface="微软雅黑" pitchFamily="34" charset="-122"/>
              <a:ea typeface="微软雅黑" pitchFamily="34" charset="-122"/>
            </a:endParaRPr>
          </a:p>
        </p:txBody>
      </p:sp>
      <p:sp>
        <p:nvSpPr>
          <p:cNvPr id="32" name="矩形 31"/>
          <p:cNvSpPr>
            <a:spLocks noChangeArrowheads="1"/>
          </p:cNvSpPr>
          <p:nvPr/>
        </p:nvSpPr>
        <p:spPr bwMode="auto">
          <a:xfrm>
            <a:off x="6387996" y="3918293"/>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33" name="组合 32"/>
          <p:cNvGrpSpPr/>
          <p:nvPr/>
        </p:nvGrpSpPr>
        <p:grpSpPr>
          <a:xfrm>
            <a:off x="4195493" y="1131591"/>
            <a:ext cx="2263519" cy="350012"/>
            <a:chOff x="814328" y="3219334"/>
            <a:chExt cx="2797200" cy="432536"/>
          </a:xfrm>
        </p:grpSpPr>
        <p:grpSp>
          <p:nvGrpSpPr>
            <p:cNvPr id="34" name="组合 33"/>
            <p:cNvGrpSpPr/>
            <p:nvPr/>
          </p:nvGrpSpPr>
          <p:grpSpPr>
            <a:xfrm>
              <a:off x="814328" y="3219334"/>
              <a:ext cx="2797200" cy="432536"/>
              <a:chOff x="2173927" y="3285519"/>
              <a:chExt cx="3549387" cy="548848"/>
            </a:xfrm>
          </p:grpSpPr>
          <p:grpSp>
            <p:nvGrpSpPr>
              <p:cNvPr id="36" name="组合 35"/>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38" name="圆角矩形 37"/>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sp>
              <p:nvSpPr>
                <p:cNvPr id="39" name="圆角矩形 38"/>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37" name="椭圆 36"/>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1E6168"/>
                  </a:solidFill>
                </a:endParaRPr>
              </a:p>
            </p:txBody>
          </p:sp>
        </p:grpSp>
        <p:sp>
          <p:nvSpPr>
            <p:cNvPr id="35" name="TextBox 34"/>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ysClr val="windowText" lastClr="000000"/>
                  </a:solidFill>
                </a:rPr>
                <a:t>点击输入标题</a:t>
              </a:r>
              <a:r>
                <a:rPr lang="zh-CN" altLang="en-US" sz="1100" b="0" dirty="0" smtClean="0">
                  <a:solidFill>
                    <a:sysClr val="windowText" lastClr="000000"/>
                  </a:solidFill>
                </a:rPr>
                <a:t>文本小标签</a:t>
              </a:r>
              <a:endParaRPr lang="zh-CN" altLang="en-US" sz="1100" b="0" dirty="0">
                <a:solidFill>
                  <a:sysClr val="windowText" lastClr="000000"/>
                </a:solidFill>
              </a:endParaRPr>
            </a:p>
          </p:txBody>
        </p:sp>
      </p:grpSp>
      <p:grpSp>
        <p:nvGrpSpPr>
          <p:cNvPr id="40" name="组合 39"/>
          <p:cNvGrpSpPr/>
          <p:nvPr/>
        </p:nvGrpSpPr>
        <p:grpSpPr>
          <a:xfrm>
            <a:off x="4197376" y="1563638"/>
            <a:ext cx="2916000" cy="350012"/>
            <a:chOff x="814327" y="3219334"/>
            <a:chExt cx="3603522" cy="432536"/>
          </a:xfrm>
        </p:grpSpPr>
        <p:grpSp>
          <p:nvGrpSpPr>
            <p:cNvPr id="41" name="组合 40"/>
            <p:cNvGrpSpPr/>
            <p:nvPr/>
          </p:nvGrpSpPr>
          <p:grpSpPr>
            <a:xfrm>
              <a:off x="814327" y="3219334"/>
              <a:ext cx="3603522" cy="432536"/>
              <a:chOff x="2173926" y="3285519"/>
              <a:chExt cx="4572535" cy="548848"/>
            </a:xfrm>
          </p:grpSpPr>
          <p:grpSp>
            <p:nvGrpSpPr>
              <p:cNvPr id="43" name="组合 42"/>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45" name="圆角矩形 44"/>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sp>
              <p:nvSpPr>
                <p:cNvPr id="46" name="圆角矩形 45"/>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44" name="椭圆 43"/>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42" name="TextBox 41"/>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ysClr val="windowText" lastClr="000000"/>
                  </a:solidFill>
                </a:rPr>
                <a:t>点击输入标题</a:t>
              </a:r>
              <a:r>
                <a:rPr lang="zh-CN" altLang="en-US" sz="1100" b="0" dirty="0" smtClean="0">
                  <a:solidFill>
                    <a:sysClr val="windowText" lastClr="000000"/>
                  </a:solidFill>
                </a:rPr>
                <a:t>文本及描述说明</a:t>
              </a:r>
              <a:endParaRPr lang="zh-CN" altLang="en-US" sz="1100" b="0" dirty="0">
                <a:solidFill>
                  <a:sysClr val="windowText" lastClr="000000"/>
                </a:solidFill>
              </a:endParaRPr>
            </a:p>
          </p:txBody>
        </p:sp>
      </p:grpSp>
      <p:grpSp>
        <p:nvGrpSpPr>
          <p:cNvPr id="47" name="组合 46"/>
          <p:cNvGrpSpPr/>
          <p:nvPr/>
        </p:nvGrpSpPr>
        <p:grpSpPr>
          <a:xfrm>
            <a:off x="4208607" y="1995686"/>
            <a:ext cx="2401200" cy="350012"/>
            <a:chOff x="814328" y="3219334"/>
            <a:chExt cx="2967344" cy="432536"/>
          </a:xfrm>
        </p:grpSpPr>
        <p:grpSp>
          <p:nvGrpSpPr>
            <p:cNvPr id="48" name="组合 47"/>
            <p:cNvGrpSpPr/>
            <p:nvPr/>
          </p:nvGrpSpPr>
          <p:grpSpPr>
            <a:xfrm>
              <a:off x="814328" y="3219334"/>
              <a:ext cx="2967344" cy="432536"/>
              <a:chOff x="2173927" y="3285519"/>
              <a:chExt cx="3765284" cy="548848"/>
            </a:xfrm>
          </p:grpSpPr>
          <p:grpSp>
            <p:nvGrpSpPr>
              <p:cNvPr id="50" name="组合 49"/>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52" name="圆角矩形 51"/>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sp>
              <p:nvSpPr>
                <p:cNvPr id="53" name="圆角矩形 52"/>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51" name="椭圆 50"/>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49" name="TextBox 48"/>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ysClr val="windowText" lastClr="000000"/>
                  </a:solidFill>
                </a:rPr>
                <a:t>点击输入标题</a:t>
              </a:r>
              <a:r>
                <a:rPr lang="zh-CN" altLang="en-US" sz="1100" b="0" dirty="0" smtClean="0">
                  <a:solidFill>
                    <a:sysClr val="windowText" lastClr="000000"/>
                  </a:solidFill>
                </a:rPr>
                <a:t>文本小标签</a:t>
              </a:r>
              <a:endParaRPr lang="zh-CN" altLang="en-US" sz="1100" b="0" dirty="0">
                <a:solidFill>
                  <a:sysClr val="windowText" lastClr="000000"/>
                </a:solidFill>
              </a:endParaRPr>
            </a:p>
          </p:txBody>
        </p:sp>
      </p:grpSp>
      <p:grpSp>
        <p:nvGrpSpPr>
          <p:cNvPr id="54" name="组合 53"/>
          <p:cNvGrpSpPr/>
          <p:nvPr/>
        </p:nvGrpSpPr>
        <p:grpSpPr>
          <a:xfrm>
            <a:off x="4206136" y="2427734"/>
            <a:ext cx="1972203" cy="350012"/>
            <a:chOff x="814328" y="3219334"/>
            <a:chExt cx="2437200" cy="432536"/>
          </a:xfrm>
        </p:grpSpPr>
        <p:grpSp>
          <p:nvGrpSpPr>
            <p:cNvPr id="55" name="组合 54"/>
            <p:cNvGrpSpPr/>
            <p:nvPr/>
          </p:nvGrpSpPr>
          <p:grpSpPr>
            <a:xfrm>
              <a:off x="814328" y="3219334"/>
              <a:ext cx="2437200" cy="432536"/>
              <a:chOff x="2173927" y="3285519"/>
              <a:chExt cx="3092581" cy="548848"/>
            </a:xfrm>
          </p:grpSpPr>
          <p:grpSp>
            <p:nvGrpSpPr>
              <p:cNvPr id="57" name="组合 56"/>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83" name="圆角矩形 82"/>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sp>
              <p:nvSpPr>
                <p:cNvPr id="84" name="圆角矩形 83"/>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82" name="椭圆 81"/>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56" name="TextBox 55"/>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ysClr val="windowText" lastClr="000000"/>
                  </a:solidFill>
                </a:rPr>
                <a:t>点击输入标题文本</a:t>
              </a:r>
            </a:p>
          </p:txBody>
        </p:sp>
      </p:grpSp>
      <p:grpSp>
        <p:nvGrpSpPr>
          <p:cNvPr id="85" name="组合 84"/>
          <p:cNvGrpSpPr/>
          <p:nvPr/>
        </p:nvGrpSpPr>
        <p:grpSpPr>
          <a:xfrm>
            <a:off x="4223058" y="2859782"/>
            <a:ext cx="2344214" cy="350012"/>
            <a:chOff x="814328" y="3219334"/>
            <a:chExt cx="2896922" cy="432536"/>
          </a:xfrm>
        </p:grpSpPr>
        <p:grpSp>
          <p:nvGrpSpPr>
            <p:cNvPr id="86" name="组合 85"/>
            <p:cNvGrpSpPr/>
            <p:nvPr/>
          </p:nvGrpSpPr>
          <p:grpSpPr>
            <a:xfrm>
              <a:off x="814328" y="3219334"/>
              <a:ext cx="2896922" cy="432536"/>
              <a:chOff x="2173927" y="3285519"/>
              <a:chExt cx="3675925" cy="548848"/>
            </a:xfrm>
          </p:grpSpPr>
          <p:grpSp>
            <p:nvGrpSpPr>
              <p:cNvPr id="88" name="组合 87"/>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90" name="圆角矩形 89"/>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sp>
              <p:nvSpPr>
                <p:cNvPr id="91" name="圆角矩形 90"/>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89" name="椭圆 88"/>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p>
            </p:txBody>
          </p:sp>
        </p:grpSp>
        <p:sp>
          <p:nvSpPr>
            <p:cNvPr id="87" name="TextBox 86"/>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ysClr val="windowText" lastClr="000000"/>
                  </a:solidFill>
                </a:rPr>
                <a:t>点击输入</a:t>
              </a:r>
              <a:r>
                <a:rPr lang="zh-CN" altLang="en-US" sz="1100" b="0" dirty="0" smtClean="0">
                  <a:solidFill>
                    <a:sysClr val="windowText" lastClr="000000"/>
                  </a:solidFill>
                </a:rPr>
                <a:t>标题描述文本</a:t>
              </a:r>
              <a:endParaRPr lang="zh-CN" altLang="en-US" sz="1100" b="0" dirty="0">
                <a:solidFill>
                  <a:sysClr val="windowText" lastClr="000000"/>
                </a:solidFill>
              </a:endParaRPr>
            </a:p>
          </p:txBody>
        </p:sp>
      </p:grpSp>
    </p:spTree>
    <p:extLst>
      <p:ext uri="{BB962C8B-B14F-4D97-AF65-F5344CB8AC3E}">
        <p14:creationId xmlns:p14="http://schemas.microsoft.com/office/powerpoint/2010/main" val="360166218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350"/>
                                        <p:tgtEl>
                                          <p:spTgt spid="33"/>
                                        </p:tgtEl>
                                        <p:attrNameLst>
                                          <p:attrName>ppt_x</p:attrName>
                                        </p:attrNameLst>
                                      </p:cBhvr>
                                      <p:tavLst>
                                        <p:tav tm="0">
                                          <p:val>
                                            <p:strVal val="#ppt_x-#ppt_w*1.125000"/>
                                          </p:val>
                                        </p:tav>
                                        <p:tav tm="100000">
                                          <p:val>
                                            <p:strVal val="#ppt_x"/>
                                          </p:val>
                                        </p:tav>
                                      </p:tavLst>
                                    </p:anim>
                                    <p:animEffect transition="in" filter="wipe(right)">
                                      <p:cBhvr>
                                        <p:cTn id="13" dur="350"/>
                                        <p:tgtEl>
                                          <p:spTgt spid="33"/>
                                        </p:tgtEl>
                                      </p:cBhvr>
                                    </p:animEffect>
                                  </p:childTnLst>
                                </p:cTn>
                              </p:par>
                              <p:par>
                                <p:cTn id="14" presetID="12" presetClass="entr" presetSubtype="8" fill="hold" nodeType="withEffect">
                                  <p:stCondLst>
                                    <p:cond delay="1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50"/>
                                        <p:tgtEl>
                                          <p:spTgt spid="40"/>
                                        </p:tgtEl>
                                        <p:attrNameLst>
                                          <p:attrName>ppt_x</p:attrName>
                                        </p:attrNameLst>
                                      </p:cBhvr>
                                      <p:tavLst>
                                        <p:tav tm="0">
                                          <p:val>
                                            <p:strVal val="#ppt_x-#ppt_w*1.125000"/>
                                          </p:val>
                                        </p:tav>
                                        <p:tav tm="100000">
                                          <p:val>
                                            <p:strVal val="#ppt_x"/>
                                          </p:val>
                                        </p:tav>
                                      </p:tavLst>
                                    </p:anim>
                                    <p:animEffect transition="in" filter="wipe(right)">
                                      <p:cBhvr>
                                        <p:cTn id="17" dur="350"/>
                                        <p:tgtEl>
                                          <p:spTgt spid="40"/>
                                        </p:tgtEl>
                                      </p:cBhvr>
                                    </p:animEffect>
                                  </p:childTnLst>
                                </p:cTn>
                              </p:par>
                              <p:par>
                                <p:cTn id="18" presetID="12" presetClass="entr" presetSubtype="8" fill="hold" nodeType="withEffect">
                                  <p:stCondLst>
                                    <p:cond delay="200"/>
                                  </p:st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350"/>
                                        <p:tgtEl>
                                          <p:spTgt spid="47"/>
                                        </p:tgtEl>
                                        <p:attrNameLst>
                                          <p:attrName>ppt_x</p:attrName>
                                        </p:attrNameLst>
                                      </p:cBhvr>
                                      <p:tavLst>
                                        <p:tav tm="0">
                                          <p:val>
                                            <p:strVal val="#ppt_x-#ppt_w*1.125000"/>
                                          </p:val>
                                        </p:tav>
                                        <p:tav tm="100000">
                                          <p:val>
                                            <p:strVal val="#ppt_x"/>
                                          </p:val>
                                        </p:tav>
                                      </p:tavLst>
                                    </p:anim>
                                    <p:animEffect transition="in" filter="wipe(right)">
                                      <p:cBhvr>
                                        <p:cTn id="21" dur="350"/>
                                        <p:tgtEl>
                                          <p:spTgt spid="47"/>
                                        </p:tgtEl>
                                      </p:cBhvr>
                                    </p:animEffect>
                                  </p:childTnLst>
                                </p:cTn>
                              </p:par>
                              <p:par>
                                <p:cTn id="22" presetID="12" presetClass="entr" presetSubtype="8" fill="hold" nodeType="withEffect">
                                  <p:stCondLst>
                                    <p:cond delay="30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350"/>
                                        <p:tgtEl>
                                          <p:spTgt spid="54"/>
                                        </p:tgtEl>
                                        <p:attrNameLst>
                                          <p:attrName>ppt_x</p:attrName>
                                        </p:attrNameLst>
                                      </p:cBhvr>
                                      <p:tavLst>
                                        <p:tav tm="0">
                                          <p:val>
                                            <p:strVal val="#ppt_x-#ppt_w*1.125000"/>
                                          </p:val>
                                        </p:tav>
                                        <p:tav tm="100000">
                                          <p:val>
                                            <p:strVal val="#ppt_x"/>
                                          </p:val>
                                        </p:tav>
                                      </p:tavLst>
                                    </p:anim>
                                    <p:animEffect transition="in" filter="wipe(right)">
                                      <p:cBhvr>
                                        <p:cTn id="25" dur="350"/>
                                        <p:tgtEl>
                                          <p:spTgt spid="54"/>
                                        </p:tgtEl>
                                      </p:cBhvr>
                                    </p:animEffect>
                                  </p:childTnLst>
                                </p:cTn>
                              </p:par>
                              <p:par>
                                <p:cTn id="26" presetID="12" presetClass="entr" presetSubtype="8" fill="hold" nodeType="withEffect">
                                  <p:stCondLst>
                                    <p:cond delay="40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350"/>
                                        <p:tgtEl>
                                          <p:spTgt spid="85"/>
                                        </p:tgtEl>
                                        <p:attrNameLst>
                                          <p:attrName>ppt_x</p:attrName>
                                        </p:attrNameLst>
                                      </p:cBhvr>
                                      <p:tavLst>
                                        <p:tav tm="0">
                                          <p:val>
                                            <p:strVal val="#ppt_x-#ppt_w*1.125000"/>
                                          </p:val>
                                        </p:tav>
                                        <p:tav tm="100000">
                                          <p:val>
                                            <p:strVal val="#ppt_x"/>
                                          </p:val>
                                        </p:tav>
                                      </p:tavLst>
                                    </p:anim>
                                    <p:animEffect transition="in" filter="wipe(right)">
                                      <p:cBhvr>
                                        <p:cTn id="29" dur="350"/>
                                        <p:tgtEl>
                                          <p:spTgt spid="85"/>
                                        </p:tgtEl>
                                      </p:cBhvr>
                                    </p:animEffect>
                                  </p:childTnLst>
                                </p:cTn>
                              </p:par>
                            </p:childTnLst>
                          </p:cTn>
                        </p:par>
                        <p:par>
                          <p:cTn id="30" fill="hold">
                            <p:stCondLst>
                              <p:cond delay="1250"/>
                            </p:stCondLst>
                            <p:childTnLst>
                              <p:par>
                                <p:cTn id="31" presetID="12" presetClass="entr" presetSubtype="4"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p:tgtEl>
                                          <p:spTgt spid="29"/>
                                        </p:tgtEl>
                                        <p:attrNameLst>
                                          <p:attrName>ppt_y</p:attrName>
                                        </p:attrNameLst>
                                      </p:cBhvr>
                                      <p:tavLst>
                                        <p:tav tm="0">
                                          <p:val>
                                            <p:strVal val="#ppt_y+#ppt_h*1.125000"/>
                                          </p:val>
                                        </p:tav>
                                        <p:tav tm="100000">
                                          <p:val>
                                            <p:strVal val="#ppt_y"/>
                                          </p:val>
                                        </p:tav>
                                      </p:tavLst>
                                    </p:anim>
                                    <p:animEffect transition="in" filter="wipe(up)">
                                      <p:cBhvr>
                                        <p:cTn id="34" dur="500"/>
                                        <p:tgtEl>
                                          <p:spTgt spid="29"/>
                                        </p:tgtEl>
                                      </p:cBhvr>
                                    </p:animEffect>
                                  </p:childTnLst>
                                </p:cTn>
                              </p:par>
                              <p:par>
                                <p:cTn id="35" presetID="12" presetClass="entr" presetSubtype="4" fill="hold" grpId="0" nodeType="withEffect">
                                  <p:stCondLst>
                                    <p:cond delay="2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p:tgtEl>
                                          <p:spTgt spid="30"/>
                                        </p:tgtEl>
                                        <p:attrNameLst>
                                          <p:attrName>ppt_y</p:attrName>
                                        </p:attrNameLst>
                                      </p:cBhvr>
                                      <p:tavLst>
                                        <p:tav tm="0">
                                          <p:val>
                                            <p:strVal val="#ppt_y+#ppt_h*1.125000"/>
                                          </p:val>
                                        </p:tav>
                                        <p:tav tm="100000">
                                          <p:val>
                                            <p:strVal val="#ppt_y"/>
                                          </p:val>
                                        </p:tav>
                                      </p:tavLst>
                                    </p:anim>
                                    <p:animEffect transition="in" filter="wipe(up)">
                                      <p:cBhvr>
                                        <p:cTn id="38" dur="500"/>
                                        <p:tgtEl>
                                          <p:spTgt spid="30"/>
                                        </p:tgtEl>
                                      </p:cBhvr>
                                    </p:animEffect>
                                  </p:childTnLst>
                                </p:cTn>
                              </p:par>
                              <p:par>
                                <p:cTn id="39" presetID="12" presetClass="entr" presetSubtype="4" fill="hold" grpId="0" nodeType="withEffect">
                                  <p:stCondLst>
                                    <p:cond delay="4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p:tgtEl>
                                          <p:spTgt spid="31"/>
                                        </p:tgtEl>
                                        <p:attrNameLst>
                                          <p:attrName>ppt_y</p:attrName>
                                        </p:attrNameLst>
                                      </p:cBhvr>
                                      <p:tavLst>
                                        <p:tav tm="0">
                                          <p:val>
                                            <p:strVal val="#ppt_y+#ppt_h*1.125000"/>
                                          </p:val>
                                        </p:tav>
                                        <p:tav tm="100000">
                                          <p:val>
                                            <p:strVal val="#ppt_y"/>
                                          </p:val>
                                        </p:tav>
                                      </p:tavLst>
                                    </p:anim>
                                    <p:animEffect transition="in" filter="wipe(up)">
                                      <p:cBhvr>
                                        <p:cTn id="42" dur="500"/>
                                        <p:tgtEl>
                                          <p:spTgt spid="31"/>
                                        </p:tgtEl>
                                      </p:cBhvr>
                                    </p:animEffect>
                                  </p:childTnLst>
                                </p:cTn>
                              </p:par>
                              <p:par>
                                <p:cTn id="43" presetID="12" presetClass="entr" presetSubtype="4" fill="hold" grpId="0" nodeType="withEffect">
                                  <p:stCondLst>
                                    <p:cond delay="6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p:tgtEl>
                                          <p:spTgt spid="32"/>
                                        </p:tgtEl>
                                        <p:attrNameLst>
                                          <p:attrName>ppt_y</p:attrName>
                                        </p:attrNameLst>
                                      </p:cBhvr>
                                      <p:tavLst>
                                        <p:tav tm="0">
                                          <p:val>
                                            <p:strVal val="#ppt_y+#ppt_h*1.125000"/>
                                          </p:val>
                                        </p:tav>
                                        <p:tav tm="100000">
                                          <p:val>
                                            <p:strVal val="#ppt_y"/>
                                          </p:val>
                                        </p:tav>
                                      </p:tavLst>
                                    </p:anim>
                                    <p:animEffect transition="in" filter="wipe(up)">
                                      <p:cBhvr>
                                        <p:cTn id="4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2090" y="2071715"/>
            <a:ext cx="2954783" cy="1077800"/>
          </a:xfrm>
          <a:prstGeom prst="rect">
            <a:avLst/>
          </a:prstGeom>
          <a:noFill/>
        </p:spPr>
        <p:txBody>
          <a:bodyPr wrap="none" lIns="91450" tIns="45725" rIns="91450" bIns="45725" rtlCol="0">
            <a:spAutoFit/>
          </a:bodyPr>
          <a:lstStyle/>
          <a:p>
            <a:pPr marL="0" lvl="1"/>
            <a:r>
              <a:rPr lang="zh-CN" altLang="en-US" b="1" dirty="0">
                <a:solidFill>
                  <a:srgbClr val="C00000"/>
                </a:solidFill>
                <a:latin typeface="微软雅黑" pitchFamily="34" charset="-122"/>
                <a:ea typeface="微软雅黑" pitchFamily="34" charset="-122"/>
              </a:rPr>
              <a:t> </a:t>
            </a:r>
            <a:r>
              <a:rPr lang="zh-CN" altLang="en-US" sz="2800" b="1" dirty="0">
                <a:solidFill>
                  <a:srgbClr val="C00000"/>
                </a:solidFill>
                <a:latin typeface="微软雅黑" pitchFamily="34" charset="-122"/>
                <a:ea typeface="微软雅黑" pitchFamily="34" charset="-122"/>
              </a:rPr>
              <a:t>第一部分</a:t>
            </a:r>
            <a:endParaRPr lang="en-US" altLang="zh-CN" sz="2800" b="1" dirty="0">
              <a:solidFill>
                <a:srgbClr val="C00000"/>
              </a:solidFill>
              <a:latin typeface="微软雅黑" pitchFamily="34" charset="-122"/>
              <a:ea typeface="微软雅黑" pitchFamily="34" charset="-122"/>
            </a:endParaRPr>
          </a:p>
          <a:p>
            <a:pPr marL="0" lvl="1" algn="ctr"/>
            <a:r>
              <a:rPr lang="zh-CN" altLang="en-US" sz="3600" b="1" dirty="0">
                <a:solidFill>
                  <a:srgbClr val="C00000"/>
                </a:solidFill>
                <a:latin typeface="微软雅黑" pitchFamily="34" charset="-122"/>
                <a:ea typeface="微软雅黑" pitchFamily="34" charset="-122"/>
              </a:rPr>
              <a:t>年度工作概述</a:t>
            </a:r>
            <a:endParaRPr lang="en-US" altLang="zh-CN" sz="3600" b="1" dirty="0">
              <a:solidFill>
                <a:srgbClr val="C00000"/>
              </a:solidFill>
              <a:latin typeface="微软雅黑" pitchFamily="34" charset="-122"/>
              <a:ea typeface="微软雅黑" pitchFamily="34" charset="-122"/>
            </a:endParaRPr>
          </a:p>
        </p:txBody>
      </p:sp>
      <p:cxnSp>
        <p:nvCxnSpPr>
          <p:cNvPr id="13" name="直接连接符 12"/>
          <p:cNvCxnSpPr/>
          <p:nvPr/>
        </p:nvCxnSpPr>
        <p:spPr>
          <a:xfrm flipV="1">
            <a:off x="3636054" y="1636530"/>
            <a:ext cx="0" cy="1925464"/>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997" y="3191350"/>
            <a:ext cx="902885" cy="246354"/>
          </a:xfrm>
          <a:prstGeom prst="rect">
            <a:avLst/>
          </a:prstGeom>
          <a:noFill/>
        </p:spPr>
        <p:txBody>
          <a:bodyPr wrap="square" lIns="0" tIns="0" rIns="0" bIns="0" rtlCol="0">
            <a:spAutoFit/>
          </a:bodyPr>
          <a:lstStyle/>
          <a:p>
            <a:r>
              <a:rPr lang="en-US" altLang="zh-CN" sz="1600" dirty="0">
                <a:solidFill>
                  <a:srgbClr val="C00000"/>
                </a:solidFill>
                <a:latin typeface="微软雅黑" pitchFamily="34" charset="-122"/>
                <a:ea typeface="微软雅黑" pitchFamily="34" charset="-122"/>
              </a:rPr>
              <a:t>PART 01</a:t>
            </a:r>
            <a:endParaRPr lang="zh-CN" altLang="en-US" sz="1600" dirty="0">
              <a:solidFill>
                <a:srgbClr val="C00000"/>
              </a:solidFill>
              <a:latin typeface="微软雅黑" pitchFamily="34" charset="-122"/>
              <a:ea typeface="微软雅黑" pitchFamily="34" charset="-122"/>
            </a:endParaRPr>
          </a:p>
        </p:txBody>
      </p:sp>
      <p:grpSp>
        <p:nvGrpSpPr>
          <p:cNvPr id="15" name="组合 14"/>
          <p:cNvGrpSpPr/>
          <p:nvPr/>
        </p:nvGrpSpPr>
        <p:grpSpPr>
          <a:xfrm>
            <a:off x="2123821" y="1822460"/>
            <a:ext cx="1197227" cy="1197822"/>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C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Tree>
    <p:extLst>
      <p:ext uri="{BB962C8B-B14F-4D97-AF65-F5344CB8AC3E}">
        <p14:creationId xmlns:p14="http://schemas.microsoft.com/office/powerpoint/2010/main" val="223798728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5000">
                                          <p:cBhvr additive="base">
                                            <p:cTn id="7"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ppt_x</p:attrName>
                                            </p:attrNameLst>
                                          </p:cBhvr>
                                          <p:tavLst>
                                            <p:tav tm="0">
                                              <p:val>
                                                <p:strVal val="#ppt_x-#ppt_w*1.125000"/>
                                              </p:val>
                                            </p:tav>
                                            <p:tav tm="100000">
                                              <p:val>
                                                <p:strVal val="#ppt_x"/>
                                              </p:val>
                                            </p:tav>
                                          </p:tavLst>
                                        </p:anim>
                                        <p:animEffect transition="in" filter="wipe(right)">
                                          <p:cBhvr>
                                            <p:cTn id="17" dur="500"/>
                                            <p:tgtEl>
                                              <p:spTgt spid="12"/>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ppt_x</p:attrName>
                                            </p:attrNameLst>
                                          </p:cBhvr>
                                          <p:tavLst>
                                            <p:tav tm="0">
                                              <p:val>
                                                <p:strVal val="#ppt_x-#ppt_w*1.125000"/>
                                              </p:val>
                                            </p:tav>
                                            <p:tav tm="100000">
                                              <p:val>
                                                <p:strVal val="#ppt_x"/>
                                              </p:val>
                                            </p:tav>
                                          </p:tavLst>
                                        </p:anim>
                                        <p:animEffect transition="in" filter="wipe(right)">
                                          <p:cBhvr>
                                            <p:cTn id="17" dur="500"/>
                                            <p:tgtEl>
                                              <p:spTgt spid="12"/>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饼形 33"/>
          <p:cNvSpPr/>
          <p:nvPr/>
        </p:nvSpPr>
        <p:spPr>
          <a:xfrm>
            <a:off x="3062685" y="1250446"/>
            <a:ext cx="2956267" cy="2956268"/>
          </a:xfrm>
          <a:prstGeom prst="pie">
            <a:avLst>
              <a:gd name="adj1" fmla="val 3414187"/>
              <a:gd name="adj2" fmla="val 884436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5" name="饼形 34"/>
          <p:cNvSpPr/>
          <p:nvPr/>
        </p:nvSpPr>
        <p:spPr>
          <a:xfrm>
            <a:off x="3062685" y="1250446"/>
            <a:ext cx="2956267" cy="2956268"/>
          </a:xfrm>
          <a:prstGeom prst="pie">
            <a:avLst>
              <a:gd name="adj1" fmla="val 20312866"/>
              <a:gd name="adj2" fmla="val 342848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6" name="饼形 35"/>
          <p:cNvSpPr/>
          <p:nvPr/>
        </p:nvSpPr>
        <p:spPr>
          <a:xfrm>
            <a:off x="3062685" y="1250446"/>
            <a:ext cx="2956267" cy="2956268"/>
          </a:xfrm>
          <a:prstGeom prst="pie">
            <a:avLst>
              <a:gd name="adj1" fmla="val 16193055"/>
              <a:gd name="adj2" fmla="val 2030664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7" name="饼形 36"/>
          <p:cNvSpPr/>
          <p:nvPr/>
        </p:nvSpPr>
        <p:spPr>
          <a:xfrm>
            <a:off x="3062685" y="1250446"/>
            <a:ext cx="2956267" cy="2956268"/>
          </a:xfrm>
          <a:prstGeom prst="pie">
            <a:avLst>
              <a:gd name="adj1" fmla="val 8835302"/>
              <a:gd name="adj2" fmla="val 1620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椭圆 37"/>
          <p:cNvSpPr/>
          <p:nvPr/>
        </p:nvSpPr>
        <p:spPr>
          <a:xfrm>
            <a:off x="3368965" y="1556727"/>
            <a:ext cx="2343707" cy="2343707"/>
          </a:xfrm>
          <a:prstGeom prst="ellipse">
            <a:avLst/>
          </a:prstGeom>
          <a:gradFill>
            <a:gsLst>
              <a:gs pos="100000">
                <a:srgbClr val="F7F7F7"/>
              </a:gs>
              <a:gs pos="0">
                <a:srgbClr val="B0B0B0"/>
              </a:gs>
            </a:gsLst>
            <a:lin ang="2700000" scaled="1"/>
          </a:gradFill>
          <a:ln w="63500">
            <a:gradFill flip="none" rotWithShape="1">
              <a:gsLst>
                <a:gs pos="0">
                  <a:schemeClr val="bg1"/>
                </a:gs>
                <a:gs pos="100000">
                  <a:schemeClr val="bg1">
                    <a:lumMod val="6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2576631" y="1543410"/>
            <a:ext cx="878003" cy="878003"/>
            <a:chOff x="2586038" y="2761615"/>
            <a:chExt cx="1334770" cy="1334770"/>
          </a:xfrm>
        </p:grpSpPr>
        <p:sp>
          <p:nvSpPr>
            <p:cNvPr id="40" name="椭圆 39"/>
            <p:cNvSpPr/>
            <p:nvPr/>
          </p:nvSpPr>
          <p:spPr>
            <a:xfrm>
              <a:off x="2586038" y="2761615"/>
              <a:ext cx="1334770" cy="13347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1" name="椭圆 40"/>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223369" y="3822754"/>
            <a:ext cx="878003" cy="878003"/>
            <a:chOff x="2586038" y="2761615"/>
            <a:chExt cx="1334770" cy="1334770"/>
          </a:xfrm>
        </p:grpSpPr>
        <p:sp>
          <p:nvSpPr>
            <p:cNvPr id="43" name="椭圆 42"/>
            <p:cNvSpPr/>
            <p:nvPr/>
          </p:nvSpPr>
          <p:spPr>
            <a:xfrm>
              <a:off x="2586038" y="2761615"/>
              <a:ext cx="1334770" cy="13347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4" name="椭圆 43"/>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689366" y="3075697"/>
            <a:ext cx="878003" cy="878003"/>
            <a:chOff x="2586038" y="2761615"/>
            <a:chExt cx="1334770" cy="1334770"/>
          </a:xfrm>
        </p:grpSpPr>
        <p:sp>
          <p:nvSpPr>
            <p:cNvPr id="46" name="椭圆 45"/>
            <p:cNvSpPr/>
            <p:nvPr/>
          </p:nvSpPr>
          <p:spPr>
            <a:xfrm>
              <a:off x="2586038" y="2761615"/>
              <a:ext cx="1334770" cy="13347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7" name="椭圆 46"/>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255287" y="964585"/>
            <a:ext cx="878003" cy="878003"/>
            <a:chOff x="2586038" y="2761615"/>
            <a:chExt cx="1334770" cy="1334770"/>
          </a:xfrm>
        </p:grpSpPr>
        <p:sp>
          <p:nvSpPr>
            <p:cNvPr id="49" name="椭圆 48"/>
            <p:cNvSpPr/>
            <p:nvPr/>
          </p:nvSpPr>
          <p:spPr>
            <a:xfrm>
              <a:off x="2586038" y="2761615"/>
              <a:ext cx="1334770" cy="13347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0" name="椭圆 49"/>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1228309" y="1450173"/>
            <a:ext cx="1257692" cy="831096"/>
            <a:chOff x="1434550" y="1585669"/>
            <a:chExt cx="1676922" cy="1108127"/>
          </a:xfrm>
        </p:grpSpPr>
        <p:sp>
          <p:nvSpPr>
            <p:cNvPr id="52" name="文本框 25"/>
            <p:cNvSpPr txBox="1"/>
            <p:nvPr/>
          </p:nvSpPr>
          <p:spPr>
            <a:xfrm>
              <a:off x="1434550" y="1585669"/>
              <a:ext cx="1090116"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36</a:t>
              </a:r>
              <a:r>
                <a:rPr lang="en-US" altLang="zh-CN" dirty="0" smtClean="0">
                  <a:solidFill>
                    <a:srgbClr val="C00000"/>
                  </a:solidFill>
                  <a:latin typeface="微软雅黑" panose="020B0503020204020204" pitchFamily="34" charset="-122"/>
                  <a:ea typeface="微软雅黑" panose="020B0503020204020204" pitchFamily="34" charset="-122"/>
                </a:rPr>
                <a:t>%</a:t>
              </a:r>
              <a:endParaRPr lang="zh-CN" altLang="en-US" sz="2100" dirty="0">
                <a:solidFill>
                  <a:srgbClr val="C00000"/>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501193" y="1986169"/>
              <a:ext cx="1610279" cy="707627"/>
              <a:chOff x="3222561" y="3842305"/>
              <a:chExt cx="1610279" cy="707627"/>
            </a:xfrm>
          </p:grpSpPr>
          <p:sp>
            <p:nvSpPr>
              <p:cNvPr id="54" name="文本框 27"/>
              <p:cNvSpPr txBox="1"/>
              <p:nvPr/>
            </p:nvSpPr>
            <p:spPr>
              <a:xfrm>
                <a:off x="3222561" y="3842305"/>
                <a:ext cx="1511860"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55" name="文本框 28"/>
              <p:cNvSpPr txBox="1"/>
              <p:nvPr/>
            </p:nvSpPr>
            <p:spPr>
              <a:xfrm>
                <a:off x="3228724" y="4098527"/>
                <a:ext cx="1604116" cy="451405"/>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a:t>
                </a:r>
                <a:r>
                  <a:rPr lang="zh-CN" altLang="en-US" sz="800" dirty="0" smtClean="0">
                    <a:latin typeface="微软雅黑" panose="020B0503020204020204" pitchFamily="34" charset="-122"/>
                    <a:ea typeface="微软雅黑" panose="020B0503020204020204" pitchFamily="34" charset="-122"/>
                    <a:sym typeface="方正兰亭黑_GBK" panose="02000000000000000000" pitchFamily="2" charset="-122"/>
                  </a:rPr>
                  <a:t>在此</a:t>
                </a:r>
                <a:endParaRPr lang="zh-CN" altLang="en-US" sz="800" dirty="0">
                  <a:latin typeface="微软雅黑" panose="020B0503020204020204" pitchFamily="34" charset="-122"/>
                  <a:ea typeface="微软雅黑" panose="020B0503020204020204" pitchFamily="34" charset="-122"/>
                </a:endParaRPr>
              </a:p>
            </p:txBody>
          </p:sp>
        </p:grpSp>
      </p:grpSp>
      <p:grpSp>
        <p:nvGrpSpPr>
          <p:cNvPr id="56" name="组合 55"/>
          <p:cNvGrpSpPr/>
          <p:nvPr/>
        </p:nvGrpSpPr>
        <p:grpSpPr>
          <a:xfrm>
            <a:off x="1879132" y="3794247"/>
            <a:ext cx="1257692" cy="831096"/>
            <a:chOff x="1434550" y="1585669"/>
            <a:chExt cx="1676922" cy="1108127"/>
          </a:xfrm>
        </p:grpSpPr>
        <p:sp>
          <p:nvSpPr>
            <p:cNvPr id="57" name="文本框 30"/>
            <p:cNvSpPr txBox="1"/>
            <p:nvPr/>
          </p:nvSpPr>
          <p:spPr>
            <a:xfrm>
              <a:off x="1434550" y="1585669"/>
              <a:ext cx="1067281"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24</a:t>
              </a:r>
              <a:r>
                <a:rPr lang="en-US" altLang="zh-CN" dirty="0" smtClean="0">
                  <a:solidFill>
                    <a:srgbClr val="C00000"/>
                  </a:solidFill>
                  <a:latin typeface="微软雅黑" panose="020B0503020204020204" pitchFamily="34" charset="-122"/>
                  <a:ea typeface="微软雅黑" panose="020B0503020204020204" pitchFamily="34" charset="-122"/>
                </a:rPr>
                <a:t>%</a:t>
              </a:r>
              <a:endParaRPr lang="zh-CN" altLang="en-US" sz="2100" dirty="0">
                <a:solidFill>
                  <a:srgbClr val="C00000"/>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1501193" y="1986169"/>
              <a:ext cx="1610279" cy="707627"/>
              <a:chOff x="3222561" y="3842305"/>
              <a:chExt cx="1610279" cy="707627"/>
            </a:xfrm>
          </p:grpSpPr>
          <p:sp>
            <p:nvSpPr>
              <p:cNvPr id="82" name="文本框 32"/>
              <p:cNvSpPr txBox="1"/>
              <p:nvPr/>
            </p:nvSpPr>
            <p:spPr>
              <a:xfrm>
                <a:off x="3222561" y="3842305"/>
                <a:ext cx="1511860"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83" name="文本框 33"/>
              <p:cNvSpPr txBox="1"/>
              <p:nvPr/>
            </p:nvSpPr>
            <p:spPr>
              <a:xfrm>
                <a:off x="3228724" y="4098527"/>
                <a:ext cx="1604116" cy="451405"/>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a:t>
                </a:r>
                <a:endParaRPr lang="zh-CN" altLang="en-US" sz="800" dirty="0">
                  <a:latin typeface="微软雅黑" panose="020B0503020204020204" pitchFamily="34" charset="-122"/>
                  <a:ea typeface="微软雅黑" panose="020B0503020204020204" pitchFamily="34" charset="-122"/>
                </a:endParaRPr>
              </a:p>
            </p:txBody>
          </p:sp>
        </p:grpSp>
      </p:grpSp>
      <p:grpSp>
        <p:nvGrpSpPr>
          <p:cNvPr id="84" name="组合 83"/>
          <p:cNvGrpSpPr/>
          <p:nvPr/>
        </p:nvGrpSpPr>
        <p:grpSpPr>
          <a:xfrm>
            <a:off x="6647026" y="3086583"/>
            <a:ext cx="1257692" cy="831096"/>
            <a:chOff x="1434550" y="1585669"/>
            <a:chExt cx="1676922" cy="1108127"/>
          </a:xfrm>
        </p:grpSpPr>
        <p:sp>
          <p:nvSpPr>
            <p:cNvPr id="85" name="文本框 35"/>
            <p:cNvSpPr txBox="1"/>
            <p:nvPr/>
          </p:nvSpPr>
          <p:spPr>
            <a:xfrm>
              <a:off x="1434550" y="1585669"/>
              <a:ext cx="1088198"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20</a:t>
              </a:r>
              <a:r>
                <a:rPr lang="en-US" altLang="zh-CN" dirty="0" smtClean="0">
                  <a:solidFill>
                    <a:srgbClr val="C00000"/>
                  </a:solidFill>
                  <a:latin typeface="微软雅黑" panose="020B0503020204020204" pitchFamily="34" charset="-122"/>
                  <a:ea typeface="微软雅黑" panose="020B0503020204020204" pitchFamily="34" charset="-122"/>
                </a:rPr>
                <a:t>%</a:t>
              </a:r>
              <a:endParaRPr lang="zh-CN" altLang="en-US" sz="2100" dirty="0">
                <a:solidFill>
                  <a:srgbClr val="C00000"/>
                </a:solidFill>
                <a:latin typeface="微软雅黑" panose="020B0503020204020204" pitchFamily="34" charset="-122"/>
                <a:ea typeface="微软雅黑" panose="020B0503020204020204" pitchFamily="34" charset="-122"/>
              </a:endParaRPr>
            </a:p>
          </p:txBody>
        </p:sp>
        <p:grpSp>
          <p:nvGrpSpPr>
            <p:cNvPr id="86" name="组合 85"/>
            <p:cNvGrpSpPr/>
            <p:nvPr/>
          </p:nvGrpSpPr>
          <p:grpSpPr>
            <a:xfrm>
              <a:off x="1501193" y="1986169"/>
              <a:ext cx="1610279" cy="707627"/>
              <a:chOff x="3222561" y="3842305"/>
              <a:chExt cx="1610279" cy="707627"/>
            </a:xfrm>
          </p:grpSpPr>
          <p:sp>
            <p:nvSpPr>
              <p:cNvPr id="87" name="文本框 37"/>
              <p:cNvSpPr txBox="1"/>
              <p:nvPr/>
            </p:nvSpPr>
            <p:spPr>
              <a:xfrm>
                <a:off x="3222561" y="3842305"/>
                <a:ext cx="1511860"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88" name="文本框 38"/>
              <p:cNvSpPr txBox="1"/>
              <p:nvPr/>
            </p:nvSpPr>
            <p:spPr>
              <a:xfrm>
                <a:off x="3228724" y="4098527"/>
                <a:ext cx="1604116" cy="451405"/>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a:t>
                </a:r>
                <a:endParaRPr lang="zh-CN" altLang="en-US" sz="800" dirty="0">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6205483" y="932254"/>
            <a:ext cx="1257692" cy="831096"/>
            <a:chOff x="1434550" y="1585669"/>
            <a:chExt cx="1676922" cy="1108127"/>
          </a:xfrm>
        </p:grpSpPr>
        <p:sp>
          <p:nvSpPr>
            <p:cNvPr id="90" name="文本框 40"/>
            <p:cNvSpPr txBox="1"/>
            <p:nvPr/>
          </p:nvSpPr>
          <p:spPr>
            <a:xfrm>
              <a:off x="1434550" y="1585669"/>
              <a:ext cx="110701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19</a:t>
              </a:r>
              <a:r>
                <a:rPr lang="en-US" altLang="zh-CN" dirty="0" smtClean="0">
                  <a:solidFill>
                    <a:srgbClr val="C00000"/>
                  </a:solidFill>
                  <a:latin typeface="微软雅黑" panose="020B0503020204020204" pitchFamily="34" charset="-122"/>
                  <a:ea typeface="微软雅黑" panose="020B0503020204020204" pitchFamily="34" charset="-122"/>
                </a:rPr>
                <a:t>%</a:t>
              </a:r>
              <a:endParaRPr lang="zh-CN" altLang="en-US" sz="2100" dirty="0">
                <a:solidFill>
                  <a:srgbClr val="C00000"/>
                </a:solidFill>
                <a:latin typeface="微软雅黑" panose="020B0503020204020204" pitchFamily="34" charset="-122"/>
                <a:ea typeface="微软雅黑" panose="020B0503020204020204" pitchFamily="34" charset="-122"/>
              </a:endParaRPr>
            </a:p>
          </p:txBody>
        </p:sp>
        <p:grpSp>
          <p:nvGrpSpPr>
            <p:cNvPr id="91" name="组合 90"/>
            <p:cNvGrpSpPr/>
            <p:nvPr/>
          </p:nvGrpSpPr>
          <p:grpSpPr>
            <a:xfrm>
              <a:off x="1501193" y="1986169"/>
              <a:ext cx="1610279" cy="707627"/>
              <a:chOff x="3222561" y="3842305"/>
              <a:chExt cx="1610279" cy="707627"/>
            </a:xfrm>
          </p:grpSpPr>
          <p:sp>
            <p:nvSpPr>
              <p:cNvPr id="101" name="文本框 42"/>
              <p:cNvSpPr txBox="1"/>
              <p:nvPr/>
            </p:nvSpPr>
            <p:spPr>
              <a:xfrm>
                <a:off x="3222561" y="3842305"/>
                <a:ext cx="1511860"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102" name="文本框 43"/>
              <p:cNvSpPr txBox="1"/>
              <p:nvPr/>
            </p:nvSpPr>
            <p:spPr>
              <a:xfrm>
                <a:off x="3228724" y="4098527"/>
                <a:ext cx="1604116" cy="451405"/>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a:t>
                </a:r>
                <a:endParaRPr lang="zh-CN" altLang="en-US" sz="800" dirty="0">
                  <a:latin typeface="微软雅黑" panose="020B0503020204020204" pitchFamily="34" charset="-122"/>
                  <a:ea typeface="微软雅黑" panose="020B0503020204020204" pitchFamily="34" charset="-122"/>
                </a:endParaRPr>
              </a:p>
            </p:txBody>
          </p:sp>
        </p:grpSp>
      </p:grpSp>
      <p:grpSp>
        <p:nvGrpSpPr>
          <p:cNvPr id="103" name="Group 41"/>
          <p:cNvGrpSpPr>
            <a:grpSpLocks noChangeAspect="1"/>
          </p:cNvGrpSpPr>
          <p:nvPr/>
        </p:nvGrpSpPr>
        <p:grpSpPr bwMode="auto">
          <a:xfrm>
            <a:off x="2887114" y="1808829"/>
            <a:ext cx="283601" cy="347165"/>
            <a:chOff x="3783" y="2089"/>
            <a:chExt cx="116" cy="142"/>
          </a:xfrm>
          <a:solidFill>
            <a:srgbClr val="C00000"/>
          </a:solidFill>
          <a:effectLst/>
        </p:grpSpPr>
        <p:sp>
          <p:nvSpPr>
            <p:cNvPr id="10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12" name="Group 52"/>
          <p:cNvGrpSpPr>
            <a:grpSpLocks noChangeAspect="1"/>
          </p:cNvGrpSpPr>
          <p:nvPr/>
        </p:nvGrpSpPr>
        <p:grpSpPr bwMode="auto">
          <a:xfrm>
            <a:off x="3498179" y="4099601"/>
            <a:ext cx="327130" cy="324310"/>
            <a:chOff x="3783" y="2102"/>
            <a:chExt cx="116" cy="115"/>
          </a:xfrm>
          <a:solidFill>
            <a:srgbClr val="C00000"/>
          </a:solidFill>
          <a:effectLst/>
        </p:grpSpPr>
        <p:sp>
          <p:nvSpPr>
            <p:cNvPr id="11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20" name="Group 62"/>
          <p:cNvGrpSpPr>
            <a:grpSpLocks noChangeAspect="1"/>
          </p:cNvGrpSpPr>
          <p:nvPr/>
        </p:nvGrpSpPr>
        <p:grpSpPr bwMode="auto">
          <a:xfrm>
            <a:off x="5964052" y="3388236"/>
            <a:ext cx="348842" cy="278533"/>
            <a:chOff x="3775" y="2110"/>
            <a:chExt cx="129" cy="103"/>
          </a:xfrm>
          <a:solidFill>
            <a:srgbClr val="C00000"/>
          </a:solidFill>
          <a:effectLst/>
        </p:grpSpPr>
        <p:sp>
          <p:nvSpPr>
            <p:cNvPr id="12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24" name="Group 68"/>
          <p:cNvGrpSpPr>
            <a:grpSpLocks noChangeAspect="1"/>
          </p:cNvGrpSpPr>
          <p:nvPr/>
        </p:nvGrpSpPr>
        <p:grpSpPr bwMode="auto">
          <a:xfrm>
            <a:off x="5528290" y="1274884"/>
            <a:ext cx="311180" cy="299823"/>
            <a:chOff x="3770" y="2095"/>
            <a:chExt cx="137" cy="132"/>
          </a:xfrm>
          <a:solidFill>
            <a:srgbClr val="C00000"/>
          </a:solidFill>
          <a:effectLst/>
        </p:grpSpPr>
        <p:sp>
          <p:nvSpPr>
            <p:cNvPr id="125"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6"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7"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8"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9"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0"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1"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2" name="文本框 73"/>
          <p:cNvSpPr txBox="1"/>
          <p:nvPr/>
        </p:nvSpPr>
        <p:spPr>
          <a:xfrm>
            <a:off x="3235073" y="2545025"/>
            <a:ext cx="2650994" cy="415498"/>
          </a:xfrm>
          <a:prstGeom prst="rect">
            <a:avLst/>
          </a:prstGeom>
          <a:noFill/>
        </p:spPr>
        <p:txBody>
          <a:bodyPr wrap="square" rtlCol="0">
            <a:spAutoFit/>
          </a:bodyPr>
          <a:lstStyle/>
          <a:p>
            <a:pPr algn="ctr"/>
            <a:r>
              <a:rPr lang="zh-CN" altLang="en-US" sz="2100" dirty="0" smtClean="0">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标题内容</a:t>
            </a:r>
            <a:endParaRPr lang="zh-CN" altLang="en-US" sz="2100" dirty="0">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endParaRPr>
          </a:p>
        </p:txBody>
      </p:sp>
      <p:sp>
        <p:nvSpPr>
          <p:cNvPr id="133" name="椭圆 132"/>
          <p:cNvSpPr/>
          <p:nvPr/>
        </p:nvSpPr>
        <p:spPr>
          <a:xfrm>
            <a:off x="2424968" y="4712354"/>
            <a:ext cx="4294065" cy="379676"/>
          </a:xfrm>
          <a:prstGeom prst="ellipse">
            <a:avLst/>
          </a:prstGeom>
          <a:gradFill flip="none" rotWithShape="1">
            <a:gsLst>
              <a:gs pos="100000">
                <a:schemeClr val="bg1">
                  <a:lumMod val="75000"/>
                  <a:alpha val="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944251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500" fill="hold"/>
                                        <p:tgtEl>
                                          <p:spTgt spid="132"/>
                                        </p:tgtEl>
                                        <p:attrNameLst>
                                          <p:attrName>ppt_w</p:attrName>
                                        </p:attrNameLst>
                                      </p:cBhvr>
                                      <p:tavLst>
                                        <p:tav tm="0">
                                          <p:val>
                                            <p:fltVal val="0"/>
                                          </p:val>
                                        </p:tav>
                                        <p:tav tm="100000">
                                          <p:val>
                                            <p:strVal val="#ppt_w"/>
                                          </p:val>
                                        </p:tav>
                                      </p:tavLst>
                                    </p:anim>
                                    <p:anim calcmode="lin" valueType="num">
                                      <p:cBhvr>
                                        <p:cTn id="8" dur="500" fill="hold"/>
                                        <p:tgtEl>
                                          <p:spTgt spid="132"/>
                                        </p:tgtEl>
                                        <p:attrNameLst>
                                          <p:attrName>ppt_h</p:attrName>
                                        </p:attrNameLst>
                                      </p:cBhvr>
                                      <p:tavLst>
                                        <p:tav tm="0">
                                          <p:val>
                                            <p:fltVal val="0"/>
                                          </p:val>
                                        </p:tav>
                                        <p:tav tm="100000">
                                          <p:val>
                                            <p:strVal val="#ppt_h"/>
                                          </p:val>
                                        </p:tav>
                                      </p:tavLst>
                                    </p:anim>
                                    <p:animEffect transition="in" filter="fade">
                                      <p:cBhvr>
                                        <p:cTn id="9" dur="500"/>
                                        <p:tgtEl>
                                          <p:spTgt spid="1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fade">
                                      <p:cBhvr>
                                        <p:cTn id="34" dur="500"/>
                                        <p:tgtEl>
                                          <p:spTgt spid="1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p:cTn id="44" dur="500" fill="hold"/>
                                        <p:tgtEl>
                                          <p:spTgt spid="48"/>
                                        </p:tgtEl>
                                        <p:attrNameLst>
                                          <p:attrName>ppt_w</p:attrName>
                                        </p:attrNameLst>
                                      </p:cBhvr>
                                      <p:tavLst>
                                        <p:tav tm="0">
                                          <p:val>
                                            <p:fltVal val="0"/>
                                          </p:val>
                                        </p:tav>
                                        <p:tav tm="100000">
                                          <p:val>
                                            <p:strVal val="#ppt_w"/>
                                          </p:val>
                                        </p:tav>
                                      </p:tavLst>
                                    </p:anim>
                                    <p:anim calcmode="lin" valueType="num">
                                      <p:cBhvr>
                                        <p:cTn id="45" dur="500" fill="hold"/>
                                        <p:tgtEl>
                                          <p:spTgt spid="48"/>
                                        </p:tgtEl>
                                        <p:attrNameLst>
                                          <p:attrName>ppt_h</p:attrName>
                                        </p:attrNameLst>
                                      </p:cBhvr>
                                      <p:tavLst>
                                        <p:tav tm="0">
                                          <p:val>
                                            <p:fltVal val="0"/>
                                          </p:val>
                                        </p:tav>
                                        <p:tav tm="100000">
                                          <p:val>
                                            <p:strVal val="#ppt_h"/>
                                          </p:val>
                                        </p:tav>
                                      </p:tavLst>
                                    </p:anim>
                                    <p:animEffect transition="in" filter="fade">
                                      <p:cBhvr>
                                        <p:cTn id="46" dur="500"/>
                                        <p:tgtEl>
                                          <p:spTgt spid="48"/>
                                        </p:tgtEl>
                                      </p:cBhvr>
                                    </p:animEffect>
                                  </p:childTnLst>
                                </p:cTn>
                              </p:par>
                              <p:par>
                                <p:cTn id="47" presetID="53" presetClass="entr" presetSubtype="16" fill="hold" nodeType="withEffect">
                                  <p:stCondLst>
                                    <p:cond delay="0"/>
                                  </p:stCondLst>
                                  <p:childTnLst>
                                    <p:set>
                                      <p:cBhvr>
                                        <p:cTn id="48" dur="1" fill="hold">
                                          <p:stCondLst>
                                            <p:cond delay="0"/>
                                          </p:stCondLst>
                                        </p:cTn>
                                        <p:tgtEl>
                                          <p:spTgt spid="124"/>
                                        </p:tgtEl>
                                        <p:attrNameLst>
                                          <p:attrName>style.visibility</p:attrName>
                                        </p:attrNameLst>
                                      </p:cBhvr>
                                      <p:to>
                                        <p:strVal val="visible"/>
                                      </p:to>
                                    </p:set>
                                    <p:anim calcmode="lin" valueType="num">
                                      <p:cBhvr>
                                        <p:cTn id="49" dur="500" fill="hold"/>
                                        <p:tgtEl>
                                          <p:spTgt spid="124"/>
                                        </p:tgtEl>
                                        <p:attrNameLst>
                                          <p:attrName>ppt_w</p:attrName>
                                        </p:attrNameLst>
                                      </p:cBhvr>
                                      <p:tavLst>
                                        <p:tav tm="0">
                                          <p:val>
                                            <p:fltVal val="0"/>
                                          </p:val>
                                        </p:tav>
                                        <p:tav tm="100000">
                                          <p:val>
                                            <p:strVal val="#ppt_w"/>
                                          </p:val>
                                        </p:tav>
                                      </p:tavLst>
                                    </p:anim>
                                    <p:anim calcmode="lin" valueType="num">
                                      <p:cBhvr>
                                        <p:cTn id="50" dur="500" fill="hold"/>
                                        <p:tgtEl>
                                          <p:spTgt spid="124"/>
                                        </p:tgtEl>
                                        <p:attrNameLst>
                                          <p:attrName>ppt_h</p:attrName>
                                        </p:attrNameLst>
                                      </p:cBhvr>
                                      <p:tavLst>
                                        <p:tav tm="0">
                                          <p:val>
                                            <p:fltVal val="0"/>
                                          </p:val>
                                        </p:tav>
                                        <p:tav tm="100000">
                                          <p:val>
                                            <p:strVal val="#ppt_h"/>
                                          </p:val>
                                        </p:tav>
                                      </p:tavLst>
                                    </p:anim>
                                    <p:animEffect transition="in" filter="fade">
                                      <p:cBhvr>
                                        <p:cTn id="51" dur="500"/>
                                        <p:tgtEl>
                                          <p:spTgt spid="124"/>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nodeType="click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500" fill="hold"/>
                                        <p:tgtEl>
                                          <p:spTgt spid="89"/>
                                        </p:tgtEl>
                                        <p:attrNameLst>
                                          <p:attrName>ppt_x</p:attrName>
                                        </p:attrNameLst>
                                      </p:cBhvr>
                                      <p:tavLst>
                                        <p:tav tm="0">
                                          <p:val>
                                            <p:strVal val="1+#ppt_w/2"/>
                                          </p:val>
                                        </p:tav>
                                        <p:tav tm="100000">
                                          <p:val>
                                            <p:strVal val="#ppt_x"/>
                                          </p:val>
                                        </p:tav>
                                      </p:tavLst>
                                    </p:anim>
                                    <p:anim calcmode="lin" valueType="num">
                                      <p:cBhvr additive="base">
                                        <p:cTn id="57"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p:cTn id="62" dur="500" fill="hold"/>
                                        <p:tgtEl>
                                          <p:spTgt spid="45"/>
                                        </p:tgtEl>
                                        <p:attrNameLst>
                                          <p:attrName>ppt_w</p:attrName>
                                        </p:attrNameLst>
                                      </p:cBhvr>
                                      <p:tavLst>
                                        <p:tav tm="0">
                                          <p:val>
                                            <p:fltVal val="0"/>
                                          </p:val>
                                        </p:tav>
                                        <p:tav tm="100000">
                                          <p:val>
                                            <p:strVal val="#ppt_w"/>
                                          </p:val>
                                        </p:tav>
                                      </p:tavLst>
                                    </p:anim>
                                    <p:anim calcmode="lin" valueType="num">
                                      <p:cBhvr>
                                        <p:cTn id="63" dur="500" fill="hold"/>
                                        <p:tgtEl>
                                          <p:spTgt spid="45"/>
                                        </p:tgtEl>
                                        <p:attrNameLst>
                                          <p:attrName>ppt_h</p:attrName>
                                        </p:attrNameLst>
                                      </p:cBhvr>
                                      <p:tavLst>
                                        <p:tav tm="0">
                                          <p:val>
                                            <p:fltVal val="0"/>
                                          </p:val>
                                        </p:tav>
                                        <p:tav tm="100000">
                                          <p:val>
                                            <p:strVal val="#ppt_h"/>
                                          </p:val>
                                        </p:tav>
                                      </p:tavLst>
                                    </p:anim>
                                    <p:animEffect transition="in" filter="fade">
                                      <p:cBhvr>
                                        <p:cTn id="64" dur="500"/>
                                        <p:tgtEl>
                                          <p:spTgt spid="45"/>
                                        </p:tgtEl>
                                      </p:cBhvr>
                                    </p:animEffect>
                                  </p:childTnLst>
                                </p:cTn>
                              </p:par>
                              <p:par>
                                <p:cTn id="65" presetID="53" presetClass="entr" presetSubtype="16" fill="hold" nodeType="withEffect">
                                  <p:stCondLst>
                                    <p:cond delay="0"/>
                                  </p:stCondLst>
                                  <p:childTnLst>
                                    <p:set>
                                      <p:cBhvr>
                                        <p:cTn id="66" dur="1" fill="hold">
                                          <p:stCondLst>
                                            <p:cond delay="0"/>
                                          </p:stCondLst>
                                        </p:cTn>
                                        <p:tgtEl>
                                          <p:spTgt spid="120"/>
                                        </p:tgtEl>
                                        <p:attrNameLst>
                                          <p:attrName>style.visibility</p:attrName>
                                        </p:attrNameLst>
                                      </p:cBhvr>
                                      <p:to>
                                        <p:strVal val="visible"/>
                                      </p:to>
                                    </p:set>
                                    <p:anim calcmode="lin" valueType="num">
                                      <p:cBhvr>
                                        <p:cTn id="67" dur="500" fill="hold"/>
                                        <p:tgtEl>
                                          <p:spTgt spid="120"/>
                                        </p:tgtEl>
                                        <p:attrNameLst>
                                          <p:attrName>ppt_w</p:attrName>
                                        </p:attrNameLst>
                                      </p:cBhvr>
                                      <p:tavLst>
                                        <p:tav tm="0">
                                          <p:val>
                                            <p:fltVal val="0"/>
                                          </p:val>
                                        </p:tav>
                                        <p:tav tm="100000">
                                          <p:val>
                                            <p:strVal val="#ppt_w"/>
                                          </p:val>
                                        </p:tav>
                                      </p:tavLst>
                                    </p:anim>
                                    <p:anim calcmode="lin" valueType="num">
                                      <p:cBhvr>
                                        <p:cTn id="68" dur="500" fill="hold"/>
                                        <p:tgtEl>
                                          <p:spTgt spid="120"/>
                                        </p:tgtEl>
                                        <p:attrNameLst>
                                          <p:attrName>ppt_h</p:attrName>
                                        </p:attrNameLst>
                                      </p:cBhvr>
                                      <p:tavLst>
                                        <p:tav tm="0">
                                          <p:val>
                                            <p:fltVal val="0"/>
                                          </p:val>
                                        </p:tav>
                                        <p:tav tm="100000">
                                          <p:val>
                                            <p:strVal val="#ppt_h"/>
                                          </p:val>
                                        </p:tav>
                                      </p:tavLst>
                                    </p:anim>
                                    <p:animEffect transition="in" filter="fade">
                                      <p:cBhvr>
                                        <p:cTn id="69" dur="500"/>
                                        <p:tgtEl>
                                          <p:spTgt spid="120"/>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nodeType="clickEffect">
                                  <p:stCondLst>
                                    <p:cond delay="0"/>
                                  </p:stCondLst>
                                  <p:childTnLst>
                                    <p:set>
                                      <p:cBhvr>
                                        <p:cTn id="73" dur="1" fill="hold">
                                          <p:stCondLst>
                                            <p:cond delay="0"/>
                                          </p:stCondLst>
                                        </p:cTn>
                                        <p:tgtEl>
                                          <p:spTgt spid="84"/>
                                        </p:tgtEl>
                                        <p:attrNameLst>
                                          <p:attrName>style.visibility</p:attrName>
                                        </p:attrNameLst>
                                      </p:cBhvr>
                                      <p:to>
                                        <p:strVal val="visible"/>
                                      </p:to>
                                    </p:set>
                                    <p:anim calcmode="lin" valueType="num">
                                      <p:cBhvr additive="base">
                                        <p:cTn id="74" dur="500" fill="hold"/>
                                        <p:tgtEl>
                                          <p:spTgt spid="84"/>
                                        </p:tgtEl>
                                        <p:attrNameLst>
                                          <p:attrName>ppt_x</p:attrName>
                                        </p:attrNameLst>
                                      </p:cBhvr>
                                      <p:tavLst>
                                        <p:tav tm="0">
                                          <p:val>
                                            <p:strVal val="1+#ppt_w/2"/>
                                          </p:val>
                                        </p:tav>
                                        <p:tav tm="100000">
                                          <p:val>
                                            <p:strVal val="#ppt_x"/>
                                          </p:val>
                                        </p:tav>
                                      </p:tavLst>
                                    </p:anim>
                                    <p:anim calcmode="lin" valueType="num">
                                      <p:cBhvr additive="base">
                                        <p:cTn id="75"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nodeType="click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par>
                                <p:cTn id="83" presetID="53" presetClass="entr" presetSubtype="16" fill="hold" nodeType="withEffect">
                                  <p:stCondLst>
                                    <p:cond delay="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fltVal val="0"/>
                                          </p:val>
                                        </p:tav>
                                        <p:tav tm="100000">
                                          <p:val>
                                            <p:strVal val="#ppt_w"/>
                                          </p:val>
                                        </p:tav>
                                      </p:tavLst>
                                    </p:anim>
                                    <p:anim calcmode="lin" valueType="num">
                                      <p:cBhvr>
                                        <p:cTn id="86" dur="500" fill="hold"/>
                                        <p:tgtEl>
                                          <p:spTgt spid="103"/>
                                        </p:tgtEl>
                                        <p:attrNameLst>
                                          <p:attrName>ppt_h</p:attrName>
                                        </p:attrNameLst>
                                      </p:cBhvr>
                                      <p:tavLst>
                                        <p:tav tm="0">
                                          <p:val>
                                            <p:fltVal val="0"/>
                                          </p:val>
                                        </p:tav>
                                        <p:tav tm="100000">
                                          <p:val>
                                            <p:strVal val="#ppt_h"/>
                                          </p:val>
                                        </p:tav>
                                      </p:tavLst>
                                    </p:anim>
                                    <p:animEffect transition="in" filter="fade">
                                      <p:cBhvr>
                                        <p:cTn id="87" dur="500"/>
                                        <p:tgtEl>
                                          <p:spTgt spid="103"/>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8" fill="hold" nodeType="clickEffect">
                                  <p:stCondLst>
                                    <p:cond delay="0"/>
                                  </p:stCondLst>
                                  <p:childTnLst>
                                    <p:set>
                                      <p:cBhvr>
                                        <p:cTn id="91" dur="1" fill="hold">
                                          <p:stCondLst>
                                            <p:cond delay="0"/>
                                          </p:stCondLst>
                                        </p:cTn>
                                        <p:tgtEl>
                                          <p:spTgt spid="51"/>
                                        </p:tgtEl>
                                        <p:attrNameLst>
                                          <p:attrName>style.visibility</p:attrName>
                                        </p:attrNameLst>
                                      </p:cBhvr>
                                      <p:to>
                                        <p:strVal val="visible"/>
                                      </p:to>
                                    </p:set>
                                    <p:anim calcmode="lin" valueType="num">
                                      <p:cBhvr additive="base">
                                        <p:cTn id="92" dur="500" fill="hold"/>
                                        <p:tgtEl>
                                          <p:spTgt spid="51"/>
                                        </p:tgtEl>
                                        <p:attrNameLst>
                                          <p:attrName>ppt_x</p:attrName>
                                        </p:attrNameLst>
                                      </p:cBhvr>
                                      <p:tavLst>
                                        <p:tav tm="0">
                                          <p:val>
                                            <p:strVal val="0-#ppt_w/2"/>
                                          </p:val>
                                        </p:tav>
                                        <p:tav tm="100000">
                                          <p:val>
                                            <p:strVal val="#ppt_x"/>
                                          </p:val>
                                        </p:tav>
                                      </p:tavLst>
                                    </p:anim>
                                    <p:anim calcmode="lin" valueType="num">
                                      <p:cBhvr additive="base">
                                        <p:cTn id="9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nodeType="clickEffect">
                                  <p:stCondLst>
                                    <p:cond delay="0"/>
                                  </p:stCondLst>
                                  <p:childTnLst>
                                    <p:set>
                                      <p:cBhvr>
                                        <p:cTn id="97" dur="1" fill="hold">
                                          <p:stCondLst>
                                            <p:cond delay="0"/>
                                          </p:stCondLst>
                                        </p:cTn>
                                        <p:tgtEl>
                                          <p:spTgt spid="42"/>
                                        </p:tgtEl>
                                        <p:attrNameLst>
                                          <p:attrName>style.visibility</p:attrName>
                                        </p:attrNameLst>
                                      </p:cBhvr>
                                      <p:to>
                                        <p:strVal val="visible"/>
                                      </p:to>
                                    </p:set>
                                    <p:anim calcmode="lin" valueType="num">
                                      <p:cBhvr>
                                        <p:cTn id="98" dur="500" fill="hold"/>
                                        <p:tgtEl>
                                          <p:spTgt spid="42"/>
                                        </p:tgtEl>
                                        <p:attrNameLst>
                                          <p:attrName>ppt_w</p:attrName>
                                        </p:attrNameLst>
                                      </p:cBhvr>
                                      <p:tavLst>
                                        <p:tav tm="0">
                                          <p:val>
                                            <p:fltVal val="0"/>
                                          </p:val>
                                        </p:tav>
                                        <p:tav tm="100000">
                                          <p:val>
                                            <p:strVal val="#ppt_w"/>
                                          </p:val>
                                        </p:tav>
                                      </p:tavLst>
                                    </p:anim>
                                    <p:anim calcmode="lin" valueType="num">
                                      <p:cBhvr>
                                        <p:cTn id="99" dur="500" fill="hold"/>
                                        <p:tgtEl>
                                          <p:spTgt spid="42"/>
                                        </p:tgtEl>
                                        <p:attrNameLst>
                                          <p:attrName>ppt_h</p:attrName>
                                        </p:attrNameLst>
                                      </p:cBhvr>
                                      <p:tavLst>
                                        <p:tav tm="0">
                                          <p:val>
                                            <p:fltVal val="0"/>
                                          </p:val>
                                        </p:tav>
                                        <p:tav tm="100000">
                                          <p:val>
                                            <p:strVal val="#ppt_h"/>
                                          </p:val>
                                        </p:tav>
                                      </p:tavLst>
                                    </p:anim>
                                    <p:animEffect transition="in" filter="fade">
                                      <p:cBhvr>
                                        <p:cTn id="100" dur="500"/>
                                        <p:tgtEl>
                                          <p:spTgt spid="42"/>
                                        </p:tgtEl>
                                      </p:cBhvr>
                                    </p:animEffect>
                                  </p:childTnLst>
                                </p:cTn>
                              </p:par>
                              <p:par>
                                <p:cTn id="101" presetID="53" presetClass="entr" presetSubtype="16" fill="hold" nodeType="withEffect">
                                  <p:stCondLst>
                                    <p:cond delay="0"/>
                                  </p:stCondLst>
                                  <p:childTnLst>
                                    <p:set>
                                      <p:cBhvr>
                                        <p:cTn id="102" dur="1" fill="hold">
                                          <p:stCondLst>
                                            <p:cond delay="0"/>
                                          </p:stCondLst>
                                        </p:cTn>
                                        <p:tgtEl>
                                          <p:spTgt spid="112"/>
                                        </p:tgtEl>
                                        <p:attrNameLst>
                                          <p:attrName>style.visibility</p:attrName>
                                        </p:attrNameLst>
                                      </p:cBhvr>
                                      <p:to>
                                        <p:strVal val="visible"/>
                                      </p:to>
                                    </p:set>
                                    <p:anim calcmode="lin" valueType="num">
                                      <p:cBhvr>
                                        <p:cTn id="103" dur="500" fill="hold"/>
                                        <p:tgtEl>
                                          <p:spTgt spid="112"/>
                                        </p:tgtEl>
                                        <p:attrNameLst>
                                          <p:attrName>ppt_w</p:attrName>
                                        </p:attrNameLst>
                                      </p:cBhvr>
                                      <p:tavLst>
                                        <p:tav tm="0">
                                          <p:val>
                                            <p:fltVal val="0"/>
                                          </p:val>
                                        </p:tav>
                                        <p:tav tm="100000">
                                          <p:val>
                                            <p:strVal val="#ppt_w"/>
                                          </p:val>
                                        </p:tav>
                                      </p:tavLst>
                                    </p:anim>
                                    <p:anim calcmode="lin" valueType="num">
                                      <p:cBhvr>
                                        <p:cTn id="104" dur="500" fill="hold"/>
                                        <p:tgtEl>
                                          <p:spTgt spid="112"/>
                                        </p:tgtEl>
                                        <p:attrNameLst>
                                          <p:attrName>ppt_h</p:attrName>
                                        </p:attrNameLst>
                                      </p:cBhvr>
                                      <p:tavLst>
                                        <p:tav tm="0">
                                          <p:val>
                                            <p:fltVal val="0"/>
                                          </p:val>
                                        </p:tav>
                                        <p:tav tm="100000">
                                          <p:val>
                                            <p:strVal val="#ppt_h"/>
                                          </p:val>
                                        </p:tav>
                                      </p:tavLst>
                                    </p:anim>
                                    <p:animEffect transition="in" filter="fade">
                                      <p:cBhvr>
                                        <p:cTn id="105" dur="500"/>
                                        <p:tgtEl>
                                          <p:spTgt spid="112"/>
                                        </p:tgtEl>
                                      </p:cBhvr>
                                    </p:animEffect>
                                  </p:childTnLst>
                                </p:cTn>
                              </p:par>
                            </p:childTnLst>
                          </p:cTn>
                        </p:par>
                      </p:childTnLst>
                    </p:cTn>
                  </p:par>
                  <p:par>
                    <p:cTn id="106" fill="hold">
                      <p:stCondLst>
                        <p:cond delay="indefinite"/>
                      </p:stCondLst>
                      <p:childTnLst>
                        <p:par>
                          <p:cTn id="107" fill="hold">
                            <p:stCondLst>
                              <p:cond delay="0"/>
                            </p:stCondLst>
                            <p:childTnLst>
                              <p:par>
                                <p:cTn id="108" presetID="2" presetClass="entr" presetSubtype="8" fill="hold" nodeType="clickEffect">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cBhvr additive="base">
                                        <p:cTn id="110" dur="500" fill="hold"/>
                                        <p:tgtEl>
                                          <p:spTgt spid="56"/>
                                        </p:tgtEl>
                                        <p:attrNameLst>
                                          <p:attrName>ppt_x</p:attrName>
                                        </p:attrNameLst>
                                      </p:cBhvr>
                                      <p:tavLst>
                                        <p:tav tm="0">
                                          <p:val>
                                            <p:strVal val="0-#ppt_w/2"/>
                                          </p:val>
                                        </p:tav>
                                        <p:tav tm="100000">
                                          <p:val>
                                            <p:strVal val="#ppt_x"/>
                                          </p:val>
                                        </p:tav>
                                      </p:tavLst>
                                    </p:anim>
                                    <p:anim calcmode="lin" valueType="num">
                                      <p:cBhvr additive="base">
                                        <p:cTn id="11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132" grpId="0"/>
      <p:bldP spid="13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rot="10800000">
            <a:off x="3334084" y="1569270"/>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nvGrpSpPr>
          <p:cNvPr id="36" name="组合 35"/>
          <p:cNvGrpSpPr/>
          <p:nvPr/>
        </p:nvGrpSpPr>
        <p:grpSpPr>
          <a:xfrm rot="5400000">
            <a:off x="3538287" y="2796338"/>
            <a:ext cx="1061672" cy="1379360"/>
            <a:chOff x="4020870" y="2194485"/>
            <a:chExt cx="1102258" cy="1432090"/>
          </a:xfrm>
          <a:effectLst>
            <a:outerShdw blurRad="444500" dist="254000" dir="8100000" algn="tr" rotWithShape="0">
              <a:prstClr val="black">
                <a:alpha val="50000"/>
              </a:prstClr>
            </a:outerShdw>
          </a:effectLst>
        </p:grpSpPr>
        <p:sp>
          <p:nvSpPr>
            <p:cNvPr id="3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4"/>
          <p:cNvSpPr/>
          <p:nvPr/>
        </p:nvSpPr>
        <p:spPr>
          <a:xfrm>
            <a:off x="4765968" y="2630943"/>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rot="16200000">
            <a:off x="4570570" y="1372326"/>
            <a:ext cx="1061672" cy="1379360"/>
            <a:chOff x="4020870" y="2194485"/>
            <a:chExt cx="1102258" cy="1432090"/>
          </a:xfrm>
          <a:effectLst>
            <a:outerShdw blurRad="444500" dist="254000" dir="8100000" algn="tr" rotWithShape="0">
              <a:prstClr val="black">
                <a:alpha val="50000"/>
              </a:prstClr>
            </a:outerShdw>
          </a:effectLst>
        </p:grpSpPr>
        <p:sp>
          <p:nvSpPr>
            <p:cNvPr id="4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Freeform 18"/>
          <p:cNvSpPr>
            <a:spLocks noEditPoints="1"/>
          </p:cNvSpPr>
          <p:nvPr/>
        </p:nvSpPr>
        <p:spPr bwMode="auto">
          <a:xfrm>
            <a:off x="5035708" y="325867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3642519" y="3259799"/>
            <a:ext cx="525462" cy="452437"/>
            <a:chOff x="3379788" y="4325938"/>
            <a:chExt cx="525462" cy="452437"/>
          </a:xfrm>
          <a:solidFill>
            <a:srgbClr val="C00000"/>
          </a:solidFill>
        </p:grpSpPr>
        <p:sp>
          <p:nvSpPr>
            <p:cNvPr id="4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3609181" y="1881601"/>
            <a:ext cx="558800" cy="460375"/>
            <a:chOff x="3376613" y="2879725"/>
            <a:chExt cx="558800" cy="460375"/>
          </a:xfrm>
        </p:grpSpPr>
        <p:sp>
          <p:nvSpPr>
            <p:cNvPr id="50"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Freeform 12"/>
          <p:cNvSpPr>
            <a:spLocks/>
          </p:cNvSpPr>
          <p:nvPr/>
        </p:nvSpPr>
        <p:spPr bwMode="auto">
          <a:xfrm>
            <a:off x="4980158" y="179083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TextBox 52"/>
          <p:cNvSpPr txBox="1"/>
          <p:nvPr/>
        </p:nvSpPr>
        <p:spPr>
          <a:xfrm>
            <a:off x="6084168" y="2069740"/>
            <a:ext cx="2344788" cy="333425"/>
          </a:xfrm>
          <a:prstGeom prst="rect">
            <a:avLst/>
          </a:prstGeom>
          <a:noFill/>
        </p:spPr>
        <p:txBody>
          <a:bodyPr wrap="square" lIns="0" tIns="0" rIns="0" bIns="0" rtlCol="0">
            <a:spAutoFit/>
          </a:bodyPr>
          <a:lstStyle/>
          <a:p>
            <a:pPr algn="just">
              <a:lnSpc>
                <a:spcPts val="1300"/>
              </a:lnSpc>
            </a:pPr>
            <a:r>
              <a:rPr lang="zh-CN" altLang="en-US" sz="1000" dirty="0" smtClean="0">
                <a:solidFill>
                  <a:schemeClr val="tx1">
                    <a:lumMod val="65000"/>
                    <a:lumOff val="35000"/>
                  </a:schemeClr>
                </a:solidFill>
                <a:latin typeface="微软雅黑" pitchFamily="34" charset="-122"/>
                <a:ea typeface="微软雅黑" pitchFamily="34" charset="-122"/>
              </a:rPr>
              <a:t>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a:t>
            </a:r>
            <a:r>
              <a:rPr lang="zh-CN" altLang="en-US" sz="1000" dirty="0" smtClean="0">
                <a:solidFill>
                  <a:schemeClr val="tx1">
                    <a:lumMod val="65000"/>
                    <a:lumOff val="35000"/>
                  </a:schemeClr>
                </a:solidFill>
                <a:latin typeface="微软雅黑" pitchFamily="34" charset="-122"/>
                <a:ea typeface="微软雅黑" pitchFamily="34" charset="-122"/>
              </a:rPr>
              <a:t>，言简意赅</a:t>
            </a:r>
            <a:r>
              <a:rPr lang="zh-CN" altLang="en-US" sz="1000" dirty="0">
                <a:solidFill>
                  <a:schemeClr val="tx1">
                    <a:lumMod val="65000"/>
                    <a:lumOff val="35000"/>
                  </a:schemeClr>
                </a:solidFill>
                <a:latin typeface="微软雅黑" pitchFamily="34" charset="-122"/>
                <a:ea typeface="微软雅黑" pitchFamily="34" charset="-122"/>
              </a:rPr>
              <a:t>的说明分项</a:t>
            </a:r>
            <a:r>
              <a:rPr lang="zh-CN" altLang="en-US" sz="1000" dirty="0" smtClean="0">
                <a:solidFill>
                  <a:schemeClr val="tx1">
                    <a:lumMod val="65000"/>
                    <a:lumOff val="35000"/>
                  </a:schemeClr>
                </a:solidFill>
                <a:latin typeface="微软雅黑" pitchFamily="34" charset="-122"/>
                <a:ea typeface="微软雅黑" pitchFamily="34" charset="-122"/>
              </a:rPr>
              <a:t>内容</a:t>
            </a:r>
            <a:r>
              <a:rPr lang="en-US" altLang="zh-CN"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4" name="TextBox 53"/>
          <p:cNvSpPr txBox="1"/>
          <p:nvPr/>
        </p:nvSpPr>
        <p:spPr>
          <a:xfrm>
            <a:off x="6084168" y="1773879"/>
            <a:ext cx="2322652" cy="215444"/>
          </a:xfrm>
          <a:prstGeom prst="rect">
            <a:avLst/>
          </a:prstGeom>
          <a:noFill/>
        </p:spPr>
        <p:txBody>
          <a:bodyPr wrap="square" lIns="0" tIns="0" rIns="0" bIns="0" rtlCol="0">
            <a:spAutoFit/>
          </a:bodyPr>
          <a:lstStyle/>
          <a:p>
            <a:r>
              <a:rPr lang="en-US" altLang="zh-CN" sz="1400" b="1" dirty="0" smtClean="0">
                <a:latin typeface="微软雅黑" pitchFamily="34" charset="-122"/>
                <a:ea typeface="微软雅黑" pitchFamily="34" charset="-122"/>
              </a:rPr>
              <a:t>QQ</a:t>
            </a:r>
            <a:r>
              <a:rPr lang="zh-CN" altLang="en-US" sz="1400" b="1" dirty="0" smtClean="0">
                <a:latin typeface="微软雅黑" pitchFamily="34" charset="-122"/>
                <a:ea typeface="微软雅黑" pitchFamily="34" charset="-122"/>
              </a:rPr>
              <a:t>空间推广</a:t>
            </a:r>
            <a:endParaRPr lang="zh-CN" altLang="en-US" sz="1400" b="1" dirty="0">
              <a:latin typeface="微软雅黑" pitchFamily="34" charset="-122"/>
              <a:ea typeface="微软雅黑" pitchFamily="34" charset="-122"/>
            </a:endParaRPr>
          </a:p>
        </p:txBody>
      </p:sp>
      <p:sp>
        <p:nvSpPr>
          <p:cNvPr id="55" name="TextBox 54"/>
          <p:cNvSpPr txBox="1"/>
          <p:nvPr/>
        </p:nvSpPr>
        <p:spPr>
          <a:xfrm>
            <a:off x="6095236" y="3466422"/>
            <a:ext cx="2344788" cy="333425"/>
          </a:xfrm>
          <a:prstGeom prst="rect">
            <a:avLst/>
          </a:prstGeom>
          <a:noFill/>
        </p:spPr>
        <p:txBody>
          <a:bodyPr wrap="square" lIns="0" tIns="0" rIns="0" bIns="0" rtlCol="0">
            <a:spAutoFit/>
          </a:bodyPr>
          <a:lstStyle/>
          <a:p>
            <a:pPr algn="just">
              <a:lnSpc>
                <a:spcPts val="1300"/>
              </a:lnSpc>
            </a:pPr>
            <a:r>
              <a:rPr lang="zh-CN" altLang="en-US" sz="1000" dirty="0" smtClean="0">
                <a:solidFill>
                  <a:schemeClr val="tx1">
                    <a:lumMod val="65000"/>
                    <a:lumOff val="35000"/>
                  </a:schemeClr>
                </a:solidFill>
                <a:latin typeface="微软雅黑" pitchFamily="34" charset="-122"/>
                <a:ea typeface="微软雅黑" pitchFamily="34" charset="-122"/>
              </a:rPr>
              <a:t>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a:t>
            </a:r>
            <a:r>
              <a:rPr lang="zh-CN" altLang="en-US" sz="1000" dirty="0" smtClean="0">
                <a:solidFill>
                  <a:schemeClr val="tx1">
                    <a:lumMod val="65000"/>
                    <a:lumOff val="35000"/>
                  </a:schemeClr>
                </a:solidFill>
                <a:latin typeface="微软雅黑" pitchFamily="34" charset="-122"/>
                <a:ea typeface="微软雅黑" pitchFamily="34" charset="-122"/>
              </a:rPr>
              <a:t>，言简意赅</a:t>
            </a:r>
            <a:r>
              <a:rPr lang="zh-CN" altLang="en-US" sz="1000" dirty="0">
                <a:solidFill>
                  <a:schemeClr val="tx1">
                    <a:lumMod val="65000"/>
                    <a:lumOff val="35000"/>
                  </a:schemeClr>
                </a:solidFill>
                <a:latin typeface="微软雅黑" pitchFamily="34" charset="-122"/>
                <a:ea typeface="微软雅黑" pitchFamily="34" charset="-122"/>
              </a:rPr>
              <a:t>的说明分项</a:t>
            </a:r>
            <a:r>
              <a:rPr lang="zh-CN" altLang="en-US" sz="1000" dirty="0" smtClean="0">
                <a:solidFill>
                  <a:schemeClr val="tx1">
                    <a:lumMod val="65000"/>
                    <a:lumOff val="35000"/>
                  </a:schemeClr>
                </a:solidFill>
                <a:latin typeface="微软雅黑" pitchFamily="34" charset="-122"/>
                <a:ea typeface="微软雅黑" pitchFamily="34" charset="-122"/>
              </a:rPr>
              <a:t>内容</a:t>
            </a:r>
            <a:r>
              <a:rPr lang="en-US" altLang="zh-CN"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6" name="TextBox 55"/>
          <p:cNvSpPr txBox="1"/>
          <p:nvPr/>
        </p:nvSpPr>
        <p:spPr>
          <a:xfrm>
            <a:off x="6095236" y="3170561"/>
            <a:ext cx="2322652"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本地论坛推广</a:t>
            </a:r>
            <a:endParaRPr lang="zh-CN" altLang="en-US" sz="1400" b="1" dirty="0">
              <a:latin typeface="微软雅黑" pitchFamily="34" charset="-122"/>
              <a:ea typeface="微软雅黑" pitchFamily="34" charset="-122"/>
            </a:endParaRPr>
          </a:p>
        </p:txBody>
      </p:sp>
      <p:sp>
        <p:nvSpPr>
          <p:cNvPr id="57" name="TextBox 56"/>
          <p:cNvSpPr txBox="1"/>
          <p:nvPr/>
        </p:nvSpPr>
        <p:spPr>
          <a:xfrm>
            <a:off x="736691" y="3555660"/>
            <a:ext cx="2344788" cy="333425"/>
          </a:xfrm>
          <a:prstGeom prst="rect">
            <a:avLst/>
          </a:prstGeom>
          <a:noFill/>
        </p:spPr>
        <p:txBody>
          <a:bodyPr wrap="square" lIns="0" tIns="0" rIns="0" bIns="0" rtlCol="0">
            <a:spAutoFit/>
          </a:bodyPr>
          <a:lstStyle/>
          <a:p>
            <a:pPr algn="r">
              <a:lnSpc>
                <a:spcPts val="1300"/>
              </a:lnSpc>
            </a:pPr>
            <a:r>
              <a:rPr lang="zh-CN" altLang="en-US" sz="1000" dirty="0" smtClean="0">
                <a:solidFill>
                  <a:schemeClr val="tx1">
                    <a:lumMod val="65000"/>
                    <a:lumOff val="35000"/>
                  </a:schemeClr>
                </a:solidFill>
                <a:latin typeface="微软雅黑" pitchFamily="34" charset="-122"/>
                <a:ea typeface="微软雅黑" pitchFamily="34" charset="-122"/>
              </a:rPr>
              <a:t>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a:t>
            </a:r>
            <a:r>
              <a:rPr lang="zh-CN" altLang="en-US" sz="1000" dirty="0" smtClean="0">
                <a:solidFill>
                  <a:schemeClr val="tx1">
                    <a:lumMod val="65000"/>
                    <a:lumOff val="35000"/>
                  </a:schemeClr>
                </a:solidFill>
                <a:latin typeface="微软雅黑" pitchFamily="34" charset="-122"/>
                <a:ea typeface="微软雅黑" pitchFamily="34" charset="-122"/>
              </a:rPr>
              <a:t>，言简意赅</a:t>
            </a:r>
            <a:r>
              <a:rPr lang="zh-CN" altLang="en-US" sz="1000" dirty="0">
                <a:solidFill>
                  <a:schemeClr val="tx1">
                    <a:lumMod val="65000"/>
                    <a:lumOff val="35000"/>
                  </a:schemeClr>
                </a:solidFill>
                <a:latin typeface="微软雅黑" pitchFamily="34" charset="-122"/>
                <a:ea typeface="微软雅黑" pitchFamily="34" charset="-122"/>
              </a:rPr>
              <a:t>的说明分项</a:t>
            </a:r>
            <a:r>
              <a:rPr lang="zh-CN" altLang="en-US" sz="1000" dirty="0" smtClean="0">
                <a:solidFill>
                  <a:schemeClr val="tx1">
                    <a:lumMod val="65000"/>
                    <a:lumOff val="35000"/>
                  </a:schemeClr>
                </a:solidFill>
                <a:latin typeface="微软雅黑" pitchFamily="34" charset="-122"/>
                <a:ea typeface="微软雅黑" pitchFamily="34" charset="-122"/>
              </a:rPr>
              <a:t>内容</a:t>
            </a:r>
            <a:r>
              <a:rPr lang="en-US" altLang="zh-CN"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82" name="TextBox 81"/>
          <p:cNvSpPr txBox="1"/>
          <p:nvPr/>
        </p:nvSpPr>
        <p:spPr>
          <a:xfrm>
            <a:off x="736691" y="3259799"/>
            <a:ext cx="2322652" cy="215444"/>
          </a:xfrm>
          <a:prstGeom prst="rect">
            <a:avLst/>
          </a:prstGeom>
          <a:noFill/>
        </p:spPr>
        <p:txBody>
          <a:bodyPr wrap="square" lIns="0" tIns="0" rIns="0" bIns="0" rtlCol="0">
            <a:spAutoFit/>
          </a:bodyPr>
          <a:lstStyle/>
          <a:p>
            <a:pPr algn="r"/>
            <a:r>
              <a:rPr lang="zh-CN" altLang="en-US" sz="1400" b="1" dirty="0" smtClean="0">
                <a:latin typeface="微软雅黑" pitchFamily="34" charset="-122"/>
                <a:ea typeface="微软雅黑" pitchFamily="34" charset="-122"/>
              </a:rPr>
              <a:t>微博推广</a:t>
            </a:r>
            <a:endParaRPr lang="zh-CN" altLang="en-US" sz="1400" b="1" dirty="0">
              <a:latin typeface="微软雅黑" pitchFamily="34" charset="-122"/>
              <a:ea typeface="微软雅黑" pitchFamily="34" charset="-122"/>
            </a:endParaRPr>
          </a:p>
        </p:txBody>
      </p:sp>
      <p:sp>
        <p:nvSpPr>
          <p:cNvPr id="83" name="TextBox 82"/>
          <p:cNvSpPr txBox="1"/>
          <p:nvPr/>
        </p:nvSpPr>
        <p:spPr>
          <a:xfrm>
            <a:off x="725623" y="2086694"/>
            <a:ext cx="2344788" cy="333425"/>
          </a:xfrm>
          <a:prstGeom prst="rect">
            <a:avLst/>
          </a:prstGeom>
          <a:noFill/>
        </p:spPr>
        <p:txBody>
          <a:bodyPr wrap="square" lIns="0" tIns="0" rIns="0" bIns="0" rtlCol="0">
            <a:spAutoFit/>
          </a:bodyPr>
          <a:lstStyle/>
          <a:p>
            <a:pPr algn="r">
              <a:lnSpc>
                <a:spcPts val="1300"/>
              </a:lnSpc>
            </a:pPr>
            <a:r>
              <a:rPr lang="zh-CN" altLang="en-US" sz="1000" dirty="0" smtClean="0">
                <a:solidFill>
                  <a:schemeClr val="tx1">
                    <a:lumMod val="65000"/>
                    <a:lumOff val="35000"/>
                  </a:schemeClr>
                </a:solidFill>
                <a:latin typeface="微软雅黑" pitchFamily="34" charset="-122"/>
                <a:ea typeface="微软雅黑" pitchFamily="34" charset="-122"/>
              </a:rPr>
              <a:t>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a:t>
            </a:r>
            <a:r>
              <a:rPr lang="zh-CN" altLang="en-US" sz="1000" dirty="0" smtClean="0">
                <a:solidFill>
                  <a:schemeClr val="tx1">
                    <a:lumMod val="65000"/>
                    <a:lumOff val="35000"/>
                  </a:schemeClr>
                </a:solidFill>
                <a:latin typeface="微软雅黑" pitchFamily="34" charset="-122"/>
                <a:ea typeface="微软雅黑" pitchFamily="34" charset="-122"/>
              </a:rPr>
              <a:t>，言简意赅</a:t>
            </a:r>
            <a:r>
              <a:rPr lang="zh-CN" altLang="en-US" sz="1000" dirty="0">
                <a:solidFill>
                  <a:schemeClr val="tx1">
                    <a:lumMod val="65000"/>
                    <a:lumOff val="35000"/>
                  </a:schemeClr>
                </a:solidFill>
                <a:latin typeface="微软雅黑" pitchFamily="34" charset="-122"/>
                <a:ea typeface="微软雅黑" pitchFamily="34" charset="-122"/>
              </a:rPr>
              <a:t>的说明分项</a:t>
            </a:r>
            <a:r>
              <a:rPr lang="zh-CN" altLang="en-US" sz="1000" dirty="0" smtClean="0">
                <a:solidFill>
                  <a:schemeClr val="tx1">
                    <a:lumMod val="65000"/>
                    <a:lumOff val="35000"/>
                  </a:schemeClr>
                </a:solidFill>
                <a:latin typeface="微软雅黑" pitchFamily="34" charset="-122"/>
                <a:ea typeface="微软雅黑" pitchFamily="34" charset="-122"/>
              </a:rPr>
              <a:t>内容</a:t>
            </a:r>
            <a:r>
              <a:rPr lang="en-US" altLang="zh-CN"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84" name="TextBox 83"/>
          <p:cNvSpPr txBox="1"/>
          <p:nvPr/>
        </p:nvSpPr>
        <p:spPr>
          <a:xfrm>
            <a:off x="725623" y="1790833"/>
            <a:ext cx="2322652" cy="215444"/>
          </a:xfrm>
          <a:prstGeom prst="rect">
            <a:avLst/>
          </a:prstGeom>
          <a:noFill/>
        </p:spPr>
        <p:txBody>
          <a:bodyPr wrap="square" lIns="0" tIns="0" rIns="0" bIns="0" rtlCol="0">
            <a:spAutoFit/>
          </a:bodyPr>
          <a:lstStyle/>
          <a:p>
            <a:pPr algn="r"/>
            <a:r>
              <a:rPr lang="zh-CN" altLang="en-US" sz="1400" b="1" dirty="0">
                <a:latin typeface="微软雅黑" pitchFamily="34" charset="-122"/>
                <a:ea typeface="微软雅黑" pitchFamily="34" charset="-122"/>
              </a:rPr>
              <a:t>微信</a:t>
            </a:r>
            <a:r>
              <a:rPr lang="zh-CN" altLang="en-US" sz="1400" b="1" dirty="0" smtClean="0">
                <a:latin typeface="微软雅黑" pitchFamily="34" charset="-122"/>
                <a:ea typeface="微软雅黑" pitchFamily="34" charset="-122"/>
              </a:rPr>
              <a:t>推广</a:t>
            </a:r>
            <a:endParaRPr lang="zh-CN" altLang="en-US" sz="1400" b="1" dirty="0">
              <a:latin typeface="微软雅黑" pitchFamily="34" charset="-122"/>
              <a:ea typeface="微软雅黑" pitchFamily="34" charset="-122"/>
            </a:endParaRPr>
          </a:p>
        </p:txBody>
      </p:sp>
    </p:spTree>
    <p:extLst>
      <p:ext uri="{BB962C8B-B14F-4D97-AF65-F5344CB8AC3E}">
        <p14:creationId xmlns:p14="http://schemas.microsoft.com/office/powerpoint/2010/main" val="389910621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40000">
                                          <p:cBhvr additive="base">
                                            <p:cTn id="7"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14:presetBounceEnd="40000">
                                      <p:stCondLst>
                                        <p:cond delay="300"/>
                                      </p:stCondLst>
                                      <p:childTnLst>
                                        <p:set>
                                          <p:cBhvr>
                                            <p:cTn id="10" dur="1" fill="hold">
                                              <p:stCondLst>
                                                <p:cond delay="0"/>
                                              </p:stCondLst>
                                            </p:cTn>
                                            <p:tgtEl>
                                              <p:spTgt spid="36"/>
                                            </p:tgtEl>
                                            <p:attrNameLst>
                                              <p:attrName>style.visibility</p:attrName>
                                            </p:attrNameLst>
                                          </p:cBhvr>
                                          <p:to>
                                            <p:strVal val="visible"/>
                                          </p:to>
                                        </p:set>
                                        <p:anim calcmode="lin" valueType="num" p14:bounceEnd="40000">
                                          <p:cBhvr additive="base">
                                            <p:cTn id="11"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40000">
                                      <p:stCondLst>
                                        <p:cond delay="600"/>
                                      </p:stCondLst>
                                      <p:childTnLst>
                                        <p:set>
                                          <p:cBhvr>
                                            <p:cTn id="14" dur="1" fill="hold">
                                              <p:stCondLst>
                                                <p:cond delay="0"/>
                                              </p:stCondLst>
                                            </p:cTn>
                                            <p:tgtEl>
                                              <p:spTgt spid="39"/>
                                            </p:tgtEl>
                                            <p:attrNameLst>
                                              <p:attrName>style.visibility</p:attrName>
                                            </p:attrNameLst>
                                          </p:cBhvr>
                                          <p:to>
                                            <p:strVal val="visible"/>
                                          </p:to>
                                        </p:set>
                                        <p:anim calcmode="lin" valueType="num" p14:bounceEnd="40000">
                                          <p:cBhvr additive="base">
                                            <p:cTn id="15"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40"/>
                                            </p:tgtEl>
                                            <p:attrNameLst>
                                              <p:attrName>style.visibility</p:attrName>
                                            </p:attrNameLst>
                                          </p:cBhvr>
                                          <p:to>
                                            <p:strVal val="visible"/>
                                          </p:to>
                                        </p:set>
                                        <p:anim calcmode="lin" valueType="num" p14:bounceEnd="40000">
                                          <p:cBhvr additive="base">
                                            <p:cTn id="19" dur="5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40"/>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500"/>
                                            <p:tgtEl>
                                              <p:spTgt spid="5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wipe(left)">
                                          <p:cBhvr>
                                            <p:cTn id="33" dur="500"/>
                                            <p:tgtEl>
                                              <p:spTgt spid="53"/>
                                            </p:tgtEl>
                                          </p:cBhvr>
                                        </p:animEffect>
                                      </p:childTnLst>
                                    </p:cTn>
                                  </p:par>
                                </p:childTnLst>
                              </p:cTn>
                            </p:par>
                            <p:par>
                              <p:cTn id="34" fill="hold">
                                <p:stCondLst>
                                  <p:cond delay="2400"/>
                                </p:stCondLst>
                                <p:childTnLst>
                                  <p:par>
                                    <p:cTn id="35" presetID="53" presetClass="entr" presetSubtype="16"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childTnLst>
                              </p:cTn>
                            </p:par>
                            <p:par>
                              <p:cTn id="40" fill="hold">
                                <p:stCondLst>
                                  <p:cond delay="29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500" fill="hold"/>
                                            <p:tgtEl>
                                              <p:spTgt spid="44"/>
                                            </p:tgtEl>
                                            <p:attrNameLst>
                                              <p:attrName>ppt_w</p:attrName>
                                            </p:attrNameLst>
                                          </p:cBhvr>
                                          <p:tavLst>
                                            <p:tav tm="0">
                                              <p:val>
                                                <p:fltVal val="0"/>
                                              </p:val>
                                            </p:tav>
                                            <p:tav tm="100000">
                                              <p:val>
                                                <p:strVal val="#ppt_w"/>
                                              </p:val>
                                            </p:tav>
                                          </p:tavLst>
                                        </p:anim>
                                        <p:anim calcmode="lin" valueType="num">
                                          <p:cBhvr>
                                            <p:cTn id="51" dur="500" fill="hold"/>
                                            <p:tgtEl>
                                              <p:spTgt spid="44"/>
                                            </p:tgtEl>
                                            <p:attrNameLst>
                                              <p:attrName>ppt_h</p:attrName>
                                            </p:attrNameLst>
                                          </p:cBhvr>
                                          <p:tavLst>
                                            <p:tav tm="0">
                                              <p:val>
                                                <p:fltVal val="0"/>
                                              </p:val>
                                            </p:tav>
                                            <p:tav tm="100000">
                                              <p:val>
                                                <p:strVal val="#ppt_h"/>
                                              </p:val>
                                            </p:tav>
                                          </p:tavLst>
                                        </p:anim>
                                        <p:animEffect transition="in" filter="fade">
                                          <p:cBhvr>
                                            <p:cTn id="52" dur="500"/>
                                            <p:tgtEl>
                                              <p:spTgt spid="44"/>
                                            </p:tgtEl>
                                          </p:cBhvr>
                                        </p:animEffect>
                                      </p:childTnLst>
                                    </p:cTn>
                                  </p:par>
                                </p:childTnLst>
                              </p:cTn>
                            </p:par>
                            <p:par>
                              <p:cTn id="53" fill="hold">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left)">
                                          <p:cBhvr>
                                            <p:cTn id="59" dur="500"/>
                                            <p:tgtEl>
                                              <p:spTgt spid="57"/>
                                            </p:tgtEl>
                                          </p:cBhvr>
                                        </p:animEffect>
                                      </p:childTnLst>
                                    </p:cTn>
                                  </p:par>
                                </p:childTnLst>
                              </p:cTn>
                            </p:par>
                            <p:par>
                              <p:cTn id="60" fill="hold">
                                <p:stCondLst>
                                  <p:cond delay="4400"/>
                                </p:stCondLst>
                                <p:childTnLst>
                                  <p:par>
                                    <p:cTn id="61" presetID="53" presetClass="entr" presetSubtype="16"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Effect transition="in" filter="fade">
                                          <p:cBhvr>
                                            <p:cTn id="65" dur="500"/>
                                            <p:tgtEl>
                                              <p:spTgt spid="49"/>
                                            </p:tgtEl>
                                          </p:cBhvr>
                                        </p:animEffec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left)">
                                          <p:cBhvr>
                                            <p:cTn id="69" dur="500"/>
                                            <p:tgtEl>
                                              <p:spTgt spid="8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3" grpId="0" animBg="1"/>
          <p:bldP spid="52" grpId="0" animBg="1"/>
          <p:bldP spid="53" grpId="0"/>
          <p:bldP spid="54" grpId="0"/>
          <p:bldP spid="55" grpId="0"/>
          <p:bldP spid="56" grpId="0"/>
          <p:bldP spid="57" grpId="0"/>
          <p:bldP spid="82" grpId="0"/>
          <p:bldP spid="83" grpId="0"/>
          <p:bldP spid="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6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1+#ppt_w/2"/>
                                              </p:val>
                                            </p:tav>
                                            <p:tav tm="100000">
                                              <p:val>
                                                <p:strVal val="#ppt_x"/>
                                              </p:val>
                                            </p:tav>
                                          </p:tavLst>
                                        </p:anim>
                                        <p:anim calcmode="lin" valueType="num">
                                          <p:cBhvr additive="base">
                                            <p:cTn id="20" dur="500" fill="hold"/>
                                            <p:tgtEl>
                                              <p:spTgt spid="40"/>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500"/>
                                            <p:tgtEl>
                                              <p:spTgt spid="5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wipe(left)">
                                          <p:cBhvr>
                                            <p:cTn id="33" dur="500"/>
                                            <p:tgtEl>
                                              <p:spTgt spid="53"/>
                                            </p:tgtEl>
                                          </p:cBhvr>
                                        </p:animEffect>
                                      </p:childTnLst>
                                    </p:cTn>
                                  </p:par>
                                </p:childTnLst>
                              </p:cTn>
                            </p:par>
                            <p:par>
                              <p:cTn id="34" fill="hold">
                                <p:stCondLst>
                                  <p:cond delay="2400"/>
                                </p:stCondLst>
                                <p:childTnLst>
                                  <p:par>
                                    <p:cTn id="35" presetID="53" presetClass="entr" presetSubtype="16"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childTnLst>
                              </p:cTn>
                            </p:par>
                            <p:par>
                              <p:cTn id="40" fill="hold">
                                <p:stCondLst>
                                  <p:cond delay="29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500" fill="hold"/>
                                            <p:tgtEl>
                                              <p:spTgt spid="44"/>
                                            </p:tgtEl>
                                            <p:attrNameLst>
                                              <p:attrName>ppt_w</p:attrName>
                                            </p:attrNameLst>
                                          </p:cBhvr>
                                          <p:tavLst>
                                            <p:tav tm="0">
                                              <p:val>
                                                <p:fltVal val="0"/>
                                              </p:val>
                                            </p:tav>
                                            <p:tav tm="100000">
                                              <p:val>
                                                <p:strVal val="#ppt_w"/>
                                              </p:val>
                                            </p:tav>
                                          </p:tavLst>
                                        </p:anim>
                                        <p:anim calcmode="lin" valueType="num">
                                          <p:cBhvr>
                                            <p:cTn id="51" dur="500" fill="hold"/>
                                            <p:tgtEl>
                                              <p:spTgt spid="44"/>
                                            </p:tgtEl>
                                            <p:attrNameLst>
                                              <p:attrName>ppt_h</p:attrName>
                                            </p:attrNameLst>
                                          </p:cBhvr>
                                          <p:tavLst>
                                            <p:tav tm="0">
                                              <p:val>
                                                <p:fltVal val="0"/>
                                              </p:val>
                                            </p:tav>
                                            <p:tav tm="100000">
                                              <p:val>
                                                <p:strVal val="#ppt_h"/>
                                              </p:val>
                                            </p:tav>
                                          </p:tavLst>
                                        </p:anim>
                                        <p:animEffect transition="in" filter="fade">
                                          <p:cBhvr>
                                            <p:cTn id="52" dur="500"/>
                                            <p:tgtEl>
                                              <p:spTgt spid="44"/>
                                            </p:tgtEl>
                                          </p:cBhvr>
                                        </p:animEffect>
                                      </p:childTnLst>
                                    </p:cTn>
                                  </p:par>
                                </p:childTnLst>
                              </p:cTn>
                            </p:par>
                            <p:par>
                              <p:cTn id="53" fill="hold">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left)">
                                          <p:cBhvr>
                                            <p:cTn id="59" dur="500"/>
                                            <p:tgtEl>
                                              <p:spTgt spid="57"/>
                                            </p:tgtEl>
                                          </p:cBhvr>
                                        </p:animEffect>
                                      </p:childTnLst>
                                    </p:cTn>
                                  </p:par>
                                </p:childTnLst>
                              </p:cTn>
                            </p:par>
                            <p:par>
                              <p:cTn id="60" fill="hold">
                                <p:stCondLst>
                                  <p:cond delay="4400"/>
                                </p:stCondLst>
                                <p:childTnLst>
                                  <p:par>
                                    <p:cTn id="61" presetID="53" presetClass="entr" presetSubtype="16"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Effect transition="in" filter="fade">
                                          <p:cBhvr>
                                            <p:cTn id="65" dur="500"/>
                                            <p:tgtEl>
                                              <p:spTgt spid="49"/>
                                            </p:tgtEl>
                                          </p:cBhvr>
                                        </p:animEffec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left)">
                                          <p:cBhvr>
                                            <p:cTn id="69" dur="500"/>
                                            <p:tgtEl>
                                              <p:spTgt spid="8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3" grpId="0" animBg="1"/>
          <p:bldP spid="52" grpId="0" animBg="1"/>
          <p:bldP spid="53" grpId="0"/>
          <p:bldP spid="54" grpId="0"/>
          <p:bldP spid="55" grpId="0"/>
          <p:bldP spid="56" grpId="0"/>
          <p:bldP spid="57" grpId="0"/>
          <p:bldP spid="82" grpId="0"/>
          <p:bldP spid="83" grpId="0"/>
          <p:bldP spid="84"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405562" y="1543465"/>
            <a:ext cx="1447801" cy="2170545"/>
            <a:chOff x="1874403" y="1921782"/>
            <a:chExt cx="1930401" cy="2894060"/>
          </a:xfrm>
        </p:grpSpPr>
        <p:grpSp>
          <p:nvGrpSpPr>
            <p:cNvPr id="36" name="组合 35"/>
            <p:cNvGrpSpPr/>
            <p:nvPr/>
          </p:nvGrpSpPr>
          <p:grpSpPr>
            <a:xfrm>
              <a:off x="1874403" y="2409826"/>
              <a:ext cx="1930401" cy="2406016"/>
              <a:chOff x="1874403" y="2409826"/>
              <a:chExt cx="1930401" cy="2406016"/>
            </a:xfrm>
          </p:grpSpPr>
          <p:sp>
            <p:nvSpPr>
              <p:cNvPr id="42" name="圆角矩形 41"/>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圆角矩形 42"/>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7" name="任意多边形 36"/>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任意多边形 37"/>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椭圆 38"/>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文本框 9"/>
            <p:cNvSpPr txBox="1"/>
            <p:nvPr/>
          </p:nvSpPr>
          <p:spPr>
            <a:xfrm>
              <a:off x="1942666" y="1978281"/>
              <a:ext cx="1793874" cy="410369"/>
            </a:xfrm>
            <a:prstGeom prst="rect">
              <a:avLst/>
            </a:prstGeom>
            <a:noFill/>
          </p:spPr>
          <p:txBody>
            <a:bodyPr wrap="square" rtlCol="0">
              <a:spAutoFit/>
            </a:bodyPr>
            <a:lstStyle/>
            <a:p>
              <a:pPr algn="ctr"/>
              <a:r>
                <a:rPr lang="zh-CN" altLang="en-US" sz="1400" dirty="0" smtClean="0">
                  <a:solidFill>
                    <a:srgbClr val="C00000"/>
                  </a:solidFill>
                  <a:latin typeface="微软雅黑" panose="020B0503020204020204" pitchFamily="34" charset="-122"/>
                  <a:ea typeface="微软雅黑" panose="020B0503020204020204" pitchFamily="34" charset="-122"/>
                </a:rPr>
                <a:t>在此添加标题</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41" name="文本框 10"/>
            <p:cNvSpPr txBox="1"/>
            <p:nvPr/>
          </p:nvSpPr>
          <p:spPr>
            <a:xfrm>
              <a:off x="1995606" y="3628749"/>
              <a:ext cx="1809197"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4700588" y="1543465"/>
            <a:ext cx="1447801" cy="2170545"/>
            <a:chOff x="1874403" y="1921782"/>
            <a:chExt cx="1930401" cy="2894060"/>
          </a:xfrm>
        </p:grpSpPr>
        <p:grpSp>
          <p:nvGrpSpPr>
            <p:cNvPr id="45" name="组合 44"/>
            <p:cNvGrpSpPr/>
            <p:nvPr/>
          </p:nvGrpSpPr>
          <p:grpSpPr>
            <a:xfrm>
              <a:off x="1874403" y="2409826"/>
              <a:ext cx="1930401" cy="2406016"/>
              <a:chOff x="1874403" y="2409826"/>
              <a:chExt cx="1930401" cy="2406016"/>
            </a:xfrm>
          </p:grpSpPr>
          <p:sp>
            <p:nvSpPr>
              <p:cNvPr id="51" name="圆角矩形 50"/>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圆角矩形 51"/>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6" name="任意多边形 45"/>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任意多边形 46"/>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椭圆 47"/>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文本框 18"/>
            <p:cNvSpPr txBox="1"/>
            <p:nvPr/>
          </p:nvSpPr>
          <p:spPr>
            <a:xfrm>
              <a:off x="1942666" y="1978281"/>
              <a:ext cx="1793874" cy="410369"/>
            </a:xfrm>
            <a:prstGeom prst="rect">
              <a:avLst/>
            </a:prstGeom>
            <a:noFill/>
          </p:spPr>
          <p:txBody>
            <a:bodyPr wrap="square" rtlCol="0">
              <a:spAutoFit/>
            </a:bodyPr>
            <a:lstStyle/>
            <a:p>
              <a:pPr algn="ctr"/>
              <a:r>
                <a:rPr lang="zh-CN" altLang="en-US" sz="1400" dirty="0" smtClean="0">
                  <a:solidFill>
                    <a:srgbClr val="C00000"/>
                  </a:solidFill>
                  <a:latin typeface="微软雅黑" panose="020B0503020204020204" pitchFamily="34" charset="-122"/>
                  <a:ea typeface="微软雅黑" panose="020B0503020204020204" pitchFamily="34" charset="-122"/>
                </a:rPr>
                <a:t>在此添加标题</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50" name="文本框 19"/>
            <p:cNvSpPr txBox="1"/>
            <p:nvPr/>
          </p:nvSpPr>
          <p:spPr>
            <a:xfrm>
              <a:off x="1995606" y="3628749"/>
              <a:ext cx="1809197"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2995613" y="1543465"/>
            <a:ext cx="1447801" cy="2170545"/>
            <a:chOff x="1874403" y="1921782"/>
            <a:chExt cx="1930401" cy="2894060"/>
          </a:xfrm>
        </p:grpSpPr>
        <p:grpSp>
          <p:nvGrpSpPr>
            <p:cNvPr id="54" name="组合 53"/>
            <p:cNvGrpSpPr/>
            <p:nvPr/>
          </p:nvGrpSpPr>
          <p:grpSpPr>
            <a:xfrm>
              <a:off x="1874403" y="2409826"/>
              <a:ext cx="1930401" cy="2406016"/>
              <a:chOff x="1874403" y="2409826"/>
              <a:chExt cx="1930401" cy="2406016"/>
            </a:xfrm>
          </p:grpSpPr>
          <p:sp>
            <p:nvSpPr>
              <p:cNvPr id="60" name="圆角矩形 59"/>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1" name="圆角矩形 60"/>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5" name="任意多边形 54"/>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任意多边形 55"/>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7" name="椭圆 56"/>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8" name="文本框 27"/>
            <p:cNvSpPr txBox="1"/>
            <p:nvPr/>
          </p:nvSpPr>
          <p:spPr>
            <a:xfrm>
              <a:off x="1942666" y="1978281"/>
              <a:ext cx="1793874" cy="410369"/>
            </a:xfrm>
            <a:prstGeom prst="rect">
              <a:avLst/>
            </a:prstGeom>
            <a:noFill/>
          </p:spPr>
          <p:txBody>
            <a:bodyPr wrap="square" rtlCol="0">
              <a:spAutoFit/>
            </a:bodyPr>
            <a:lstStyle/>
            <a:p>
              <a:pPr algn="ctr"/>
              <a:r>
                <a:rPr lang="zh-CN" altLang="en-US" sz="1400" dirty="0" smtClean="0">
                  <a:solidFill>
                    <a:srgbClr val="C00000"/>
                  </a:solidFill>
                  <a:latin typeface="微软雅黑" panose="020B0503020204020204" pitchFamily="34" charset="-122"/>
                  <a:ea typeface="微软雅黑" panose="020B0503020204020204" pitchFamily="34" charset="-122"/>
                </a:rPr>
                <a:t>在此添加标题</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59" name="文本框 28"/>
            <p:cNvSpPr txBox="1"/>
            <p:nvPr/>
          </p:nvSpPr>
          <p:spPr>
            <a:xfrm>
              <a:off x="1995604" y="3628749"/>
              <a:ext cx="1769532"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1290638" y="1543465"/>
            <a:ext cx="1447801" cy="2170545"/>
            <a:chOff x="1874403" y="1921782"/>
            <a:chExt cx="1930401" cy="2894060"/>
          </a:xfrm>
        </p:grpSpPr>
        <p:grpSp>
          <p:nvGrpSpPr>
            <p:cNvPr id="82" name="组合 81"/>
            <p:cNvGrpSpPr/>
            <p:nvPr/>
          </p:nvGrpSpPr>
          <p:grpSpPr>
            <a:xfrm>
              <a:off x="1874403" y="2409826"/>
              <a:ext cx="1930401" cy="2406016"/>
              <a:chOff x="1874403" y="2409826"/>
              <a:chExt cx="1930401" cy="2406016"/>
            </a:xfrm>
          </p:grpSpPr>
          <p:sp>
            <p:nvSpPr>
              <p:cNvPr id="100" name="圆角矩形 99"/>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1" name="圆角矩形 100"/>
              <p:cNvSpPr/>
              <p:nvPr/>
            </p:nvSpPr>
            <p:spPr>
              <a:xfrm>
                <a:off x="1874403" y="2415542"/>
                <a:ext cx="1930400" cy="2400300"/>
              </a:xfrm>
              <a:prstGeom prst="roundRect">
                <a:avLst>
                  <a:gd name="adj" fmla="val 5220"/>
                </a:avLst>
              </a:prstGeom>
              <a:gradFill>
                <a:gsLst>
                  <a:gs pos="100000">
                    <a:schemeClr val="bg1">
                      <a:lumMod val="97000"/>
                    </a:schemeClr>
                  </a:gs>
                  <a:gs pos="0">
                    <a:schemeClr val="bg1">
                      <a:lumMod val="87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83" name="任意多边形 82"/>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任意多边形 83"/>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7" name="椭圆 96"/>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8" name="文本框 36"/>
            <p:cNvSpPr txBox="1"/>
            <p:nvPr/>
          </p:nvSpPr>
          <p:spPr>
            <a:xfrm>
              <a:off x="1942666" y="1978281"/>
              <a:ext cx="1793874" cy="410369"/>
            </a:xfrm>
            <a:prstGeom prst="rect">
              <a:avLst/>
            </a:prstGeom>
            <a:noFill/>
          </p:spPr>
          <p:txBody>
            <a:bodyPr wrap="square" rtlCol="0">
              <a:spAutoFit/>
            </a:bodyPr>
            <a:lstStyle/>
            <a:p>
              <a:pPr algn="ctr"/>
              <a:r>
                <a:rPr lang="zh-CN" altLang="en-US" sz="1400" dirty="0" smtClean="0">
                  <a:solidFill>
                    <a:srgbClr val="C00000"/>
                  </a:solidFill>
                  <a:latin typeface="微软雅黑" panose="020B0503020204020204" pitchFamily="34" charset="-122"/>
                  <a:ea typeface="微软雅黑" panose="020B0503020204020204" pitchFamily="34" charset="-122"/>
                </a:rPr>
                <a:t>在此添加标题</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99" name="文本框 37"/>
            <p:cNvSpPr txBox="1"/>
            <p:nvPr/>
          </p:nvSpPr>
          <p:spPr>
            <a:xfrm>
              <a:off x="1995604" y="3628749"/>
              <a:ext cx="1769534" cy="677108"/>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102" name="Group 8"/>
          <p:cNvGrpSpPr>
            <a:grpSpLocks noChangeAspect="1"/>
          </p:cNvGrpSpPr>
          <p:nvPr/>
        </p:nvGrpSpPr>
        <p:grpSpPr bwMode="auto">
          <a:xfrm>
            <a:off x="1863720" y="2222126"/>
            <a:ext cx="273060" cy="299199"/>
            <a:chOff x="3437" y="2282"/>
            <a:chExt cx="679" cy="744"/>
          </a:xfrm>
          <a:solidFill>
            <a:schemeClr val="accent1"/>
          </a:solidFill>
        </p:grpSpPr>
        <p:sp>
          <p:nvSpPr>
            <p:cNvPr id="103"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4"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05" name="Group 13"/>
          <p:cNvGrpSpPr>
            <a:grpSpLocks noChangeAspect="1"/>
          </p:cNvGrpSpPr>
          <p:nvPr/>
        </p:nvGrpSpPr>
        <p:grpSpPr bwMode="auto">
          <a:xfrm>
            <a:off x="3561860" y="2220243"/>
            <a:ext cx="299430" cy="302965"/>
            <a:chOff x="2426" y="2781"/>
            <a:chExt cx="593" cy="600"/>
          </a:xfrm>
          <a:solidFill>
            <a:schemeClr val="accent2"/>
          </a:solidFill>
        </p:grpSpPr>
        <p:sp>
          <p:nvSpPr>
            <p:cNvPr id="10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08" name="Group 18"/>
          <p:cNvGrpSpPr>
            <a:grpSpLocks noChangeAspect="1"/>
          </p:cNvGrpSpPr>
          <p:nvPr/>
        </p:nvGrpSpPr>
        <p:grpSpPr bwMode="auto">
          <a:xfrm>
            <a:off x="5267379" y="2226807"/>
            <a:ext cx="311044" cy="289836"/>
            <a:chOff x="3802" y="2858"/>
            <a:chExt cx="616" cy="574"/>
          </a:xfrm>
          <a:solidFill>
            <a:schemeClr val="accent3"/>
          </a:solidFill>
        </p:grpSpPr>
        <p:sp>
          <p:nvSpPr>
            <p:cNvPr id="109" name="Rectangle 19"/>
            <p:cNvSpPr>
              <a:spLocks noChangeArrowheads="1"/>
            </p:cNvSpPr>
            <p:nvPr/>
          </p:nvSpPr>
          <p:spPr bwMode="auto">
            <a:xfrm>
              <a:off x="3802" y="3205"/>
              <a:ext cx="129" cy="22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0" name="Rectangle 20"/>
            <p:cNvSpPr>
              <a:spLocks noChangeArrowheads="1"/>
            </p:cNvSpPr>
            <p:nvPr/>
          </p:nvSpPr>
          <p:spPr bwMode="auto">
            <a:xfrm>
              <a:off x="3964" y="3174"/>
              <a:ext cx="129" cy="25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1" name="Rectangle 21"/>
            <p:cNvSpPr>
              <a:spLocks noChangeArrowheads="1"/>
            </p:cNvSpPr>
            <p:nvPr/>
          </p:nvSpPr>
          <p:spPr bwMode="auto">
            <a:xfrm>
              <a:off x="4129" y="3131"/>
              <a:ext cx="129" cy="30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2" name="Rectangle 22"/>
            <p:cNvSpPr>
              <a:spLocks noChangeArrowheads="1"/>
            </p:cNvSpPr>
            <p:nvPr/>
          </p:nvSpPr>
          <p:spPr bwMode="auto">
            <a:xfrm>
              <a:off x="4289" y="3078"/>
              <a:ext cx="129" cy="354"/>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14" name="Group 26"/>
          <p:cNvGrpSpPr>
            <a:grpSpLocks noChangeAspect="1"/>
          </p:cNvGrpSpPr>
          <p:nvPr/>
        </p:nvGrpSpPr>
        <p:grpSpPr bwMode="auto">
          <a:xfrm>
            <a:off x="6932969" y="2271951"/>
            <a:ext cx="402512" cy="199549"/>
            <a:chOff x="5676" y="2597"/>
            <a:chExt cx="1061" cy="526"/>
          </a:xfrm>
          <a:solidFill>
            <a:srgbClr val="C00000"/>
          </a:solidFill>
        </p:grpSpPr>
        <p:sp>
          <p:nvSpPr>
            <p:cNvPr id="11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0" name="文本框 68"/>
          <p:cNvSpPr txBox="1"/>
          <p:nvPr/>
        </p:nvSpPr>
        <p:spPr>
          <a:xfrm>
            <a:off x="1690688" y="3308993"/>
            <a:ext cx="657225" cy="392415"/>
          </a:xfrm>
          <a:prstGeom prst="rect">
            <a:avLst/>
          </a:prstGeom>
          <a:noFill/>
        </p:spPr>
        <p:txBody>
          <a:bodyPr wrap="square" lIns="68580" tIns="34290" rIns="68580" bIns="34290" rtlCol="0">
            <a:spAutoFit/>
          </a:bodyPr>
          <a:lstStyle/>
          <a:p>
            <a:pPr algn="ctr"/>
            <a:r>
              <a:rPr lang="en-US" altLang="zh-CN" sz="2100" dirty="0">
                <a:latin typeface="微软雅黑" panose="020B0503020204020204" pitchFamily="34" charset="-122"/>
                <a:ea typeface="微软雅黑" panose="020B0503020204020204" pitchFamily="34" charset="-122"/>
              </a:rPr>
              <a:t>01</a:t>
            </a:r>
            <a:endParaRPr lang="zh-CN" altLang="en-US" sz="2100" dirty="0">
              <a:latin typeface="微软雅黑" panose="020B0503020204020204" pitchFamily="34" charset="-122"/>
              <a:ea typeface="微软雅黑" panose="020B0503020204020204" pitchFamily="34" charset="-122"/>
            </a:endParaRPr>
          </a:p>
        </p:txBody>
      </p:sp>
      <p:sp>
        <p:nvSpPr>
          <p:cNvPr id="131" name="文本框 69"/>
          <p:cNvSpPr txBox="1"/>
          <p:nvPr/>
        </p:nvSpPr>
        <p:spPr>
          <a:xfrm>
            <a:off x="3402013" y="3308993"/>
            <a:ext cx="657225" cy="392415"/>
          </a:xfrm>
          <a:prstGeom prst="rect">
            <a:avLst/>
          </a:prstGeom>
          <a:noFill/>
        </p:spPr>
        <p:txBody>
          <a:bodyPr wrap="square" lIns="68580" tIns="34290" rIns="68580" bIns="34290" rtlCol="0">
            <a:spAutoFit/>
          </a:bodyPr>
          <a:lstStyle/>
          <a:p>
            <a:pPr algn="ctr"/>
            <a:r>
              <a:rPr lang="en-US" altLang="zh-CN" sz="2100" dirty="0">
                <a:latin typeface="微软雅黑" panose="020B0503020204020204" pitchFamily="34" charset="-122"/>
                <a:ea typeface="微软雅黑" panose="020B0503020204020204" pitchFamily="34" charset="-122"/>
              </a:rPr>
              <a:t>02</a:t>
            </a:r>
            <a:endParaRPr lang="zh-CN" altLang="en-US" sz="2100" dirty="0">
              <a:latin typeface="微软雅黑" panose="020B0503020204020204" pitchFamily="34" charset="-122"/>
              <a:ea typeface="微软雅黑" panose="020B0503020204020204" pitchFamily="34" charset="-122"/>
            </a:endParaRPr>
          </a:p>
        </p:txBody>
      </p:sp>
      <p:sp>
        <p:nvSpPr>
          <p:cNvPr id="132" name="文本框 70"/>
          <p:cNvSpPr txBox="1"/>
          <p:nvPr/>
        </p:nvSpPr>
        <p:spPr>
          <a:xfrm>
            <a:off x="5113337" y="3308993"/>
            <a:ext cx="657225" cy="392415"/>
          </a:xfrm>
          <a:prstGeom prst="rect">
            <a:avLst/>
          </a:prstGeom>
          <a:noFill/>
        </p:spPr>
        <p:txBody>
          <a:bodyPr wrap="square" lIns="68580" tIns="34290" rIns="68580" bIns="34290" rtlCol="0">
            <a:spAutoFit/>
          </a:bodyPr>
          <a:lstStyle/>
          <a:p>
            <a:pPr algn="ctr"/>
            <a:r>
              <a:rPr lang="en-US" altLang="zh-CN" sz="2100" dirty="0">
                <a:latin typeface="微软雅黑" panose="020B0503020204020204" pitchFamily="34" charset="-122"/>
                <a:ea typeface="微软雅黑" panose="020B0503020204020204" pitchFamily="34" charset="-122"/>
              </a:rPr>
              <a:t>03</a:t>
            </a:r>
            <a:endParaRPr lang="zh-CN" altLang="en-US" sz="2100" dirty="0">
              <a:latin typeface="微软雅黑" panose="020B0503020204020204" pitchFamily="34" charset="-122"/>
              <a:ea typeface="微软雅黑" panose="020B0503020204020204" pitchFamily="34" charset="-122"/>
            </a:endParaRPr>
          </a:p>
        </p:txBody>
      </p:sp>
      <p:sp>
        <p:nvSpPr>
          <p:cNvPr id="133" name="文本框 71"/>
          <p:cNvSpPr txBox="1"/>
          <p:nvPr/>
        </p:nvSpPr>
        <p:spPr>
          <a:xfrm>
            <a:off x="6824663" y="3308993"/>
            <a:ext cx="657225" cy="392415"/>
          </a:xfrm>
          <a:prstGeom prst="rect">
            <a:avLst/>
          </a:prstGeom>
          <a:noFill/>
        </p:spPr>
        <p:txBody>
          <a:bodyPr wrap="square" lIns="68580" tIns="34290" rIns="68580" bIns="34290" rtlCol="0">
            <a:spAutoFit/>
          </a:bodyPr>
          <a:lstStyle/>
          <a:p>
            <a:pPr algn="ctr"/>
            <a:r>
              <a:rPr lang="en-US" altLang="zh-CN" sz="2100" dirty="0">
                <a:latin typeface="微软雅黑" panose="020B0503020204020204" pitchFamily="34" charset="-122"/>
                <a:ea typeface="微软雅黑" panose="020B0503020204020204" pitchFamily="34" charset="-122"/>
              </a:rPr>
              <a:t>04</a:t>
            </a:r>
            <a:endParaRPr lang="zh-CN" altLang="en-US" sz="2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313068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additive="base">
                                        <p:cTn id="11" dur="500" fill="hold"/>
                                        <p:tgtEl>
                                          <p:spTgt spid="102"/>
                                        </p:tgtEl>
                                        <p:attrNameLst>
                                          <p:attrName>ppt_x</p:attrName>
                                        </p:attrNameLst>
                                      </p:cBhvr>
                                      <p:tavLst>
                                        <p:tav tm="0">
                                          <p:val>
                                            <p:strVal val="#ppt_x"/>
                                          </p:val>
                                        </p:tav>
                                        <p:tav tm="100000">
                                          <p:val>
                                            <p:strVal val="#ppt_x"/>
                                          </p:val>
                                        </p:tav>
                                      </p:tavLst>
                                    </p:anim>
                                    <p:anim calcmode="lin" valueType="num">
                                      <p:cBhvr additive="base">
                                        <p:cTn id="12" dur="500" fill="hold"/>
                                        <p:tgtEl>
                                          <p:spTgt spid="10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0"/>
                                        </p:tgtEl>
                                        <p:attrNameLst>
                                          <p:attrName>style.visibility</p:attrName>
                                        </p:attrNameLst>
                                      </p:cBhvr>
                                      <p:to>
                                        <p:strVal val="visible"/>
                                      </p:to>
                                    </p:set>
                                    <p:anim calcmode="lin" valueType="num">
                                      <p:cBhvr additive="base">
                                        <p:cTn id="15" dur="500" fill="hold"/>
                                        <p:tgtEl>
                                          <p:spTgt spid="130"/>
                                        </p:tgtEl>
                                        <p:attrNameLst>
                                          <p:attrName>ppt_x</p:attrName>
                                        </p:attrNameLst>
                                      </p:cBhvr>
                                      <p:tavLst>
                                        <p:tav tm="0">
                                          <p:val>
                                            <p:strVal val="#ppt_x"/>
                                          </p:val>
                                        </p:tav>
                                        <p:tav tm="100000">
                                          <p:val>
                                            <p:strVal val="#ppt_x"/>
                                          </p:val>
                                        </p:tav>
                                      </p:tavLst>
                                    </p:anim>
                                    <p:anim calcmode="lin" valueType="num">
                                      <p:cBhvr additive="base">
                                        <p:cTn id="16" dur="500" fill="hold"/>
                                        <p:tgtEl>
                                          <p:spTgt spid="13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ppt_x"/>
                                          </p:val>
                                        </p:tav>
                                        <p:tav tm="100000">
                                          <p:val>
                                            <p:strVal val="#ppt_x"/>
                                          </p:val>
                                        </p:tav>
                                      </p:tavLst>
                                    </p:anim>
                                    <p:anim calcmode="lin" valueType="num">
                                      <p:cBhvr additive="base">
                                        <p:cTn id="22" dur="500" fill="hold"/>
                                        <p:tgtEl>
                                          <p:spTgt spid="5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5"/>
                                        </p:tgtEl>
                                        <p:attrNameLst>
                                          <p:attrName>style.visibility</p:attrName>
                                        </p:attrNameLst>
                                      </p:cBhvr>
                                      <p:to>
                                        <p:strVal val="visible"/>
                                      </p:to>
                                    </p:set>
                                    <p:anim calcmode="lin" valueType="num">
                                      <p:cBhvr additive="base">
                                        <p:cTn id="25" dur="500" fill="hold"/>
                                        <p:tgtEl>
                                          <p:spTgt spid="105"/>
                                        </p:tgtEl>
                                        <p:attrNameLst>
                                          <p:attrName>ppt_x</p:attrName>
                                        </p:attrNameLst>
                                      </p:cBhvr>
                                      <p:tavLst>
                                        <p:tav tm="0">
                                          <p:val>
                                            <p:strVal val="#ppt_x"/>
                                          </p:val>
                                        </p:tav>
                                        <p:tav tm="100000">
                                          <p:val>
                                            <p:strVal val="#ppt_x"/>
                                          </p:val>
                                        </p:tav>
                                      </p:tavLst>
                                    </p:anim>
                                    <p:anim calcmode="lin" valueType="num">
                                      <p:cBhvr additive="base">
                                        <p:cTn id="26" dur="500" fill="hold"/>
                                        <p:tgtEl>
                                          <p:spTgt spid="10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1"/>
                                        </p:tgtEl>
                                        <p:attrNameLst>
                                          <p:attrName>style.visibility</p:attrName>
                                        </p:attrNameLst>
                                      </p:cBhvr>
                                      <p:to>
                                        <p:strVal val="visible"/>
                                      </p:to>
                                    </p:set>
                                    <p:anim calcmode="lin" valueType="num">
                                      <p:cBhvr additive="base">
                                        <p:cTn id="29" dur="500" fill="hold"/>
                                        <p:tgtEl>
                                          <p:spTgt spid="131"/>
                                        </p:tgtEl>
                                        <p:attrNameLst>
                                          <p:attrName>ppt_x</p:attrName>
                                        </p:attrNameLst>
                                      </p:cBhvr>
                                      <p:tavLst>
                                        <p:tav tm="0">
                                          <p:val>
                                            <p:strVal val="#ppt_x"/>
                                          </p:val>
                                        </p:tav>
                                        <p:tav tm="100000">
                                          <p:val>
                                            <p:strVal val="#ppt_x"/>
                                          </p:val>
                                        </p:tav>
                                      </p:tavLst>
                                    </p:anim>
                                    <p:anim calcmode="lin" valueType="num">
                                      <p:cBhvr additive="base">
                                        <p:cTn id="3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500" fill="hold"/>
                                        <p:tgtEl>
                                          <p:spTgt spid="108"/>
                                        </p:tgtEl>
                                        <p:attrNameLst>
                                          <p:attrName>ppt_x</p:attrName>
                                        </p:attrNameLst>
                                      </p:cBhvr>
                                      <p:tavLst>
                                        <p:tav tm="0">
                                          <p:val>
                                            <p:strVal val="#ppt_x"/>
                                          </p:val>
                                        </p:tav>
                                        <p:tav tm="100000">
                                          <p:val>
                                            <p:strVal val="#ppt_x"/>
                                          </p:val>
                                        </p:tav>
                                      </p:tavLst>
                                    </p:anim>
                                    <p:anim calcmode="lin" valueType="num">
                                      <p:cBhvr additive="base">
                                        <p:cTn id="40" dur="50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2"/>
                                        </p:tgtEl>
                                        <p:attrNameLst>
                                          <p:attrName>style.visibility</p:attrName>
                                        </p:attrNameLst>
                                      </p:cBhvr>
                                      <p:to>
                                        <p:strVal val="visible"/>
                                      </p:to>
                                    </p:set>
                                    <p:anim calcmode="lin" valueType="num">
                                      <p:cBhvr additive="base">
                                        <p:cTn id="43" dur="500" fill="hold"/>
                                        <p:tgtEl>
                                          <p:spTgt spid="132"/>
                                        </p:tgtEl>
                                        <p:attrNameLst>
                                          <p:attrName>ppt_x</p:attrName>
                                        </p:attrNameLst>
                                      </p:cBhvr>
                                      <p:tavLst>
                                        <p:tav tm="0">
                                          <p:val>
                                            <p:strVal val="#ppt_x"/>
                                          </p:val>
                                        </p:tav>
                                        <p:tav tm="100000">
                                          <p:val>
                                            <p:strVal val="#ppt_x"/>
                                          </p:val>
                                        </p:tav>
                                      </p:tavLst>
                                    </p:anim>
                                    <p:anim calcmode="lin" valueType="num">
                                      <p:cBhvr additive="base">
                                        <p:cTn id="44"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14"/>
                                        </p:tgtEl>
                                        <p:attrNameLst>
                                          <p:attrName>style.visibility</p:attrName>
                                        </p:attrNameLst>
                                      </p:cBhvr>
                                      <p:to>
                                        <p:strVal val="visible"/>
                                      </p:to>
                                    </p:set>
                                    <p:anim calcmode="lin" valueType="num">
                                      <p:cBhvr additive="base">
                                        <p:cTn id="53" dur="500" fill="hold"/>
                                        <p:tgtEl>
                                          <p:spTgt spid="114"/>
                                        </p:tgtEl>
                                        <p:attrNameLst>
                                          <p:attrName>ppt_x</p:attrName>
                                        </p:attrNameLst>
                                      </p:cBhvr>
                                      <p:tavLst>
                                        <p:tav tm="0">
                                          <p:val>
                                            <p:strVal val="#ppt_x"/>
                                          </p:val>
                                        </p:tav>
                                        <p:tav tm="100000">
                                          <p:val>
                                            <p:strVal val="#ppt_x"/>
                                          </p:val>
                                        </p:tav>
                                      </p:tavLst>
                                    </p:anim>
                                    <p:anim calcmode="lin" valueType="num">
                                      <p:cBhvr additive="base">
                                        <p:cTn id="54" dur="500" fill="hold"/>
                                        <p:tgtEl>
                                          <p:spTgt spid="11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3"/>
                                        </p:tgtEl>
                                        <p:attrNameLst>
                                          <p:attrName>style.visibility</p:attrName>
                                        </p:attrNameLst>
                                      </p:cBhvr>
                                      <p:to>
                                        <p:strVal val="visible"/>
                                      </p:to>
                                    </p:set>
                                    <p:anim calcmode="lin" valueType="num">
                                      <p:cBhvr additive="base">
                                        <p:cTn id="57" dur="500" fill="hold"/>
                                        <p:tgtEl>
                                          <p:spTgt spid="133"/>
                                        </p:tgtEl>
                                        <p:attrNameLst>
                                          <p:attrName>ppt_x</p:attrName>
                                        </p:attrNameLst>
                                      </p:cBhvr>
                                      <p:tavLst>
                                        <p:tav tm="0">
                                          <p:val>
                                            <p:strVal val="#ppt_x"/>
                                          </p:val>
                                        </p:tav>
                                        <p:tav tm="100000">
                                          <p:val>
                                            <p:strVal val="#ppt_x"/>
                                          </p:val>
                                        </p:tav>
                                      </p:tavLst>
                                    </p:anim>
                                    <p:anim calcmode="lin" valueType="num">
                                      <p:cBhvr additive="base">
                                        <p:cTn id="58"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p:bldP spid="132" grpId="0"/>
      <p:bldP spid="1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rgbClr val="C00000"/>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任意多边形 20"/>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rgbClr val="C00000"/>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椭圆 21"/>
          <p:cNvSpPr/>
          <p:nvPr/>
        </p:nvSpPr>
        <p:spPr>
          <a:xfrm>
            <a:off x="5763484" y="3212947"/>
            <a:ext cx="495779" cy="495779"/>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5421773" y="3212947"/>
            <a:ext cx="495779" cy="495779"/>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任意多边形 23"/>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rgbClr val="C00000"/>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5053036" y="3212947"/>
            <a:ext cx="495779" cy="495779"/>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文本框 10"/>
          <p:cNvSpPr txBox="1"/>
          <p:nvPr/>
        </p:nvSpPr>
        <p:spPr>
          <a:xfrm>
            <a:off x="5095740" y="3320198"/>
            <a:ext cx="410370" cy="300083"/>
          </a:xfrm>
          <a:prstGeom prst="rect">
            <a:avLst/>
          </a:prstGeom>
          <a:noFill/>
        </p:spPr>
        <p:txBody>
          <a:bodyPr wrap="square" lIns="68580" tIns="34290" rIns="68580" bIns="34290" rtlCol="0">
            <a:spAutoFit/>
          </a:bodyPr>
          <a:lstStyle/>
          <a:p>
            <a:pPr algn="ctr"/>
            <a:r>
              <a:rPr lang="en-US" altLang="zh-CN" sz="1500" dirty="0">
                <a:latin typeface="微软雅黑" panose="020B0503020204020204" pitchFamily="34" charset="-122"/>
                <a:ea typeface="微软雅黑" panose="020B0503020204020204" pitchFamily="34" charset="-122"/>
              </a:rPr>
              <a:t>01</a:t>
            </a:r>
            <a:endParaRPr lang="zh-CN" altLang="en-US" sz="1500" dirty="0">
              <a:latin typeface="微软雅黑" panose="020B0503020204020204" pitchFamily="34" charset="-122"/>
              <a:ea typeface="微软雅黑" panose="020B0503020204020204" pitchFamily="34" charset="-122"/>
            </a:endParaRPr>
          </a:p>
        </p:txBody>
      </p:sp>
      <p:sp>
        <p:nvSpPr>
          <p:cNvPr id="27" name="文本框 11"/>
          <p:cNvSpPr txBox="1"/>
          <p:nvPr/>
        </p:nvSpPr>
        <p:spPr>
          <a:xfrm>
            <a:off x="5468050" y="3320198"/>
            <a:ext cx="410370" cy="300083"/>
          </a:xfrm>
          <a:prstGeom prst="rect">
            <a:avLst/>
          </a:prstGeom>
          <a:noFill/>
        </p:spPr>
        <p:txBody>
          <a:bodyPr wrap="square" lIns="68580" tIns="34290" rIns="68580" bIns="34290" rtlCol="0">
            <a:spAutoFit/>
          </a:bodyPr>
          <a:lstStyle/>
          <a:p>
            <a:pPr algn="ctr"/>
            <a:r>
              <a:rPr lang="en-US" altLang="zh-CN" sz="1500" dirty="0">
                <a:latin typeface="微软雅黑" panose="020B0503020204020204" pitchFamily="34" charset="-122"/>
                <a:ea typeface="微软雅黑" panose="020B0503020204020204" pitchFamily="34" charset="-122"/>
              </a:rPr>
              <a:t>02</a:t>
            </a:r>
            <a:endParaRPr lang="zh-CN" altLang="en-US" sz="1500" dirty="0">
              <a:latin typeface="微软雅黑" panose="020B0503020204020204" pitchFamily="34" charset="-122"/>
              <a:ea typeface="微软雅黑" panose="020B0503020204020204" pitchFamily="34" charset="-122"/>
            </a:endParaRPr>
          </a:p>
        </p:txBody>
      </p:sp>
      <p:sp>
        <p:nvSpPr>
          <p:cNvPr id="28" name="文本框 12"/>
          <p:cNvSpPr txBox="1"/>
          <p:nvPr/>
        </p:nvSpPr>
        <p:spPr>
          <a:xfrm>
            <a:off x="5843734" y="3320198"/>
            <a:ext cx="410370" cy="300083"/>
          </a:xfrm>
          <a:prstGeom prst="rect">
            <a:avLst/>
          </a:prstGeom>
          <a:noFill/>
        </p:spPr>
        <p:txBody>
          <a:bodyPr wrap="square" lIns="68580" tIns="34290" rIns="68580" bIns="34290" rtlCol="0">
            <a:spAutoFit/>
          </a:bodyPr>
          <a:lstStyle/>
          <a:p>
            <a:pPr algn="ctr"/>
            <a:r>
              <a:rPr lang="en-US" altLang="zh-CN" sz="1500" dirty="0">
                <a:latin typeface="微软雅黑" panose="020B0503020204020204" pitchFamily="34" charset="-122"/>
                <a:ea typeface="微软雅黑" panose="020B0503020204020204" pitchFamily="34" charset="-122"/>
              </a:rPr>
              <a:t>03</a:t>
            </a:r>
            <a:endParaRPr lang="zh-CN" altLang="en-US" sz="1500" dirty="0">
              <a:latin typeface="微软雅黑" panose="020B0503020204020204" pitchFamily="34" charset="-122"/>
              <a:ea typeface="微软雅黑" panose="020B0503020204020204" pitchFamily="34" charset="-122"/>
            </a:endParaRPr>
          </a:p>
        </p:txBody>
      </p:sp>
      <p:sp>
        <p:nvSpPr>
          <p:cNvPr id="29" name="任意多边形 28"/>
          <p:cNvSpPr/>
          <p:nvPr/>
        </p:nvSpPr>
        <p:spPr>
          <a:xfrm>
            <a:off x="3381877" y="1819275"/>
            <a:ext cx="2228850" cy="381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任意多边形 29"/>
          <p:cNvSpPr/>
          <p:nvPr/>
        </p:nvSpPr>
        <p:spPr>
          <a:xfrm>
            <a:off x="3381877" y="2748915"/>
            <a:ext cx="2638425" cy="43815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任意多边形 30"/>
          <p:cNvSpPr/>
          <p:nvPr/>
        </p:nvSpPr>
        <p:spPr>
          <a:xfrm>
            <a:off x="3381877" y="2493645"/>
            <a:ext cx="241935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830613" y="1577476"/>
            <a:ext cx="1483319" cy="645376"/>
            <a:chOff x="3451161" y="3890565"/>
            <a:chExt cx="1977759" cy="860501"/>
          </a:xfrm>
        </p:grpSpPr>
        <p:sp>
          <p:nvSpPr>
            <p:cNvPr id="33" name="文本框 17"/>
            <p:cNvSpPr txBox="1"/>
            <p:nvPr/>
          </p:nvSpPr>
          <p:spPr>
            <a:xfrm>
              <a:off x="3451161" y="38905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34" name="文本框 18"/>
            <p:cNvSpPr txBox="1"/>
            <p:nvPr/>
          </p:nvSpPr>
          <p:spPr>
            <a:xfrm>
              <a:off x="3457190" y="4135512"/>
              <a:ext cx="1971730" cy="615554"/>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800" dirty="0">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830613" y="2233727"/>
            <a:ext cx="1483319" cy="645376"/>
            <a:chOff x="3451161" y="3890565"/>
            <a:chExt cx="1977759" cy="860501"/>
          </a:xfrm>
        </p:grpSpPr>
        <p:sp>
          <p:nvSpPr>
            <p:cNvPr id="36" name="文本框 20"/>
            <p:cNvSpPr txBox="1"/>
            <p:nvPr/>
          </p:nvSpPr>
          <p:spPr>
            <a:xfrm>
              <a:off x="3451161" y="38905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37" name="文本框 21"/>
            <p:cNvSpPr txBox="1"/>
            <p:nvPr/>
          </p:nvSpPr>
          <p:spPr>
            <a:xfrm>
              <a:off x="3457190" y="4135512"/>
              <a:ext cx="1971730" cy="615554"/>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800"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830613" y="2945240"/>
            <a:ext cx="1483319" cy="645376"/>
            <a:chOff x="3451161" y="3890565"/>
            <a:chExt cx="1977759" cy="860501"/>
          </a:xfrm>
        </p:grpSpPr>
        <p:sp>
          <p:nvSpPr>
            <p:cNvPr id="39" name="文本框 23"/>
            <p:cNvSpPr txBox="1"/>
            <p:nvPr/>
          </p:nvSpPr>
          <p:spPr>
            <a:xfrm>
              <a:off x="3451161" y="3890565"/>
              <a:ext cx="1725052" cy="369332"/>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在此添加标题</a:t>
              </a:r>
            </a:p>
          </p:txBody>
        </p:sp>
        <p:sp>
          <p:nvSpPr>
            <p:cNvPr id="58" name="文本框 24"/>
            <p:cNvSpPr txBox="1"/>
            <p:nvPr/>
          </p:nvSpPr>
          <p:spPr>
            <a:xfrm>
              <a:off x="3457190" y="4135512"/>
              <a:ext cx="1971730" cy="615554"/>
            </a:xfrm>
            <a:prstGeom prst="rect">
              <a:avLst/>
            </a:prstGeom>
            <a:noFill/>
          </p:spPr>
          <p:txBody>
            <a:bodyPr wrap="square" rtlCol="0">
              <a:spAutoFit/>
            </a:bodyPr>
            <a:lstStyle/>
            <a:p>
              <a:pPr>
                <a:spcBef>
                  <a:spcPct val="0"/>
                </a:spcBef>
              </a:pPr>
              <a:r>
                <a:rPr lang="zh-CN" altLang="en-US" sz="8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800" dirty="0">
                <a:latin typeface="微软雅黑" panose="020B0503020204020204" pitchFamily="34" charset="-122"/>
                <a:ea typeface="微软雅黑" panose="020B0503020204020204" pitchFamily="34" charset="-122"/>
              </a:endParaRPr>
            </a:p>
          </p:txBody>
        </p:sp>
      </p:grpSp>
      <p:sp>
        <p:nvSpPr>
          <p:cNvPr id="59" name="椭圆 58"/>
          <p:cNvSpPr/>
          <p:nvPr/>
        </p:nvSpPr>
        <p:spPr>
          <a:xfrm>
            <a:off x="3350444" y="1789986"/>
            <a:ext cx="62865" cy="6286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0" name="椭圆 59"/>
          <p:cNvSpPr/>
          <p:nvPr/>
        </p:nvSpPr>
        <p:spPr>
          <a:xfrm>
            <a:off x="5571502" y="2130986"/>
            <a:ext cx="137090" cy="137090"/>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1" name="椭圆 60"/>
          <p:cNvSpPr/>
          <p:nvPr/>
        </p:nvSpPr>
        <p:spPr>
          <a:xfrm>
            <a:off x="5763484" y="2422990"/>
            <a:ext cx="137090" cy="137090"/>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2" name="椭圆 61"/>
          <p:cNvSpPr/>
          <p:nvPr/>
        </p:nvSpPr>
        <p:spPr>
          <a:xfrm>
            <a:off x="5980374" y="2680165"/>
            <a:ext cx="137090" cy="137090"/>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3" name="椭圆 62"/>
          <p:cNvSpPr/>
          <p:nvPr/>
        </p:nvSpPr>
        <p:spPr>
          <a:xfrm>
            <a:off x="3350444" y="2460955"/>
            <a:ext cx="62865" cy="6286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椭圆 63"/>
          <p:cNvSpPr/>
          <p:nvPr/>
        </p:nvSpPr>
        <p:spPr>
          <a:xfrm>
            <a:off x="3350444" y="3156077"/>
            <a:ext cx="62865" cy="6286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5" name="椭圆 64"/>
          <p:cNvSpPr/>
          <p:nvPr/>
        </p:nvSpPr>
        <p:spPr>
          <a:xfrm>
            <a:off x="1340924" y="1593921"/>
            <a:ext cx="450708" cy="450708"/>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6" name="椭圆 65"/>
          <p:cNvSpPr/>
          <p:nvPr/>
        </p:nvSpPr>
        <p:spPr>
          <a:xfrm>
            <a:off x="1340924" y="2266813"/>
            <a:ext cx="450708" cy="450708"/>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7" name="椭圆 66"/>
          <p:cNvSpPr/>
          <p:nvPr/>
        </p:nvSpPr>
        <p:spPr>
          <a:xfrm>
            <a:off x="1340924" y="2959869"/>
            <a:ext cx="450708" cy="450708"/>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椭圆 70"/>
          <p:cNvSpPr/>
          <p:nvPr/>
        </p:nvSpPr>
        <p:spPr>
          <a:xfrm>
            <a:off x="1452226" y="1681802"/>
            <a:ext cx="228104" cy="27494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1452226" y="2391555"/>
            <a:ext cx="215812" cy="217283"/>
            <a:chOff x="3771900" y="3200400"/>
            <a:chExt cx="2011680" cy="2025396"/>
          </a:xfrm>
          <a:solidFill>
            <a:srgbClr val="C00000"/>
          </a:solidFill>
        </p:grpSpPr>
        <p:sp>
          <p:nvSpPr>
            <p:cNvPr id="70" name="任意多边形 69"/>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1" name="任意多边形 70"/>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2" name="任意多边形 71"/>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3" name="任意多边形 72"/>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1461211" y="3061119"/>
            <a:ext cx="210134" cy="253311"/>
            <a:chOff x="4141788" y="809625"/>
            <a:chExt cx="3600450" cy="4340225"/>
          </a:xfrm>
          <a:solidFill>
            <a:schemeClr val="accent3"/>
          </a:solidFill>
        </p:grpSpPr>
        <p:sp>
          <p:nvSpPr>
            <p:cNvPr id="75"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sp>
          <p:nvSpPr>
            <p:cNvPr id="76"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6614838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1+#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1+#ppt_w/2"/>
                                          </p:val>
                                        </p:tav>
                                        <p:tav tm="100000">
                                          <p:val>
                                            <p:strVal val="#ppt_x"/>
                                          </p:val>
                                        </p:tav>
                                      </p:tavLst>
                                    </p:anim>
                                    <p:anim calcmode="lin" valueType="num">
                                      <p:cBhvr additive="base">
                                        <p:cTn id="4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1+#ppt_w/2"/>
                                          </p:val>
                                        </p:tav>
                                        <p:tav tm="100000">
                                          <p:val>
                                            <p:strVal val="#ppt_x"/>
                                          </p:val>
                                        </p:tav>
                                      </p:tavLst>
                                    </p:anim>
                                    <p:anim calcmode="lin" valueType="num">
                                      <p:cBhvr additive="base">
                                        <p:cTn id="50" dur="500" fill="hold"/>
                                        <p:tgtEl>
                                          <p:spTgt spid="35"/>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1+#ppt_w/2"/>
                                          </p:val>
                                        </p:tav>
                                        <p:tav tm="100000">
                                          <p:val>
                                            <p:strVal val="#ppt_x"/>
                                          </p:val>
                                        </p:tav>
                                      </p:tavLst>
                                    </p:anim>
                                    <p:anim calcmode="lin" valueType="num">
                                      <p:cBhvr additive="base">
                                        <p:cTn id="54" dur="500" fill="hold"/>
                                        <p:tgtEl>
                                          <p:spTgt spid="38"/>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additive="base">
                                        <p:cTn id="57" dur="500" fill="hold"/>
                                        <p:tgtEl>
                                          <p:spTgt spid="59"/>
                                        </p:tgtEl>
                                        <p:attrNameLst>
                                          <p:attrName>ppt_x</p:attrName>
                                        </p:attrNameLst>
                                      </p:cBhvr>
                                      <p:tavLst>
                                        <p:tav tm="0">
                                          <p:val>
                                            <p:strVal val="1+#ppt_w/2"/>
                                          </p:val>
                                        </p:tav>
                                        <p:tav tm="100000">
                                          <p:val>
                                            <p:strVal val="#ppt_x"/>
                                          </p:val>
                                        </p:tav>
                                      </p:tavLst>
                                    </p:anim>
                                    <p:anim calcmode="lin" valueType="num">
                                      <p:cBhvr additive="base">
                                        <p:cTn id="58" dur="500" fill="hold"/>
                                        <p:tgtEl>
                                          <p:spTgt spid="5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additive="base">
                                        <p:cTn id="61" dur="500" fill="hold"/>
                                        <p:tgtEl>
                                          <p:spTgt spid="63"/>
                                        </p:tgtEl>
                                        <p:attrNameLst>
                                          <p:attrName>ppt_x</p:attrName>
                                        </p:attrNameLst>
                                      </p:cBhvr>
                                      <p:tavLst>
                                        <p:tav tm="0">
                                          <p:val>
                                            <p:strVal val="1+#ppt_w/2"/>
                                          </p:val>
                                        </p:tav>
                                        <p:tav tm="100000">
                                          <p:val>
                                            <p:strVal val="#ppt_x"/>
                                          </p:val>
                                        </p:tav>
                                      </p:tavLst>
                                    </p:anim>
                                    <p:anim calcmode="lin" valueType="num">
                                      <p:cBhvr additive="base">
                                        <p:cTn id="62" dur="500" fill="hold"/>
                                        <p:tgtEl>
                                          <p:spTgt spid="63"/>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1+#ppt_w/2"/>
                                          </p:val>
                                        </p:tav>
                                        <p:tav tm="100000">
                                          <p:val>
                                            <p:strVal val="#ppt_x"/>
                                          </p:val>
                                        </p:tav>
                                      </p:tavLst>
                                    </p:anim>
                                    <p:anim calcmode="lin" valueType="num">
                                      <p:cBhvr additive="base">
                                        <p:cTn id="66" dur="500" fill="hold"/>
                                        <p:tgtEl>
                                          <p:spTgt spid="6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65"/>
                                        </p:tgtEl>
                                        <p:attrNameLst>
                                          <p:attrName>style.visibility</p:attrName>
                                        </p:attrNameLst>
                                      </p:cBhvr>
                                      <p:to>
                                        <p:strVal val="visible"/>
                                      </p:to>
                                    </p:set>
                                    <p:anim calcmode="lin" valueType="num">
                                      <p:cBhvr additive="base">
                                        <p:cTn id="69" dur="500" fill="hold"/>
                                        <p:tgtEl>
                                          <p:spTgt spid="65"/>
                                        </p:tgtEl>
                                        <p:attrNameLst>
                                          <p:attrName>ppt_x</p:attrName>
                                        </p:attrNameLst>
                                      </p:cBhvr>
                                      <p:tavLst>
                                        <p:tav tm="0">
                                          <p:val>
                                            <p:strVal val="1+#ppt_w/2"/>
                                          </p:val>
                                        </p:tav>
                                        <p:tav tm="100000">
                                          <p:val>
                                            <p:strVal val="#ppt_x"/>
                                          </p:val>
                                        </p:tav>
                                      </p:tavLst>
                                    </p:anim>
                                    <p:anim calcmode="lin" valueType="num">
                                      <p:cBhvr additive="base">
                                        <p:cTn id="70" dur="500" fill="hold"/>
                                        <p:tgtEl>
                                          <p:spTgt spid="6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1+#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68"/>
                                        </p:tgtEl>
                                        <p:attrNameLst>
                                          <p:attrName>style.visibility</p:attrName>
                                        </p:attrNameLst>
                                      </p:cBhvr>
                                      <p:to>
                                        <p:strVal val="visible"/>
                                      </p:to>
                                    </p:set>
                                    <p:anim calcmode="lin" valueType="num">
                                      <p:cBhvr additive="base">
                                        <p:cTn id="81" dur="500" fill="hold"/>
                                        <p:tgtEl>
                                          <p:spTgt spid="68"/>
                                        </p:tgtEl>
                                        <p:attrNameLst>
                                          <p:attrName>ppt_x</p:attrName>
                                        </p:attrNameLst>
                                      </p:cBhvr>
                                      <p:tavLst>
                                        <p:tav tm="0">
                                          <p:val>
                                            <p:strVal val="1+#ppt_w/2"/>
                                          </p:val>
                                        </p:tav>
                                        <p:tav tm="100000">
                                          <p:val>
                                            <p:strVal val="#ppt_x"/>
                                          </p:val>
                                        </p:tav>
                                      </p:tavLst>
                                    </p:anim>
                                    <p:anim calcmode="lin" valueType="num">
                                      <p:cBhvr additive="base">
                                        <p:cTn id="82" dur="500" fill="hold"/>
                                        <p:tgtEl>
                                          <p:spTgt spid="68"/>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69"/>
                                        </p:tgtEl>
                                        <p:attrNameLst>
                                          <p:attrName>style.visibility</p:attrName>
                                        </p:attrNameLst>
                                      </p:cBhvr>
                                      <p:to>
                                        <p:strVal val="visible"/>
                                      </p:to>
                                    </p:set>
                                    <p:anim calcmode="lin" valueType="num">
                                      <p:cBhvr additive="base">
                                        <p:cTn id="85" dur="500" fill="hold"/>
                                        <p:tgtEl>
                                          <p:spTgt spid="69"/>
                                        </p:tgtEl>
                                        <p:attrNameLst>
                                          <p:attrName>ppt_x</p:attrName>
                                        </p:attrNameLst>
                                      </p:cBhvr>
                                      <p:tavLst>
                                        <p:tav tm="0">
                                          <p:val>
                                            <p:strVal val="1+#ppt_w/2"/>
                                          </p:val>
                                        </p:tav>
                                        <p:tav tm="100000">
                                          <p:val>
                                            <p:strVal val="#ppt_x"/>
                                          </p:val>
                                        </p:tav>
                                      </p:tavLst>
                                    </p:anim>
                                    <p:anim calcmode="lin" valueType="num">
                                      <p:cBhvr additive="base">
                                        <p:cTn id="86" dur="500" fill="hold"/>
                                        <p:tgtEl>
                                          <p:spTgt spid="69"/>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74"/>
                                        </p:tgtEl>
                                        <p:attrNameLst>
                                          <p:attrName>style.visibility</p:attrName>
                                        </p:attrNameLst>
                                      </p:cBhvr>
                                      <p:to>
                                        <p:strVal val="visible"/>
                                      </p:to>
                                    </p:set>
                                    <p:anim calcmode="lin" valueType="num">
                                      <p:cBhvr additive="base">
                                        <p:cTn id="89" dur="500" fill="hold"/>
                                        <p:tgtEl>
                                          <p:spTgt spid="74"/>
                                        </p:tgtEl>
                                        <p:attrNameLst>
                                          <p:attrName>ppt_x</p:attrName>
                                        </p:attrNameLst>
                                      </p:cBhvr>
                                      <p:tavLst>
                                        <p:tav tm="0">
                                          <p:val>
                                            <p:strVal val="1+#ppt_w/2"/>
                                          </p:val>
                                        </p:tav>
                                        <p:tav tm="100000">
                                          <p:val>
                                            <p:strVal val="#ppt_x"/>
                                          </p:val>
                                        </p:tav>
                                      </p:tavLst>
                                    </p:anim>
                                    <p:anim calcmode="lin" valueType="num">
                                      <p:cBhvr additive="base">
                                        <p:cTn id="90" dur="500" fill="hold"/>
                                        <p:tgtEl>
                                          <p:spTgt spid="74"/>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500" fill="hold"/>
                                        <p:tgtEl>
                                          <p:spTgt spid="29"/>
                                        </p:tgtEl>
                                        <p:attrNameLst>
                                          <p:attrName>ppt_x</p:attrName>
                                        </p:attrNameLst>
                                      </p:cBhvr>
                                      <p:tavLst>
                                        <p:tav tm="0">
                                          <p:val>
                                            <p:strVal val="1+#ppt_w/2"/>
                                          </p:val>
                                        </p:tav>
                                        <p:tav tm="100000">
                                          <p:val>
                                            <p:strVal val="#ppt_x"/>
                                          </p:val>
                                        </p:tav>
                                      </p:tavLst>
                                    </p:anim>
                                    <p:anim calcmode="lin" valueType="num">
                                      <p:cBhvr additive="base">
                                        <p:cTn id="94" dur="500" fill="hold"/>
                                        <p:tgtEl>
                                          <p:spTgt spid="29"/>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1+#ppt_w/2"/>
                                          </p:val>
                                        </p:tav>
                                        <p:tav tm="100000">
                                          <p:val>
                                            <p:strVal val="#ppt_x"/>
                                          </p:val>
                                        </p:tav>
                                      </p:tavLst>
                                    </p:anim>
                                    <p:anim calcmode="lin" valueType="num">
                                      <p:cBhvr additive="base">
                                        <p:cTn id="98" dur="500" fill="hold"/>
                                        <p:tgtEl>
                                          <p:spTgt spid="30"/>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500" fill="hold"/>
                                        <p:tgtEl>
                                          <p:spTgt spid="31"/>
                                        </p:tgtEl>
                                        <p:attrNameLst>
                                          <p:attrName>ppt_x</p:attrName>
                                        </p:attrNameLst>
                                      </p:cBhvr>
                                      <p:tavLst>
                                        <p:tav tm="0">
                                          <p:val>
                                            <p:strVal val="1+#ppt_w/2"/>
                                          </p:val>
                                        </p:tav>
                                        <p:tav tm="100000">
                                          <p:val>
                                            <p:strVal val="#ppt_x"/>
                                          </p:val>
                                        </p:tav>
                                      </p:tavLst>
                                    </p:anim>
                                    <p:anim calcmode="lin" valueType="num">
                                      <p:cBhvr additive="base">
                                        <p:cTn id="102" dur="500" fill="hold"/>
                                        <p:tgtEl>
                                          <p:spTgt spid="3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fill="hold"/>
                                        <p:tgtEl>
                                          <p:spTgt spid="60"/>
                                        </p:tgtEl>
                                        <p:attrNameLst>
                                          <p:attrName>ppt_x</p:attrName>
                                        </p:attrNameLst>
                                      </p:cBhvr>
                                      <p:tavLst>
                                        <p:tav tm="0">
                                          <p:val>
                                            <p:strVal val="1+#ppt_w/2"/>
                                          </p:val>
                                        </p:tav>
                                        <p:tav tm="100000">
                                          <p:val>
                                            <p:strVal val="#ppt_x"/>
                                          </p:val>
                                        </p:tav>
                                      </p:tavLst>
                                    </p:anim>
                                    <p:anim calcmode="lin" valueType="num">
                                      <p:cBhvr additive="base">
                                        <p:cTn id="106" dur="500" fill="hold"/>
                                        <p:tgtEl>
                                          <p:spTgt spid="60"/>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61"/>
                                        </p:tgtEl>
                                        <p:attrNameLst>
                                          <p:attrName>style.visibility</p:attrName>
                                        </p:attrNameLst>
                                      </p:cBhvr>
                                      <p:to>
                                        <p:strVal val="visible"/>
                                      </p:to>
                                    </p:set>
                                    <p:anim calcmode="lin" valueType="num">
                                      <p:cBhvr additive="base">
                                        <p:cTn id="109" dur="500" fill="hold"/>
                                        <p:tgtEl>
                                          <p:spTgt spid="61"/>
                                        </p:tgtEl>
                                        <p:attrNameLst>
                                          <p:attrName>ppt_x</p:attrName>
                                        </p:attrNameLst>
                                      </p:cBhvr>
                                      <p:tavLst>
                                        <p:tav tm="0">
                                          <p:val>
                                            <p:strVal val="1+#ppt_w/2"/>
                                          </p:val>
                                        </p:tav>
                                        <p:tav tm="100000">
                                          <p:val>
                                            <p:strVal val="#ppt_x"/>
                                          </p:val>
                                        </p:tav>
                                      </p:tavLst>
                                    </p:anim>
                                    <p:anim calcmode="lin" valueType="num">
                                      <p:cBhvr additive="base">
                                        <p:cTn id="110" dur="500" fill="hold"/>
                                        <p:tgtEl>
                                          <p:spTgt spid="61"/>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62"/>
                                        </p:tgtEl>
                                        <p:attrNameLst>
                                          <p:attrName>style.visibility</p:attrName>
                                        </p:attrNameLst>
                                      </p:cBhvr>
                                      <p:to>
                                        <p:strVal val="visible"/>
                                      </p:to>
                                    </p:set>
                                    <p:anim calcmode="lin" valueType="num">
                                      <p:cBhvr additive="base">
                                        <p:cTn id="113" dur="500" fill="hold"/>
                                        <p:tgtEl>
                                          <p:spTgt spid="62"/>
                                        </p:tgtEl>
                                        <p:attrNameLst>
                                          <p:attrName>ppt_x</p:attrName>
                                        </p:attrNameLst>
                                      </p:cBhvr>
                                      <p:tavLst>
                                        <p:tav tm="0">
                                          <p:val>
                                            <p:strVal val="1+#ppt_w/2"/>
                                          </p:val>
                                        </p:tav>
                                        <p:tav tm="100000">
                                          <p:val>
                                            <p:strVal val="#ppt_x"/>
                                          </p:val>
                                        </p:tav>
                                      </p:tavLst>
                                    </p:anim>
                                    <p:anim calcmode="lin" valueType="num">
                                      <p:cBhvr additive="base">
                                        <p:cTn id="114"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p:bldP spid="27" grpId="0"/>
      <p:bldP spid="28" grpId="0"/>
      <p:bldP spid="29" grpId="0" animBg="1"/>
      <p:bldP spid="30" grpId="0" animBg="1"/>
      <p:bldP spid="31"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242651" y="4374708"/>
            <a:ext cx="986410" cy="276999"/>
          </a:xfrm>
          <a:prstGeom prst="rect">
            <a:avLst/>
          </a:prstGeom>
          <a:noFill/>
        </p:spPr>
        <p:txBody>
          <a:bodyPr wrap="square" rtlCol="0">
            <a:spAutoFit/>
          </a:bodyPr>
          <a:lstStyle/>
          <a:p>
            <a:pPr algn="ctr"/>
            <a:r>
              <a:rPr lang="zh-CN" altLang="en-US" sz="1200" dirty="0" smtClean="0">
                <a:latin typeface="微软雅黑" pitchFamily="34" charset="-122"/>
                <a:ea typeface="微软雅黑" pitchFamily="34" charset="-122"/>
              </a:rPr>
              <a:t>标题文字</a:t>
            </a:r>
            <a:endParaRPr lang="zh-CN" altLang="en-US" sz="1200" dirty="0">
              <a:latin typeface="微软雅黑" pitchFamily="34" charset="-122"/>
              <a:ea typeface="微软雅黑" pitchFamily="34" charset="-122"/>
            </a:endParaRPr>
          </a:p>
        </p:txBody>
      </p:sp>
      <p:sp>
        <p:nvSpPr>
          <p:cNvPr id="26" name="TextBox 25"/>
          <p:cNvSpPr txBox="1"/>
          <p:nvPr/>
        </p:nvSpPr>
        <p:spPr>
          <a:xfrm>
            <a:off x="888055" y="3864409"/>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100</a:t>
            </a:r>
            <a:endParaRPr lang="zh-CN" altLang="en-US" sz="900" dirty="0">
              <a:latin typeface="微软雅黑" pitchFamily="34" charset="-122"/>
              <a:ea typeface="微软雅黑" pitchFamily="34" charset="-122"/>
            </a:endParaRPr>
          </a:p>
        </p:txBody>
      </p:sp>
      <p:sp>
        <p:nvSpPr>
          <p:cNvPr id="27" name="TextBox 26"/>
          <p:cNvSpPr txBox="1"/>
          <p:nvPr/>
        </p:nvSpPr>
        <p:spPr>
          <a:xfrm>
            <a:off x="2368604" y="4374708"/>
            <a:ext cx="986410" cy="276999"/>
          </a:xfrm>
          <a:prstGeom prst="rect">
            <a:avLst/>
          </a:prstGeom>
          <a:noFill/>
        </p:spPr>
        <p:txBody>
          <a:bodyPr wrap="square" rtlCol="0">
            <a:spAutoFit/>
          </a:bodyPr>
          <a:lstStyle/>
          <a:p>
            <a:pPr algn="ctr"/>
            <a:r>
              <a:rPr lang="zh-CN" altLang="en-US" sz="1200" dirty="0" smtClean="0">
                <a:latin typeface="微软雅黑" pitchFamily="34" charset="-122"/>
                <a:ea typeface="微软雅黑" pitchFamily="34" charset="-122"/>
              </a:rPr>
              <a:t>标题文字</a:t>
            </a:r>
            <a:endParaRPr lang="zh-CN" altLang="en-US" sz="1200" dirty="0">
              <a:latin typeface="微软雅黑" pitchFamily="34" charset="-122"/>
              <a:ea typeface="微软雅黑" pitchFamily="34" charset="-122"/>
            </a:endParaRPr>
          </a:p>
        </p:txBody>
      </p:sp>
      <p:sp>
        <p:nvSpPr>
          <p:cNvPr id="28" name="TextBox 27"/>
          <p:cNvSpPr txBox="1"/>
          <p:nvPr/>
        </p:nvSpPr>
        <p:spPr>
          <a:xfrm>
            <a:off x="3479317" y="4374708"/>
            <a:ext cx="986410" cy="276999"/>
          </a:xfrm>
          <a:prstGeom prst="rect">
            <a:avLst/>
          </a:prstGeom>
          <a:noFill/>
        </p:spPr>
        <p:txBody>
          <a:bodyPr wrap="square" rtlCol="0">
            <a:spAutoFit/>
          </a:bodyPr>
          <a:lstStyle/>
          <a:p>
            <a:pPr algn="ctr"/>
            <a:r>
              <a:rPr lang="zh-CN" altLang="en-US" sz="1200" dirty="0" smtClean="0">
                <a:latin typeface="微软雅黑" pitchFamily="34" charset="-122"/>
                <a:ea typeface="微软雅黑" pitchFamily="34" charset="-122"/>
              </a:rPr>
              <a:t>标题文字</a:t>
            </a:r>
            <a:endParaRPr lang="zh-CN" altLang="en-US" sz="1200" dirty="0">
              <a:latin typeface="微软雅黑" pitchFamily="34" charset="-122"/>
              <a:ea typeface="微软雅黑" pitchFamily="34" charset="-122"/>
            </a:endParaRPr>
          </a:p>
        </p:txBody>
      </p:sp>
      <p:sp>
        <p:nvSpPr>
          <p:cNvPr id="29" name="TextBox 28"/>
          <p:cNvSpPr txBox="1"/>
          <p:nvPr/>
        </p:nvSpPr>
        <p:spPr>
          <a:xfrm>
            <a:off x="4590031" y="4374708"/>
            <a:ext cx="986410" cy="276999"/>
          </a:xfrm>
          <a:prstGeom prst="rect">
            <a:avLst/>
          </a:prstGeom>
          <a:noFill/>
        </p:spPr>
        <p:txBody>
          <a:bodyPr wrap="square" rtlCol="0">
            <a:spAutoFit/>
          </a:bodyPr>
          <a:lstStyle/>
          <a:p>
            <a:pPr algn="ctr"/>
            <a:r>
              <a:rPr lang="zh-CN" altLang="en-US" sz="1200" dirty="0" smtClean="0">
                <a:latin typeface="微软雅黑" pitchFamily="34" charset="-122"/>
                <a:ea typeface="微软雅黑" pitchFamily="34" charset="-122"/>
              </a:rPr>
              <a:t>标题文字</a:t>
            </a:r>
            <a:endParaRPr lang="zh-CN" altLang="en-US" sz="1200" dirty="0">
              <a:latin typeface="微软雅黑" pitchFamily="34" charset="-122"/>
              <a:ea typeface="微软雅黑" pitchFamily="34" charset="-122"/>
            </a:endParaRPr>
          </a:p>
        </p:txBody>
      </p:sp>
      <p:sp>
        <p:nvSpPr>
          <p:cNvPr id="30" name="TextBox 29"/>
          <p:cNvSpPr txBox="1"/>
          <p:nvPr/>
        </p:nvSpPr>
        <p:spPr>
          <a:xfrm>
            <a:off x="888055" y="3495368"/>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200</a:t>
            </a:r>
            <a:endParaRPr lang="zh-CN" altLang="en-US" sz="900" dirty="0">
              <a:latin typeface="微软雅黑" pitchFamily="34" charset="-122"/>
              <a:ea typeface="微软雅黑" pitchFamily="34" charset="-122"/>
            </a:endParaRPr>
          </a:p>
        </p:txBody>
      </p:sp>
      <p:sp>
        <p:nvSpPr>
          <p:cNvPr id="31" name="TextBox 30"/>
          <p:cNvSpPr txBox="1"/>
          <p:nvPr/>
        </p:nvSpPr>
        <p:spPr>
          <a:xfrm>
            <a:off x="888055" y="3126327"/>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300</a:t>
            </a:r>
            <a:endParaRPr lang="zh-CN" altLang="en-US" sz="900" dirty="0">
              <a:latin typeface="微软雅黑" pitchFamily="34" charset="-122"/>
              <a:ea typeface="微软雅黑" pitchFamily="34" charset="-122"/>
            </a:endParaRPr>
          </a:p>
        </p:txBody>
      </p:sp>
      <p:sp>
        <p:nvSpPr>
          <p:cNvPr id="32" name="TextBox 31"/>
          <p:cNvSpPr txBox="1"/>
          <p:nvPr/>
        </p:nvSpPr>
        <p:spPr>
          <a:xfrm>
            <a:off x="888055" y="2757286"/>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400</a:t>
            </a:r>
            <a:endParaRPr lang="zh-CN" altLang="en-US" sz="900" dirty="0">
              <a:latin typeface="微软雅黑" pitchFamily="34" charset="-122"/>
              <a:ea typeface="微软雅黑" pitchFamily="34" charset="-122"/>
            </a:endParaRPr>
          </a:p>
        </p:txBody>
      </p:sp>
      <p:sp>
        <p:nvSpPr>
          <p:cNvPr id="33" name="TextBox 32"/>
          <p:cNvSpPr txBox="1"/>
          <p:nvPr/>
        </p:nvSpPr>
        <p:spPr>
          <a:xfrm>
            <a:off x="888055" y="2388245"/>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500</a:t>
            </a:r>
            <a:endParaRPr lang="zh-CN" altLang="en-US" sz="900" dirty="0">
              <a:latin typeface="微软雅黑" pitchFamily="34" charset="-122"/>
              <a:ea typeface="微软雅黑" pitchFamily="34" charset="-122"/>
            </a:endParaRPr>
          </a:p>
        </p:txBody>
      </p:sp>
      <p:sp>
        <p:nvSpPr>
          <p:cNvPr id="34" name="TextBox 33"/>
          <p:cNvSpPr txBox="1"/>
          <p:nvPr/>
        </p:nvSpPr>
        <p:spPr>
          <a:xfrm>
            <a:off x="888055" y="2019204"/>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600</a:t>
            </a:r>
            <a:endParaRPr lang="zh-CN" altLang="en-US" sz="900" dirty="0">
              <a:latin typeface="微软雅黑" pitchFamily="34" charset="-122"/>
              <a:ea typeface="微软雅黑" pitchFamily="34" charset="-122"/>
            </a:endParaRPr>
          </a:p>
        </p:txBody>
      </p:sp>
      <p:sp>
        <p:nvSpPr>
          <p:cNvPr id="35" name="TextBox 34"/>
          <p:cNvSpPr txBox="1"/>
          <p:nvPr/>
        </p:nvSpPr>
        <p:spPr>
          <a:xfrm>
            <a:off x="888055" y="1643920"/>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700</a:t>
            </a:r>
            <a:endParaRPr lang="zh-CN" altLang="en-US" sz="900" dirty="0">
              <a:latin typeface="微软雅黑" pitchFamily="34" charset="-122"/>
              <a:ea typeface="微软雅黑" pitchFamily="34" charset="-122"/>
            </a:endParaRPr>
          </a:p>
        </p:txBody>
      </p:sp>
      <p:grpSp>
        <p:nvGrpSpPr>
          <p:cNvPr id="36" name="组合 35"/>
          <p:cNvGrpSpPr/>
          <p:nvPr/>
        </p:nvGrpSpPr>
        <p:grpSpPr>
          <a:xfrm>
            <a:off x="1176087" y="1350372"/>
            <a:ext cx="4464496" cy="2952328"/>
            <a:chOff x="1126939" y="1350372"/>
            <a:chExt cx="4464496" cy="2952328"/>
          </a:xfrm>
        </p:grpSpPr>
        <p:cxnSp>
          <p:nvCxnSpPr>
            <p:cNvPr id="37" name="直接连接符 36"/>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888055" y="1281122"/>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800</a:t>
            </a:r>
            <a:endParaRPr lang="zh-CN" altLang="en-US" sz="900" dirty="0">
              <a:latin typeface="微软雅黑" pitchFamily="34" charset="-122"/>
              <a:ea typeface="微软雅黑" pitchFamily="34" charset="-122"/>
            </a:endParaRPr>
          </a:p>
        </p:txBody>
      </p:sp>
      <p:sp>
        <p:nvSpPr>
          <p:cNvPr id="70" name="TextBox 69"/>
          <p:cNvSpPr txBox="1"/>
          <p:nvPr/>
        </p:nvSpPr>
        <p:spPr>
          <a:xfrm>
            <a:off x="888055" y="4233450"/>
            <a:ext cx="216024" cy="138499"/>
          </a:xfrm>
          <a:prstGeom prst="rect">
            <a:avLst/>
          </a:prstGeom>
          <a:noFill/>
        </p:spPr>
        <p:txBody>
          <a:bodyPr wrap="square" lIns="0" tIns="0" rIns="0" bIns="0" rtlCol="0">
            <a:spAutoFit/>
          </a:bodyPr>
          <a:lstStyle/>
          <a:p>
            <a:pPr algn="just"/>
            <a:r>
              <a:rPr lang="en-US" altLang="zh-CN" sz="900" dirty="0" smtClean="0">
                <a:latin typeface="微软雅黑" pitchFamily="34" charset="-122"/>
                <a:ea typeface="微软雅黑" pitchFamily="34" charset="-122"/>
              </a:rPr>
              <a:t>0</a:t>
            </a:r>
            <a:endParaRPr lang="zh-CN" altLang="en-US" sz="900" dirty="0">
              <a:latin typeface="微软雅黑" pitchFamily="34" charset="-122"/>
              <a:ea typeface="微软雅黑" pitchFamily="34" charset="-122"/>
            </a:endParaRPr>
          </a:p>
        </p:txBody>
      </p:sp>
      <p:sp>
        <p:nvSpPr>
          <p:cNvPr id="71" name="矩形 70"/>
          <p:cNvSpPr/>
          <p:nvPr/>
        </p:nvSpPr>
        <p:spPr>
          <a:xfrm>
            <a:off x="1436921" y="1719413"/>
            <a:ext cx="648072" cy="25832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2" name="矩形 71"/>
          <p:cNvSpPr/>
          <p:nvPr/>
        </p:nvSpPr>
        <p:spPr>
          <a:xfrm>
            <a:off x="1436921" y="1900165"/>
            <a:ext cx="648072" cy="2402538"/>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73" name="矩形 72"/>
          <p:cNvSpPr/>
          <p:nvPr/>
        </p:nvSpPr>
        <p:spPr>
          <a:xfrm>
            <a:off x="2537773" y="2457496"/>
            <a:ext cx="648072" cy="18452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4" name="矩形 73"/>
          <p:cNvSpPr/>
          <p:nvPr/>
        </p:nvSpPr>
        <p:spPr>
          <a:xfrm>
            <a:off x="2537773" y="2757287"/>
            <a:ext cx="648072" cy="1545416"/>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5" name="矩形 74"/>
          <p:cNvSpPr/>
          <p:nvPr/>
        </p:nvSpPr>
        <p:spPr>
          <a:xfrm>
            <a:off x="3648486" y="3011057"/>
            <a:ext cx="648072" cy="12916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6" name="矩形 75"/>
          <p:cNvSpPr/>
          <p:nvPr/>
        </p:nvSpPr>
        <p:spPr>
          <a:xfrm>
            <a:off x="3648486" y="3495368"/>
            <a:ext cx="648072" cy="807333"/>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7" name="矩形 76"/>
          <p:cNvSpPr/>
          <p:nvPr/>
        </p:nvSpPr>
        <p:spPr>
          <a:xfrm>
            <a:off x="4765164" y="3195578"/>
            <a:ext cx="648072" cy="1107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8" name="矩形 77"/>
          <p:cNvSpPr/>
          <p:nvPr/>
        </p:nvSpPr>
        <p:spPr>
          <a:xfrm>
            <a:off x="4765164" y="3435846"/>
            <a:ext cx="648072" cy="866855"/>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79" name="TextBox 78"/>
          <p:cNvSpPr txBox="1"/>
          <p:nvPr/>
        </p:nvSpPr>
        <p:spPr>
          <a:xfrm>
            <a:off x="6084168" y="1707654"/>
            <a:ext cx="2448272" cy="795346"/>
          </a:xfrm>
          <a:prstGeom prst="rect">
            <a:avLst/>
          </a:prstGeom>
          <a:noFill/>
        </p:spPr>
        <p:txBody>
          <a:bodyPr wrap="square" lIns="0" tIns="0" rIns="0" bIns="0" rtlCol="0">
            <a:spAutoFit/>
          </a:bodyPr>
          <a:lstStyle/>
          <a:p>
            <a:pPr algn="just">
              <a:lnSpc>
                <a:spcPct val="120000"/>
              </a:lnSpc>
            </a:pPr>
            <a:r>
              <a:rPr lang="zh-CN" altLang="en-US" sz="1100" dirty="0" smtClean="0">
                <a:latin typeface="微软雅黑" pitchFamily="34" charset="-122"/>
                <a:ea typeface="微软雅黑" pitchFamily="34" charset="-122"/>
              </a:rPr>
              <a:t>       点击</a:t>
            </a:r>
            <a:r>
              <a:rPr lang="zh-CN" altLang="en-US" sz="1100" dirty="0">
                <a:latin typeface="微软雅黑" pitchFamily="34" charset="-122"/>
                <a:ea typeface="微软雅黑" pitchFamily="34" charset="-122"/>
              </a:rPr>
              <a:t>输入简要文字解说，点击输入简要文字</a:t>
            </a:r>
            <a:r>
              <a:rPr lang="zh-CN" altLang="en-US" sz="1100" dirty="0" smtClean="0">
                <a:latin typeface="微软雅黑" pitchFamily="34" charset="-122"/>
                <a:ea typeface="微软雅黑" pitchFamily="34" charset="-122"/>
              </a:rPr>
              <a:t>内容，点击</a:t>
            </a:r>
            <a:r>
              <a:rPr lang="zh-CN" altLang="en-US" sz="1100" dirty="0">
                <a:latin typeface="微软雅黑" pitchFamily="34" charset="-122"/>
                <a:ea typeface="微软雅黑" pitchFamily="34" charset="-122"/>
              </a:rPr>
              <a:t>输入简要文字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，点击输入简要文字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，点击输入简要文字内容</a:t>
            </a:r>
            <a:r>
              <a:rPr lang="zh-CN" altLang="en-US" sz="1100" dirty="0" smtClean="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80" name="TextBox 79"/>
          <p:cNvSpPr txBox="1"/>
          <p:nvPr/>
        </p:nvSpPr>
        <p:spPr>
          <a:xfrm>
            <a:off x="6084168" y="1223400"/>
            <a:ext cx="2059343" cy="307777"/>
          </a:xfrm>
          <a:prstGeom prst="rect">
            <a:avLst/>
          </a:prstGeom>
          <a:noFill/>
        </p:spPr>
        <p:txBody>
          <a:bodyPr wrap="square" lIns="0" tIns="0" rIns="0" bIns="0" rtlCol="0">
            <a:spAutoFit/>
          </a:bodyPr>
          <a:lstStyle/>
          <a:p>
            <a:r>
              <a:rPr lang="zh-CN" altLang="en-US" sz="2000" dirty="0" smtClean="0">
                <a:latin typeface="微软雅黑" pitchFamily="34" charset="-122"/>
                <a:ea typeface="微软雅黑" pitchFamily="34" charset="-122"/>
              </a:rPr>
              <a:t>点击输入标题文本</a:t>
            </a:r>
            <a:endParaRPr lang="zh-CN" altLang="en-US" sz="2000" dirty="0">
              <a:latin typeface="微软雅黑" pitchFamily="34" charset="-122"/>
              <a:ea typeface="微软雅黑" pitchFamily="34" charset="-122"/>
            </a:endParaRPr>
          </a:p>
        </p:txBody>
      </p:sp>
      <p:sp>
        <p:nvSpPr>
          <p:cNvPr id="81" name="TextBox 80"/>
          <p:cNvSpPr txBox="1"/>
          <p:nvPr/>
        </p:nvSpPr>
        <p:spPr>
          <a:xfrm>
            <a:off x="6061308" y="3118197"/>
            <a:ext cx="2275367" cy="461665"/>
          </a:xfrm>
          <a:prstGeom prst="rect">
            <a:avLst/>
          </a:prstGeom>
          <a:noFill/>
        </p:spPr>
        <p:txBody>
          <a:bodyPr wrap="square" lIns="0" tIns="0" rIns="0" bIns="0" rtlCol="0">
            <a:spAutoFit/>
          </a:bodyPr>
          <a:lstStyle/>
          <a:p>
            <a:r>
              <a:rPr lang="en-US" altLang="zh-CN" sz="3000" dirty="0" smtClean="0">
                <a:latin typeface="微软雅黑" pitchFamily="34" charset="-122"/>
                <a:ea typeface="微软雅黑" pitchFamily="34" charset="-122"/>
              </a:rPr>
              <a:t>18,500,000</a:t>
            </a:r>
            <a:endParaRPr lang="zh-CN" altLang="en-US" sz="3000" dirty="0">
              <a:latin typeface="微软雅黑" pitchFamily="34" charset="-122"/>
              <a:ea typeface="微软雅黑" pitchFamily="34" charset="-122"/>
            </a:endParaRPr>
          </a:p>
        </p:txBody>
      </p:sp>
      <p:sp>
        <p:nvSpPr>
          <p:cNvPr id="82" name="TextBox 81"/>
          <p:cNvSpPr txBox="1"/>
          <p:nvPr/>
        </p:nvSpPr>
        <p:spPr>
          <a:xfrm>
            <a:off x="6084168" y="2881033"/>
            <a:ext cx="1440160"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全年总额：</a:t>
            </a:r>
            <a:endParaRPr lang="zh-CN" altLang="en-US" sz="1400" b="1" dirty="0">
              <a:latin typeface="微软雅黑" pitchFamily="34" charset="-122"/>
              <a:ea typeface="微软雅黑" pitchFamily="34" charset="-122"/>
            </a:endParaRPr>
          </a:p>
        </p:txBody>
      </p:sp>
      <p:sp>
        <p:nvSpPr>
          <p:cNvPr id="83" name="TextBox 82"/>
          <p:cNvSpPr txBox="1"/>
          <p:nvPr/>
        </p:nvSpPr>
        <p:spPr>
          <a:xfrm>
            <a:off x="5868144" y="4028232"/>
            <a:ext cx="861853" cy="215444"/>
          </a:xfrm>
          <a:prstGeom prst="rect">
            <a:avLst/>
          </a:prstGeom>
          <a:noFill/>
        </p:spPr>
        <p:txBody>
          <a:bodyPr wrap="square" lIns="0" tIns="0" rIns="0" bIns="0" rtlCol="0">
            <a:spAutoFit/>
          </a:bodyPr>
          <a:lstStyle/>
          <a:p>
            <a:r>
              <a:rPr lang="zh-CN" altLang="en-US" sz="1400" dirty="0" smtClean="0">
                <a:latin typeface="微软雅黑" pitchFamily="34" charset="-122"/>
                <a:ea typeface="微软雅黑" pitchFamily="34" charset="-122"/>
              </a:rPr>
              <a:t>标题文字</a:t>
            </a:r>
            <a:endParaRPr lang="zh-CN" altLang="en-US" sz="1400" dirty="0">
              <a:latin typeface="微软雅黑" pitchFamily="34" charset="-122"/>
              <a:ea typeface="微软雅黑" pitchFamily="34" charset="-122"/>
            </a:endParaRPr>
          </a:p>
        </p:txBody>
      </p:sp>
      <p:sp>
        <p:nvSpPr>
          <p:cNvPr id="84" name="TextBox 83"/>
          <p:cNvSpPr txBox="1"/>
          <p:nvPr/>
        </p:nvSpPr>
        <p:spPr>
          <a:xfrm>
            <a:off x="5868144" y="4372530"/>
            <a:ext cx="861853" cy="215444"/>
          </a:xfrm>
          <a:prstGeom prst="rect">
            <a:avLst/>
          </a:prstGeom>
          <a:noFill/>
        </p:spPr>
        <p:txBody>
          <a:bodyPr wrap="square" lIns="0" tIns="0" rIns="0" bIns="0" rtlCol="0">
            <a:spAutoFit/>
          </a:bodyPr>
          <a:lstStyle/>
          <a:p>
            <a:r>
              <a:rPr lang="zh-CN" altLang="en-US" sz="1400" dirty="0" smtClean="0">
                <a:latin typeface="微软雅黑" pitchFamily="34" charset="-122"/>
                <a:ea typeface="微软雅黑" pitchFamily="34" charset="-122"/>
              </a:rPr>
              <a:t>标题文字</a:t>
            </a:r>
            <a:endParaRPr lang="zh-CN" altLang="en-US" sz="1400" dirty="0">
              <a:latin typeface="微软雅黑" pitchFamily="34" charset="-122"/>
              <a:ea typeface="微软雅黑" pitchFamily="34" charset="-122"/>
            </a:endParaRPr>
          </a:p>
        </p:txBody>
      </p:sp>
      <p:sp>
        <p:nvSpPr>
          <p:cNvPr id="85" name="TextBox 9"/>
          <p:cNvSpPr txBox="1">
            <a:spLocks noChangeArrowheads="1"/>
          </p:cNvSpPr>
          <p:nvPr/>
        </p:nvSpPr>
        <p:spPr bwMode="auto">
          <a:xfrm>
            <a:off x="3706571" y="2732094"/>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latin typeface="微软雅黑" pitchFamily="34" charset="-122"/>
                <a:ea typeface="微软雅黑" pitchFamily="34" charset="-122"/>
              </a:rPr>
              <a:t>350</a:t>
            </a:r>
            <a:r>
              <a:rPr lang="zh-CN" altLang="en-US" sz="1500" b="1" dirty="0" smtClean="0">
                <a:latin typeface="微软雅黑" pitchFamily="34" charset="-122"/>
                <a:ea typeface="微软雅黑" pitchFamily="34" charset="-122"/>
              </a:rPr>
              <a:t>万</a:t>
            </a:r>
            <a:endParaRPr lang="zh-CN" altLang="en-US" sz="1500" b="1" dirty="0">
              <a:latin typeface="微软雅黑" pitchFamily="34" charset="-122"/>
              <a:ea typeface="微软雅黑" pitchFamily="34" charset="-122"/>
            </a:endParaRPr>
          </a:p>
        </p:txBody>
      </p:sp>
      <p:sp>
        <p:nvSpPr>
          <p:cNvPr id="86" name="TextBox 9"/>
          <p:cNvSpPr txBox="1">
            <a:spLocks noChangeArrowheads="1"/>
          </p:cNvSpPr>
          <p:nvPr/>
        </p:nvSpPr>
        <p:spPr bwMode="auto">
          <a:xfrm>
            <a:off x="2587695" y="2196902"/>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latin typeface="微软雅黑" pitchFamily="34" charset="-122"/>
                <a:ea typeface="微软雅黑" pitchFamily="34" charset="-122"/>
              </a:rPr>
              <a:t>500</a:t>
            </a:r>
            <a:r>
              <a:rPr lang="zh-CN" altLang="en-US" sz="1500" b="1" dirty="0" smtClean="0">
                <a:latin typeface="微软雅黑" pitchFamily="34" charset="-122"/>
                <a:ea typeface="微软雅黑" pitchFamily="34" charset="-122"/>
              </a:rPr>
              <a:t>万</a:t>
            </a:r>
            <a:endParaRPr lang="zh-CN" altLang="en-US" sz="1500" b="1" dirty="0">
              <a:latin typeface="微软雅黑" pitchFamily="34" charset="-122"/>
              <a:ea typeface="微软雅黑" pitchFamily="34" charset="-122"/>
            </a:endParaRPr>
          </a:p>
        </p:txBody>
      </p:sp>
      <p:sp>
        <p:nvSpPr>
          <p:cNvPr id="87" name="TextBox 9"/>
          <p:cNvSpPr txBox="1">
            <a:spLocks noChangeArrowheads="1"/>
          </p:cNvSpPr>
          <p:nvPr/>
        </p:nvSpPr>
        <p:spPr bwMode="auto">
          <a:xfrm>
            <a:off x="4811912" y="2941474"/>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latin typeface="微软雅黑" pitchFamily="34" charset="-122"/>
                <a:ea typeface="微软雅黑" pitchFamily="34" charset="-122"/>
              </a:rPr>
              <a:t>300</a:t>
            </a:r>
            <a:r>
              <a:rPr lang="zh-CN" altLang="en-US" sz="1500" b="1" dirty="0" smtClean="0">
                <a:latin typeface="微软雅黑" pitchFamily="34" charset="-122"/>
                <a:ea typeface="微软雅黑" pitchFamily="34" charset="-122"/>
              </a:rPr>
              <a:t>万</a:t>
            </a:r>
            <a:endParaRPr lang="zh-CN" altLang="en-US" sz="1500" b="1" dirty="0">
              <a:latin typeface="微软雅黑" pitchFamily="34" charset="-122"/>
              <a:ea typeface="微软雅黑" pitchFamily="34" charset="-122"/>
            </a:endParaRPr>
          </a:p>
        </p:txBody>
      </p:sp>
      <p:sp>
        <p:nvSpPr>
          <p:cNvPr id="88" name="TextBox 87"/>
          <p:cNvSpPr txBox="1"/>
          <p:nvPr/>
        </p:nvSpPr>
        <p:spPr>
          <a:xfrm>
            <a:off x="714128" y="4397791"/>
            <a:ext cx="528523" cy="230832"/>
          </a:xfrm>
          <a:prstGeom prst="rect">
            <a:avLst/>
          </a:prstGeom>
          <a:noFill/>
        </p:spPr>
        <p:txBody>
          <a:bodyPr wrap="square" rtlCol="0">
            <a:spAutoFit/>
          </a:bodyPr>
          <a:lstStyle/>
          <a:p>
            <a:pPr algn="ctr"/>
            <a:r>
              <a:rPr lang="zh-CN" altLang="en-US" sz="900" dirty="0" smtClean="0">
                <a:latin typeface="微软雅黑" pitchFamily="34" charset="-122"/>
                <a:ea typeface="微软雅黑" pitchFamily="34" charset="-122"/>
              </a:rPr>
              <a:t>（万元）</a:t>
            </a:r>
            <a:endParaRPr lang="zh-CN" altLang="en-US" sz="900" dirty="0">
              <a:latin typeface="微软雅黑" pitchFamily="34" charset="-122"/>
              <a:ea typeface="微软雅黑" pitchFamily="34" charset="-122"/>
            </a:endParaRPr>
          </a:p>
        </p:txBody>
      </p:sp>
      <p:sp>
        <p:nvSpPr>
          <p:cNvPr id="89" name="TextBox 9"/>
          <p:cNvSpPr txBox="1">
            <a:spLocks noChangeArrowheads="1"/>
          </p:cNvSpPr>
          <p:nvPr/>
        </p:nvSpPr>
        <p:spPr bwMode="auto">
          <a:xfrm>
            <a:off x="1542148" y="1995686"/>
            <a:ext cx="4376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650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90" name="TextBox 9"/>
          <p:cNvSpPr txBox="1">
            <a:spLocks noChangeArrowheads="1"/>
          </p:cNvSpPr>
          <p:nvPr/>
        </p:nvSpPr>
        <p:spPr bwMode="auto">
          <a:xfrm>
            <a:off x="2650211" y="2836294"/>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420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91" name="TextBox 9"/>
          <p:cNvSpPr txBox="1">
            <a:spLocks noChangeArrowheads="1"/>
          </p:cNvSpPr>
          <p:nvPr/>
        </p:nvSpPr>
        <p:spPr bwMode="auto">
          <a:xfrm>
            <a:off x="3760924" y="3564618"/>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a:solidFill>
                  <a:schemeClr val="bg1"/>
                </a:solidFill>
                <a:latin typeface="微软雅黑" pitchFamily="34" charset="-122"/>
                <a:ea typeface="微软雅黑" pitchFamily="34" charset="-122"/>
              </a:rPr>
              <a:t>2</a:t>
            </a:r>
            <a:r>
              <a:rPr lang="en-US" altLang="zh-CN" sz="1200" dirty="0" smtClean="0">
                <a:solidFill>
                  <a:schemeClr val="bg1"/>
                </a:solidFill>
                <a:latin typeface="微软雅黑" pitchFamily="34" charset="-122"/>
                <a:ea typeface="微软雅黑" pitchFamily="34" charset="-122"/>
              </a:rPr>
              <a:t>20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92" name="TextBox 9"/>
          <p:cNvSpPr txBox="1">
            <a:spLocks noChangeArrowheads="1"/>
          </p:cNvSpPr>
          <p:nvPr/>
        </p:nvSpPr>
        <p:spPr bwMode="auto">
          <a:xfrm>
            <a:off x="4854301" y="3541534"/>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dirty="0" smtClean="0">
                <a:solidFill>
                  <a:schemeClr val="bg1"/>
                </a:solidFill>
                <a:latin typeface="微软雅黑" pitchFamily="34" charset="-122"/>
                <a:ea typeface="微软雅黑" pitchFamily="34" charset="-122"/>
              </a:rPr>
              <a:t>240</a:t>
            </a:r>
            <a:r>
              <a:rPr lang="zh-CN" altLang="en-US" sz="1200" dirty="0" smtClean="0">
                <a:solidFill>
                  <a:schemeClr val="bg1"/>
                </a:solidFill>
                <a:latin typeface="微软雅黑" pitchFamily="34" charset="-122"/>
                <a:ea typeface="微软雅黑" pitchFamily="34" charset="-122"/>
              </a:rPr>
              <a:t>万</a:t>
            </a:r>
            <a:endParaRPr lang="zh-CN" altLang="en-US" sz="1200" dirty="0">
              <a:solidFill>
                <a:schemeClr val="bg1"/>
              </a:solidFill>
              <a:latin typeface="微软雅黑" pitchFamily="34" charset="-122"/>
              <a:ea typeface="微软雅黑" pitchFamily="34" charset="-122"/>
            </a:endParaRPr>
          </a:p>
        </p:txBody>
      </p:sp>
      <p:sp>
        <p:nvSpPr>
          <p:cNvPr id="93" name="矩形 92"/>
          <p:cNvSpPr/>
          <p:nvPr/>
        </p:nvSpPr>
        <p:spPr>
          <a:xfrm>
            <a:off x="6729997" y="4054227"/>
            <a:ext cx="383842" cy="18437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6729997" y="4388065"/>
            <a:ext cx="383842" cy="1843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TextBox 9"/>
          <p:cNvSpPr txBox="1">
            <a:spLocks noChangeArrowheads="1"/>
          </p:cNvSpPr>
          <p:nvPr/>
        </p:nvSpPr>
        <p:spPr bwMode="auto">
          <a:xfrm>
            <a:off x="1499486" y="1476822"/>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1" dirty="0" smtClean="0">
                <a:latin typeface="微软雅黑" pitchFamily="34" charset="-122"/>
                <a:ea typeface="微软雅黑" pitchFamily="34" charset="-122"/>
              </a:rPr>
              <a:t>700</a:t>
            </a:r>
            <a:r>
              <a:rPr lang="zh-CN" altLang="en-US" sz="1500" b="1" dirty="0" smtClean="0">
                <a:latin typeface="微软雅黑" pitchFamily="34" charset="-122"/>
                <a:ea typeface="微软雅黑" pitchFamily="34" charset="-122"/>
              </a:rPr>
              <a:t>万</a:t>
            </a:r>
            <a:endParaRPr lang="zh-CN" altLang="en-US" sz="1500" b="1" dirty="0">
              <a:latin typeface="微软雅黑" pitchFamily="34" charset="-122"/>
              <a:ea typeface="微软雅黑" pitchFamily="34" charset="-122"/>
            </a:endParaRPr>
          </a:p>
        </p:txBody>
      </p:sp>
    </p:spTree>
    <p:extLst>
      <p:ext uri="{BB962C8B-B14F-4D97-AF65-F5344CB8AC3E}">
        <p14:creationId xmlns:p14="http://schemas.microsoft.com/office/powerpoint/2010/main" val="50752535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100" fill="hold"/>
                                        <p:tgtEl>
                                          <p:spTgt spid="70"/>
                                        </p:tgtEl>
                                        <p:attrNameLst>
                                          <p:attrName>ppt_x</p:attrName>
                                        </p:attrNameLst>
                                      </p:cBhvr>
                                      <p:tavLst>
                                        <p:tav tm="0">
                                          <p:val>
                                            <p:strVal val="0-#ppt_w/2"/>
                                          </p:val>
                                        </p:tav>
                                        <p:tav tm="100000">
                                          <p:val>
                                            <p:strVal val="#ppt_x"/>
                                          </p:val>
                                        </p:tav>
                                      </p:tavLst>
                                    </p:anim>
                                    <p:anim calcmode="lin" valueType="num">
                                      <p:cBhvr additive="base">
                                        <p:cTn id="12" dur="100" fill="hold"/>
                                        <p:tgtEl>
                                          <p:spTgt spid="70"/>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00" fill="hold"/>
                                        <p:tgtEl>
                                          <p:spTgt spid="26"/>
                                        </p:tgtEl>
                                        <p:attrNameLst>
                                          <p:attrName>ppt_x</p:attrName>
                                        </p:attrNameLst>
                                      </p:cBhvr>
                                      <p:tavLst>
                                        <p:tav tm="0">
                                          <p:val>
                                            <p:strVal val="0-#ppt_w/2"/>
                                          </p:val>
                                        </p:tav>
                                        <p:tav tm="100000">
                                          <p:val>
                                            <p:strVal val="#ppt_x"/>
                                          </p:val>
                                        </p:tav>
                                      </p:tavLst>
                                    </p:anim>
                                    <p:anim calcmode="lin" valueType="num">
                                      <p:cBhvr additive="base">
                                        <p:cTn id="17" dur="1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100" fill="hold"/>
                                        <p:tgtEl>
                                          <p:spTgt spid="30"/>
                                        </p:tgtEl>
                                        <p:attrNameLst>
                                          <p:attrName>ppt_x</p:attrName>
                                        </p:attrNameLst>
                                      </p:cBhvr>
                                      <p:tavLst>
                                        <p:tav tm="0">
                                          <p:val>
                                            <p:strVal val="0-#ppt_w/2"/>
                                          </p:val>
                                        </p:tav>
                                        <p:tav tm="100000">
                                          <p:val>
                                            <p:strVal val="#ppt_x"/>
                                          </p:val>
                                        </p:tav>
                                      </p:tavLst>
                                    </p:anim>
                                    <p:anim calcmode="lin" valueType="num">
                                      <p:cBhvr additive="base">
                                        <p:cTn id="22" dur="100" fill="hold"/>
                                        <p:tgtEl>
                                          <p:spTgt spid="30"/>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100" fill="hold"/>
                                        <p:tgtEl>
                                          <p:spTgt spid="31"/>
                                        </p:tgtEl>
                                        <p:attrNameLst>
                                          <p:attrName>ppt_x</p:attrName>
                                        </p:attrNameLst>
                                      </p:cBhvr>
                                      <p:tavLst>
                                        <p:tav tm="0">
                                          <p:val>
                                            <p:strVal val="0-#ppt_w/2"/>
                                          </p:val>
                                        </p:tav>
                                        <p:tav tm="100000">
                                          <p:val>
                                            <p:strVal val="#ppt_x"/>
                                          </p:val>
                                        </p:tav>
                                      </p:tavLst>
                                    </p:anim>
                                    <p:anim calcmode="lin" valueType="num">
                                      <p:cBhvr additive="base">
                                        <p:cTn id="27" dur="1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100" fill="hold"/>
                                        <p:tgtEl>
                                          <p:spTgt spid="32"/>
                                        </p:tgtEl>
                                        <p:attrNameLst>
                                          <p:attrName>ppt_x</p:attrName>
                                        </p:attrNameLst>
                                      </p:cBhvr>
                                      <p:tavLst>
                                        <p:tav tm="0">
                                          <p:val>
                                            <p:strVal val="0-#ppt_w/2"/>
                                          </p:val>
                                        </p:tav>
                                        <p:tav tm="100000">
                                          <p:val>
                                            <p:strVal val="#ppt_x"/>
                                          </p:val>
                                        </p:tav>
                                      </p:tavLst>
                                    </p:anim>
                                    <p:anim calcmode="lin" valueType="num">
                                      <p:cBhvr additive="base">
                                        <p:cTn id="32" dur="100" fill="hold"/>
                                        <p:tgtEl>
                                          <p:spTgt spid="32"/>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100" fill="hold"/>
                                        <p:tgtEl>
                                          <p:spTgt spid="33"/>
                                        </p:tgtEl>
                                        <p:attrNameLst>
                                          <p:attrName>ppt_x</p:attrName>
                                        </p:attrNameLst>
                                      </p:cBhvr>
                                      <p:tavLst>
                                        <p:tav tm="0">
                                          <p:val>
                                            <p:strVal val="0-#ppt_w/2"/>
                                          </p:val>
                                        </p:tav>
                                        <p:tav tm="100000">
                                          <p:val>
                                            <p:strVal val="#ppt_x"/>
                                          </p:val>
                                        </p:tav>
                                      </p:tavLst>
                                    </p:anim>
                                    <p:anim calcmode="lin" valueType="num">
                                      <p:cBhvr additive="base">
                                        <p:cTn id="37" dur="1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100" fill="hold"/>
                                        <p:tgtEl>
                                          <p:spTgt spid="34"/>
                                        </p:tgtEl>
                                        <p:attrNameLst>
                                          <p:attrName>ppt_x</p:attrName>
                                        </p:attrNameLst>
                                      </p:cBhvr>
                                      <p:tavLst>
                                        <p:tav tm="0">
                                          <p:val>
                                            <p:strVal val="0-#ppt_w/2"/>
                                          </p:val>
                                        </p:tav>
                                        <p:tav tm="100000">
                                          <p:val>
                                            <p:strVal val="#ppt_x"/>
                                          </p:val>
                                        </p:tav>
                                      </p:tavLst>
                                    </p:anim>
                                    <p:anim calcmode="lin" valueType="num">
                                      <p:cBhvr additive="base">
                                        <p:cTn id="42" dur="1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100" fill="hold"/>
                                        <p:tgtEl>
                                          <p:spTgt spid="35"/>
                                        </p:tgtEl>
                                        <p:attrNameLst>
                                          <p:attrName>ppt_x</p:attrName>
                                        </p:attrNameLst>
                                      </p:cBhvr>
                                      <p:tavLst>
                                        <p:tav tm="0">
                                          <p:val>
                                            <p:strVal val="0-#ppt_w/2"/>
                                          </p:val>
                                        </p:tav>
                                        <p:tav tm="100000">
                                          <p:val>
                                            <p:strVal val="#ppt_x"/>
                                          </p:val>
                                        </p:tav>
                                      </p:tavLst>
                                    </p:anim>
                                    <p:anim calcmode="lin" valueType="num">
                                      <p:cBhvr additive="base">
                                        <p:cTn id="47" dur="100" fill="hold"/>
                                        <p:tgtEl>
                                          <p:spTgt spid="35"/>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100" fill="hold"/>
                                        <p:tgtEl>
                                          <p:spTgt spid="69"/>
                                        </p:tgtEl>
                                        <p:attrNameLst>
                                          <p:attrName>ppt_x</p:attrName>
                                        </p:attrNameLst>
                                      </p:cBhvr>
                                      <p:tavLst>
                                        <p:tav tm="0">
                                          <p:val>
                                            <p:strVal val="0-#ppt_w/2"/>
                                          </p:val>
                                        </p:tav>
                                        <p:tav tm="100000">
                                          <p:val>
                                            <p:strVal val="#ppt_x"/>
                                          </p:val>
                                        </p:tav>
                                      </p:tavLst>
                                    </p:anim>
                                    <p:anim calcmode="lin" valueType="num">
                                      <p:cBhvr additive="base">
                                        <p:cTn id="52" dur="1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additive="base">
                                        <p:cTn id="56" dur="200" fill="hold"/>
                                        <p:tgtEl>
                                          <p:spTgt spid="88"/>
                                        </p:tgtEl>
                                        <p:attrNameLst>
                                          <p:attrName>ppt_x</p:attrName>
                                        </p:attrNameLst>
                                      </p:cBhvr>
                                      <p:tavLst>
                                        <p:tav tm="0">
                                          <p:val>
                                            <p:strVal val="0-#ppt_w/2"/>
                                          </p:val>
                                        </p:tav>
                                        <p:tav tm="100000">
                                          <p:val>
                                            <p:strVal val="#ppt_x"/>
                                          </p:val>
                                        </p:tav>
                                      </p:tavLst>
                                    </p:anim>
                                    <p:anim calcmode="lin" valueType="num">
                                      <p:cBhvr additive="base">
                                        <p:cTn id="57" dur="200" fill="hold"/>
                                        <p:tgtEl>
                                          <p:spTgt spid="88"/>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200" fill="hold"/>
                                        <p:tgtEl>
                                          <p:spTgt spid="25"/>
                                        </p:tgtEl>
                                        <p:attrNameLst>
                                          <p:attrName>ppt_x</p:attrName>
                                        </p:attrNameLst>
                                      </p:cBhvr>
                                      <p:tavLst>
                                        <p:tav tm="0">
                                          <p:val>
                                            <p:strVal val="0-#ppt_w/2"/>
                                          </p:val>
                                        </p:tav>
                                        <p:tav tm="100000">
                                          <p:val>
                                            <p:strVal val="#ppt_x"/>
                                          </p:val>
                                        </p:tav>
                                      </p:tavLst>
                                    </p:anim>
                                    <p:anim calcmode="lin" valueType="num">
                                      <p:cBhvr additive="base">
                                        <p:cTn id="62" dur="200" fill="hold"/>
                                        <p:tgtEl>
                                          <p:spTgt spid="25"/>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wipe(down)">
                                      <p:cBhvr>
                                        <p:cTn id="66" dur="300"/>
                                        <p:tgtEl>
                                          <p:spTgt spid="71"/>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95"/>
                                        </p:tgtEl>
                                        <p:attrNameLst>
                                          <p:attrName>style.visibility</p:attrName>
                                        </p:attrNameLst>
                                      </p:cBhvr>
                                      <p:to>
                                        <p:strVal val="visible"/>
                                      </p:to>
                                    </p:set>
                                    <p:anim calcmode="lin" valueType="num">
                                      <p:cBhvr>
                                        <p:cTn id="70" dur="300" fill="hold"/>
                                        <p:tgtEl>
                                          <p:spTgt spid="95"/>
                                        </p:tgtEl>
                                        <p:attrNameLst>
                                          <p:attrName>ppt_w</p:attrName>
                                        </p:attrNameLst>
                                      </p:cBhvr>
                                      <p:tavLst>
                                        <p:tav tm="0">
                                          <p:val>
                                            <p:fltVal val="0"/>
                                          </p:val>
                                        </p:tav>
                                        <p:tav tm="100000">
                                          <p:val>
                                            <p:strVal val="#ppt_w"/>
                                          </p:val>
                                        </p:tav>
                                      </p:tavLst>
                                    </p:anim>
                                    <p:anim calcmode="lin" valueType="num">
                                      <p:cBhvr>
                                        <p:cTn id="71" dur="300" fill="hold"/>
                                        <p:tgtEl>
                                          <p:spTgt spid="95"/>
                                        </p:tgtEl>
                                        <p:attrNameLst>
                                          <p:attrName>ppt_h</p:attrName>
                                        </p:attrNameLst>
                                      </p:cBhvr>
                                      <p:tavLst>
                                        <p:tav tm="0">
                                          <p:val>
                                            <p:fltVal val="0"/>
                                          </p:val>
                                        </p:tav>
                                        <p:tav tm="100000">
                                          <p:val>
                                            <p:strVal val="#ppt_h"/>
                                          </p:val>
                                        </p:tav>
                                      </p:tavLst>
                                    </p:anim>
                                    <p:animEffect transition="in" filter="fade">
                                      <p:cBhvr>
                                        <p:cTn id="72" dur="300"/>
                                        <p:tgtEl>
                                          <p:spTgt spid="95"/>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down)">
                                      <p:cBhvr>
                                        <p:cTn id="76" dur="500"/>
                                        <p:tgtEl>
                                          <p:spTgt spid="72"/>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89"/>
                                        </p:tgtEl>
                                        <p:attrNameLst>
                                          <p:attrName>style.visibility</p:attrName>
                                        </p:attrNameLst>
                                      </p:cBhvr>
                                      <p:to>
                                        <p:strVal val="visible"/>
                                      </p:to>
                                    </p:set>
                                    <p:anim calcmode="lin" valueType="num">
                                      <p:cBhvr>
                                        <p:cTn id="80" dur="300" fill="hold"/>
                                        <p:tgtEl>
                                          <p:spTgt spid="89"/>
                                        </p:tgtEl>
                                        <p:attrNameLst>
                                          <p:attrName>ppt_w</p:attrName>
                                        </p:attrNameLst>
                                      </p:cBhvr>
                                      <p:tavLst>
                                        <p:tav tm="0">
                                          <p:val>
                                            <p:fltVal val="0"/>
                                          </p:val>
                                        </p:tav>
                                        <p:tav tm="100000">
                                          <p:val>
                                            <p:strVal val="#ppt_w"/>
                                          </p:val>
                                        </p:tav>
                                      </p:tavLst>
                                    </p:anim>
                                    <p:anim calcmode="lin" valueType="num">
                                      <p:cBhvr>
                                        <p:cTn id="81" dur="300" fill="hold"/>
                                        <p:tgtEl>
                                          <p:spTgt spid="89"/>
                                        </p:tgtEl>
                                        <p:attrNameLst>
                                          <p:attrName>ppt_h</p:attrName>
                                        </p:attrNameLst>
                                      </p:cBhvr>
                                      <p:tavLst>
                                        <p:tav tm="0">
                                          <p:val>
                                            <p:fltVal val="0"/>
                                          </p:val>
                                        </p:tav>
                                        <p:tav tm="100000">
                                          <p:val>
                                            <p:strVal val="#ppt_h"/>
                                          </p:val>
                                        </p:tav>
                                      </p:tavLst>
                                    </p:anim>
                                    <p:animEffect transition="in" filter="fade">
                                      <p:cBhvr>
                                        <p:cTn id="82" dur="300"/>
                                        <p:tgtEl>
                                          <p:spTgt spid="89"/>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200" fill="hold"/>
                                        <p:tgtEl>
                                          <p:spTgt spid="27"/>
                                        </p:tgtEl>
                                        <p:attrNameLst>
                                          <p:attrName>ppt_x</p:attrName>
                                        </p:attrNameLst>
                                      </p:cBhvr>
                                      <p:tavLst>
                                        <p:tav tm="0">
                                          <p:val>
                                            <p:strVal val="0-#ppt_w/2"/>
                                          </p:val>
                                        </p:tav>
                                        <p:tav tm="100000">
                                          <p:val>
                                            <p:strVal val="#ppt_x"/>
                                          </p:val>
                                        </p:tav>
                                      </p:tavLst>
                                    </p:anim>
                                    <p:anim calcmode="lin" valueType="num">
                                      <p:cBhvr additive="base">
                                        <p:cTn id="87" dur="200" fill="hold"/>
                                        <p:tgtEl>
                                          <p:spTgt spid="27"/>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wipe(down)">
                                      <p:cBhvr>
                                        <p:cTn id="91" dur="300"/>
                                        <p:tgtEl>
                                          <p:spTgt spid="73"/>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86"/>
                                        </p:tgtEl>
                                        <p:attrNameLst>
                                          <p:attrName>style.visibility</p:attrName>
                                        </p:attrNameLst>
                                      </p:cBhvr>
                                      <p:to>
                                        <p:strVal val="visible"/>
                                      </p:to>
                                    </p:set>
                                    <p:anim calcmode="lin" valueType="num">
                                      <p:cBhvr>
                                        <p:cTn id="95" dur="300" fill="hold"/>
                                        <p:tgtEl>
                                          <p:spTgt spid="86"/>
                                        </p:tgtEl>
                                        <p:attrNameLst>
                                          <p:attrName>ppt_w</p:attrName>
                                        </p:attrNameLst>
                                      </p:cBhvr>
                                      <p:tavLst>
                                        <p:tav tm="0">
                                          <p:val>
                                            <p:fltVal val="0"/>
                                          </p:val>
                                        </p:tav>
                                        <p:tav tm="100000">
                                          <p:val>
                                            <p:strVal val="#ppt_w"/>
                                          </p:val>
                                        </p:tav>
                                      </p:tavLst>
                                    </p:anim>
                                    <p:anim calcmode="lin" valueType="num">
                                      <p:cBhvr>
                                        <p:cTn id="96" dur="300" fill="hold"/>
                                        <p:tgtEl>
                                          <p:spTgt spid="86"/>
                                        </p:tgtEl>
                                        <p:attrNameLst>
                                          <p:attrName>ppt_h</p:attrName>
                                        </p:attrNameLst>
                                      </p:cBhvr>
                                      <p:tavLst>
                                        <p:tav tm="0">
                                          <p:val>
                                            <p:fltVal val="0"/>
                                          </p:val>
                                        </p:tav>
                                        <p:tav tm="100000">
                                          <p:val>
                                            <p:strVal val="#ppt_h"/>
                                          </p:val>
                                        </p:tav>
                                      </p:tavLst>
                                    </p:anim>
                                    <p:animEffect transition="in" filter="fade">
                                      <p:cBhvr>
                                        <p:cTn id="97" dur="300"/>
                                        <p:tgtEl>
                                          <p:spTgt spid="86"/>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74"/>
                                        </p:tgtEl>
                                        <p:attrNameLst>
                                          <p:attrName>style.visibility</p:attrName>
                                        </p:attrNameLst>
                                      </p:cBhvr>
                                      <p:to>
                                        <p:strVal val="visible"/>
                                      </p:to>
                                    </p:set>
                                    <p:animEffect transition="in" filter="wipe(down)">
                                      <p:cBhvr>
                                        <p:cTn id="101" dur="500"/>
                                        <p:tgtEl>
                                          <p:spTgt spid="74"/>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90"/>
                                        </p:tgtEl>
                                        <p:attrNameLst>
                                          <p:attrName>style.visibility</p:attrName>
                                        </p:attrNameLst>
                                      </p:cBhvr>
                                      <p:to>
                                        <p:strVal val="visible"/>
                                      </p:to>
                                    </p:set>
                                    <p:anim calcmode="lin" valueType="num">
                                      <p:cBhvr>
                                        <p:cTn id="105" dur="300" fill="hold"/>
                                        <p:tgtEl>
                                          <p:spTgt spid="90"/>
                                        </p:tgtEl>
                                        <p:attrNameLst>
                                          <p:attrName>ppt_w</p:attrName>
                                        </p:attrNameLst>
                                      </p:cBhvr>
                                      <p:tavLst>
                                        <p:tav tm="0">
                                          <p:val>
                                            <p:fltVal val="0"/>
                                          </p:val>
                                        </p:tav>
                                        <p:tav tm="100000">
                                          <p:val>
                                            <p:strVal val="#ppt_w"/>
                                          </p:val>
                                        </p:tav>
                                      </p:tavLst>
                                    </p:anim>
                                    <p:anim calcmode="lin" valueType="num">
                                      <p:cBhvr>
                                        <p:cTn id="106" dur="300" fill="hold"/>
                                        <p:tgtEl>
                                          <p:spTgt spid="90"/>
                                        </p:tgtEl>
                                        <p:attrNameLst>
                                          <p:attrName>ppt_h</p:attrName>
                                        </p:attrNameLst>
                                      </p:cBhvr>
                                      <p:tavLst>
                                        <p:tav tm="0">
                                          <p:val>
                                            <p:fltVal val="0"/>
                                          </p:val>
                                        </p:tav>
                                        <p:tav tm="100000">
                                          <p:val>
                                            <p:strVal val="#ppt_h"/>
                                          </p:val>
                                        </p:tav>
                                      </p:tavLst>
                                    </p:anim>
                                    <p:animEffect transition="in" filter="fade">
                                      <p:cBhvr>
                                        <p:cTn id="107" dur="300"/>
                                        <p:tgtEl>
                                          <p:spTgt spid="90"/>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 calcmode="lin" valueType="num">
                                      <p:cBhvr additive="base">
                                        <p:cTn id="111" dur="200" fill="hold"/>
                                        <p:tgtEl>
                                          <p:spTgt spid="28"/>
                                        </p:tgtEl>
                                        <p:attrNameLst>
                                          <p:attrName>ppt_x</p:attrName>
                                        </p:attrNameLst>
                                      </p:cBhvr>
                                      <p:tavLst>
                                        <p:tav tm="0">
                                          <p:val>
                                            <p:strVal val="0-#ppt_w/2"/>
                                          </p:val>
                                        </p:tav>
                                        <p:tav tm="100000">
                                          <p:val>
                                            <p:strVal val="#ppt_x"/>
                                          </p:val>
                                        </p:tav>
                                      </p:tavLst>
                                    </p:anim>
                                    <p:anim calcmode="lin" valueType="num">
                                      <p:cBhvr additive="base">
                                        <p:cTn id="112" dur="200" fill="hold"/>
                                        <p:tgtEl>
                                          <p:spTgt spid="28"/>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75"/>
                                        </p:tgtEl>
                                        <p:attrNameLst>
                                          <p:attrName>style.visibility</p:attrName>
                                        </p:attrNameLst>
                                      </p:cBhvr>
                                      <p:to>
                                        <p:strVal val="visible"/>
                                      </p:to>
                                    </p:set>
                                    <p:animEffect transition="in" filter="wipe(down)">
                                      <p:cBhvr>
                                        <p:cTn id="116" dur="300"/>
                                        <p:tgtEl>
                                          <p:spTgt spid="75"/>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85"/>
                                        </p:tgtEl>
                                        <p:attrNameLst>
                                          <p:attrName>style.visibility</p:attrName>
                                        </p:attrNameLst>
                                      </p:cBhvr>
                                      <p:to>
                                        <p:strVal val="visible"/>
                                      </p:to>
                                    </p:set>
                                    <p:anim calcmode="lin" valueType="num">
                                      <p:cBhvr>
                                        <p:cTn id="120" dur="300" fill="hold"/>
                                        <p:tgtEl>
                                          <p:spTgt spid="85"/>
                                        </p:tgtEl>
                                        <p:attrNameLst>
                                          <p:attrName>ppt_w</p:attrName>
                                        </p:attrNameLst>
                                      </p:cBhvr>
                                      <p:tavLst>
                                        <p:tav tm="0">
                                          <p:val>
                                            <p:fltVal val="0"/>
                                          </p:val>
                                        </p:tav>
                                        <p:tav tm="100000">
                                          <p:val>
                                            <p:strVal val="#ppt_w"/>
                                          </p:val>
                                        </p:tav>
                                      </p:tavLst>
                                    </p:anim>
                                    <p:anim calcmode="lin" valueType="num">
                                      <p:cBhvr>
                                        <p:cTn id="121" dur="300" fill="hold"/>
                                        <p:tgtEl>
                                          <p:spTgt spid="85"/>
                                        </p:tgtEl>
                                        <p:attrNameLst>
                                          <p:attrName>ppt_h</p:attrName>
                                        </p:attrNameLst>
                                      </p:cBhvr>
                                      <p:tavLst>
                                        <p:tav tm="0">
                                          <p:val>
                                            <p:fltVal val="0"/>
                                          </p:val>
                                        </p:tav>
                                        <p:tav tm="100000">
                                          <p:val>
                                            <p:strVal val="#ppt_h"/>
                                          </p:val>
                                        </p:tav>
                                      </p:tavLst>
                                    </p:anim>
                                    <p:animEffect transition="in" filter="fade">
                                      <p:cBhvr>
                                        <p:cTn id="122" dur="300"/>
                                        <p:tgtEl>
                                          <p:spTgt spid="85"/>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76"/>
                                        </p:tgtEl>
                                        <p:attrNameLst>
                                          <p:attrName>style.visibility</p:attrName>
                                        </p:attrNameLst>
                                      </p:cBhvr>
                                      <p:to>
                                        <p:strVal val="visible"/>
                                      </p:to>
                                    </p:set>
                                    <p:animEffect transition="in" filter="wipe(down)">
                                      <p:cBhvr>
                                        <p:cTn id="126" dur="500"/>
                                        <p:tgtEl>
                                          <p:spTgt spid="76"/>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91"/>
                                        </p:tgtEl>
                                        <p:attrNameLst>
                                          <p:attrName>style.visibility</p:attrName>
                                        </p:attrNameLst>
                                      </p:cBhvr>
                                      <p:to>
                                        <p:strVal val="visible"/>
                                      </p:to>
                                    </p:set>
                                    <p:anim calcmode="lin" valueType="num">
                                      <p:cBhvr>
                                        <p:cTn id="130" dur="300" fill="hold"/>
                                        <p:tgtEl>
                                          <p:spTgt spid="91"/>
                                        </p:tgtEl>
                                        <p:attrNameLst>
                                          <p:attrName>ppt_w</p:attrName>
                                        </p:attrNameLst>
                                      </p:cBhvr>
                                      <p:tavLst>
                                        <p:tav tm="0">
                                          <p:val>
                                            <p:fltVal val="0"/>
                                          </p:val>
                                        </p:tav>
                                        <p:tav tm="100000">
                                          <p:val>
                                            <p:strVal val="#ppt_w"/>
                                          </p:val>
                                        </p:tav>
                                      </p:tavLst>
                                    </p:anim>
                                    <p:anim calcmode="lin" valueType="num">
                                      <p:cBhvr>
                                        <p:cTn id="131" dur="300" fill="hold"/>
                                        <p:tgtEl>
                                          <p:spTgt spid="91"/>
                                        </p:tgtEl>
                                        <p:attrNameLst>
                                          <p:attrName>ppt_h</p:attrName>
                                        </p:attrNameLst>
                                      </p:cBhvr>
                                      <p:tavLst>
                                        <p:tav tm="0">
                                          <p:val>
                                            <p:fltVal val="0"/>
                                          </p:val>
                                        </p:tav>
                                        <p:tav tm="100000">
                                          <p:val>
                                            <p:strVal val="#ppt_h"/>
                                          </p:val>
                                        </p:tav>
                                      </p:tavLst>
                                    </p:anim>
                                    <p:animEffect transition="in" filter="fade">
                                      <p:cBhvr>
                                        <p:cTn id="132" dur="300"/>
                                        <p:tgtEl>
                                          <p:spTgt spid="91"/>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29"/>
                                        </p:tgtEl>
                                        <p:attrNameLst>
                                          <p:attrName>style.visibility</p:attrName>
                                        </p:attrNameLst>
                                      </p:cBhvr>
                                      <p:to>
                                        <p:strVal val="visible"/>
                                      </p:to>
                                    </p:set>
                                    <p:anim calcmode="lin" valueType="num">
                                      <p:cBhvr additive="base">
                                        <p:cTn id="136" dur="200" fill="hold"/>
                                        <p:tgtEl>
                                          <p:spTgt spid="29"/>
                                        </p:tgtEl>
                                        <p:attrNameLst>
                                          <p:attrName>ppt_x</p:attrName>
                                        </p:attrNameLst>
                                      </p:cBhvr>
                                      <p:tavLst>
                                        <p:tav tm="0">
                                          <p:val>
                                            <p:strVal val="0-#ppt_w/2"/>
                                          </p:val>
                                        </p:tav>
                                        <p:tav tm="100000">
                                          <p:val>
                                            <p:strVal val="#ppt_x"/>
                                          </p:val>
                                        </p:tav>
                                      </p:tavLst>
                                    </p:anim>
                                    <p:anim calcmode="lin" valueType="num">
                                      <p:cBhvr additive="base">
                                        <p:cTn id="137" dur="200" fill="hold"/>
                                        <p:tgtEl>
                                          <p:spTgt spid="29"/>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300"/>
                                        <p:tgtEl>
                                          <p:spTgt spid="77"/>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87"/>
                                        </p:tgtEl>
                                        <p:attrNameLst>
                                          <p:attrName>style.visibility</p:attrName>
                                        </p:attrNameLst>
                                      </p:cBhvr>
                                      <p:to>
                                        <p:strVal val="visible"/>
                                      </p:to>
                                    </p:set>
                                    <p:anim calcmode="lin" valueType="num">
                                      <p:cBhvr>
                                        <p:cTn id="145" dur="300" fill="hold"/>
                                        <p:tgtEl>
                                          <p:spTgt spid="87"/>
                                        </p:tgtEl>
                                        <p:attrNameLst>
                                          <p:attrName>ppt_w</p:attrName>
                                        </p:attrNameLst>
                                      </p:cBhvr>
                                      <p:tavLst>
                                        <p:tav tm="0">
                                          <p:val>
                                            <p:fltVal val="0"/>
                                          </p:val>
                                        </p:tav>
                                        <p:tav tm="100000">
                                          <p:val>
                                            <p:strVal val="#ppt_w"/>
                                          </p:val>
                                        </p:tav>
                                      </p:tavLst>
                                    </p:anim>
                                    <p:anim calcmode="lin" valueType="num">
                                      <p:cBhvr>
                                        <p:cTn id="146" dur="300" fill="hold"/>
                                        <p:tgtEl>
                                          <p:spTgt spid="87"/>
                                        </p:tgtEl>
                                        <p:attrNameLst>
                                          <p:attrName>ppt_h</p:attrName>
                                        </p:attrNameLst>
                                      </p:cBhvr>
                                      <p:tavLst>
                                        <p:tav tm="0">
                                          <p:val>
                                            <p:fltVal val="0"/>
                                          </p:val>
                                        </p:tav>
                                        <p:tav tm="100000">
                                          <p:val>
                                            <p:strVal val="#ppt_h"/>
                                          </p:val>
                                        </p:tav>
                                      </p:tavLst>
                                    </p:anim>
                                    <p:animEffect transition="in" filter="fade">
                                      <p:cBhvr>
                                        <p:cTn id="147" dur="300"/>
                                        <p:tgtEl>
                                          <p:spTgt spid="87"/>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78"/>
                                        </p:tgtEl>
                                        <p:attrNameLst>
                                          <p:attrName>style.visibility</p:attrName>
                                        </p:attrNameLst>
                                      </p:cBhvr>
                                      <p:to>
                                        <p:strVal val="visible"/>
                                      </p:to>
                                    </p:set>
                                    <p:animEffect transition="in" filter="wipe(down)">
                                      <p:cBhvr>
                                        <p:cTn id="151" dur="500"/>
                                        <p:tgtEl>
                                          <p:spTgt spid="78"/>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92"/>
                                        </p:tgtEl>
                                        <p:attrNameLst>
                                          <p:attrName>style.visibility</p:attrName>
                                        </p:attrNameLst>
                                      </p:cBhvr>
                                      <p:to>
                                        <p:strVal val="visible"/>
                                      </p:to>
                                    </p:set>
                                    <p:anim calcmode="lin" valueType="num">
                                      <p:cBhvr>
                                        <p:cTn id="155" dur="300" fill="hold"/>
                                        <p:tgtEl>
                                          <p:spTgt spid="92"/>
                                        </p:tgtEl>
                                        <p:attrNameLst>
                                          <p:attrName>ppt_w</p:attrName>
                                        </p:attrNameLst>
                                      </p:cBhvr>
                                      <p:tavLst>
                                        <p:tav tm="0">
                                          <p:val>
                                            <p:fltVal val="0"/>
                                          </p:val>
                                        </p:tav>
                                        <p:tav tm="100000">
                                          <p:val>
                                            <p:strVal val="#ppt_w"/>
                                          </p:val>
                                        </p:tav>
                                      </p:tavLst>
                                    </p:anim>
                                    <p:anim calcmode="lin" valueType="num">
                                      <p:cBhvr>
                                        <p:cTn id="156" dur="300" fill="hold"/>
                                        <p:tgtEl>
                                          <p:spTgt spid="92"/>
                                        </p:tgtEl>
                                        <p:attrNameLst>
                                          <p:attrName>ppt_h</p:attrName>
                                        </p:attrNameLst>
                                      </p:cBhvr>
                                      <p:tavLst>
                                        <p:tav tm="0">
                                          <p:val>
                                            <p:fltVal val="0"/>
                                          </p:val>
                                        </p:tav>
                                        <p:tav tm="100000">
                                          <p:val>
                                            <p:strVal val="#ppt_h"/>
                                          </p:val>
                                        </p:tav>
                                      </p:tavLst>
                                    </p:anim>
                                    <p:animEffect transition="in" filter="fade">
                                      <p:cBhvr>
                                        <p:cTn id="157" dur="300"/>
                                        <p:tgtEl>
                                          <p:spTgt spid="92"/>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80"/>
                                        </p:tgtEl>
                                        <p:attrNameLst>
                                          <p:attrName>style.visibility</p:attrName>
                                        </p:attrNameLst>
                                      </p:cBhvr>
                                      <p:to>
                                        <p:strVal val="visible"/>
                                      </p:to>
                                    </p:set>
                                    <p:anim calcmode="lin" valueType="num">
                                      <p:cBhvr additive="base">
                                        <p:cTn id="161" dur="300" fill="hold"/>
                                        <p:tgtEl>
                                          <p:spTgt spid="80"/>
                                        </p:tgtEl>
                                        <p:attrNameLst>
                                          <p:attrName>ppt_x</p:attrName>
                                        </p:attrNameLst>
                                      </p:cBhvr>
                                      <p:tavLst>
                                        <p:tav tm="0">
                                          <p:val>
                                            <p:strVal val="1+#ppt_w/2"/>
                                          </p:val>
                                        </p:tav>
                                        <p:tav tm="100000">
                                          <p:val>
                                            <p:strVal val="#ppt_x"/>
                                          </p:val>
                                        </p:tav>
                                      </p:tavLst>
                                    </p:anim>
                                    <p:anim calcmode="lin" valueType="num">
                                      <p:cBhvr additive="base">
                                        <p:cTn id="162" dur="300" fill="hold"/>
                                        <p:tgtEl>
                                          <p:spTgt spid="80"/>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79"/>
                                        </p:tgtEl>
                                        <p:attrNameLst>
                                          <p:attrName>style.visibility</p:attrName>
                                        </p:attrNameLst>
                                      </p:cBhvr>
                                      <p:to>
                                        <p:strVal val="visible"/>
                                      </p:to>
                                    </p:set>
                                    <p:anim calcmode="lin" valueType="num">
                                      <p:cBhvr additive="base">
                                        <p:cTn id="166" dur="300" fill="hold"/>
                                        <p:tgtEl>
                                          <p:spTgt spid="79"/>
                                        </p:tgtEl>
                                        <p:attrNameLst>
                                          <p:attrName>ppt_x</p:attrName>
                                        </p:attrNameLst>
                                      </p:cBhvr>
                                      <p:tavLst>
                                        <p:tav tm="0">
                                          <p:val>
                                            <p:strVal val="1+#ppt_w/2"/>
                                          </p:val>
                                        </p:tav>
                                        <p:tav tm="100000">
                                          <p:val>
                                            <p:strVal val="#ppt_x"/>
                                          </p:val>
                                        </p:tav>
                                      </p:tavLst>
                                    </p:anim>
                                    <p:anim calcmode="lin" valueType="num">
                                      <p:cBhvr additive="base">
                                        <p:cTn id="167" dur="300" fill="hold"/>
                                        <p:tgtEl>
                                          <p:spTgt spid="79"/>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82"/>
                                        </p:tgtEl>
                                        <p:attrNameLst>
                                          <p:attrName>style.visibility</p:attrName>
                                        </p:attrNameLst>
                                      </p:cBhvr>
                                      <p:to>
                                        <p:strVal val="visible"/>
                                      </p:to>
                                    </p:set>
                                    <p:animEffect transition="in" filter="wipe(left)">
                                      <p:cBhvr>
                                        <p:cTn id="171" dur="500"/>
                                        <p:tgtEl>
                                          <p:spTgt spid="82"/>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81"/>
                                        </p:tgtEl>
                                        <p:attrNameLst>
                                          <p:attrName>style.visibility</p:attrName>
                                        </p:attrNameLst>
                                      </p:cBhvr>
                                      <p:to>
                                        <p:strVal val="visible"/>
                                      </p:to>
                                    </p:set>
                                    <p:animEffect transition="in" filter="wipe(left)">
                                      <p:cBhvr>
                                        <p:cTn id="175" dur="500"/>
                                        <p:tgtEl>
                                          <p:spTgt spid="81"/>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83"/>
                                        </p:tgtEl>
                                        <p:attrNameLst>
                                          <p:attrName>style.visibility</p:attrName>
                                        </p:attrNameLst>
                                      </p:cBhvr>
                                      <p:to>
                                        <p:strVal val="visible"/>
                                      </p:to>
                                    </p:set>
                                    <p:animEffect transition="in" filter="wipe(left)">
                                      <p:cBhvr>
                                        <p:cTn id="179" dur="500"/>
                                        <p:tgtEl>
                                          <p:spTgt spid="83"/>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93"/>
                                        </p:tgtEl>
                                        <p:attrNameLst>
                                          <p:attrName>style.visibility</p:attrName>
                                        </p:attrNameLst>
                                      </p:cBhvr>
                                      <p:to>
                                        <p:strVal val="visible"/>
                                      </p:to>
                                    </p:set>
                                    <p:animEffect transition="in" filter="wipe(down)">
                                      <p:cBhvr>
                                        <p:cTn id="183" dur="500"/>
                                        <p:tgtEl>
                                          <p:spTgt spid="93"/>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84"/>
                                        </p:tgtEl>
                                        <p:attrNameLst>
                                          <p:attrName>style.visibility</p:attrName>
                                        </p:attrNameLst>
                                      </p:cBhvr>
                                      <p:to>
                                        <p:strVal val="visible"/>
                                      </p:to>
                                    </p:set>
                                    <p:animEffect transition="in" filter="wipe(left)">
                                      <p:cBhvr>
                                        <p:cTn id="187" dur="500"/>
                                        <p:tgtEl>
                                          <p:spTgt spid="84"/>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94"/>
                                        </p:tgtEl>
                                        <p:attrNameLst>
                                          <p:attrName>style.visibility</p:attrName>
                                        </p:attrNameLst>
                                      </p:cBhvr>
                                      <p:to>
                                        <p:strVal val="visible"/>
                                      </p:to>
                                    </p:set>
                                    <p:animEffect transition="in" filter="wipe(down)">
                                      <p:cBhvr>
                                        <p:cTn id="19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69" grpId="0"/>
      <p:bldP spid="70" grpId="0"/>
      <p:bldP spid="71" grpId="0" animBg="1"/>
      <p:bldP spid="72" grpId="0" animBg="1"/>
      <p:bldP spid="73" grpId="0" animBg="1"/>
      <p:bldP spid="74"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animBg="1"/>
      <p:bldP spid="94" grpId="0" animBg="1"/>
      <p:bldP spid="9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五角星 54"/>
          <p:cNvSpPr/>
          <p:nvPr/>
        </p:nvSpPr>
        <p:spPr>
          <a:xfrm>
            <a:off x="2051581" y="1738257"/>
            <a:ext cx="2165350" cy="2165350"/>
          </a:xfrm>
          <a:prstGeom prst="star5">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grpSp>
        <p:nvGrpSpPr>
          <p:cNvPr id="56" name="组合 55"/>
          <p:cNvGrpSpPr/>
          <p:nvPr/>
        </p:nvGrpSpPr>
        <p:grpSpPr>
          <a:xfrm>
            <a:off x="2524904" y="2354207"/>
            <a:ext cx="1218704" cy="1218704"/>
            <a:chOff x="3962648" y="2819400"/>
            <a:chExt cx="1218704" cy="1218704"/>
          </a:xfrm>
        </p:grpSpPr>
        <p:grpSp>
          <p:nvGrpSpPr>
            <p:cNvPr id="57" name="组合 56"/>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98" name="椭圆 9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grpSp>
        <p:sp>
          <p:nvSpPr>
            <p:cNvPr id="96" name="TextBox 95"/>
            <p:cNvSpPr txBox="1"/>
            <p:nvPr/>
          </p:nvSpPr>
          <p:spPr>
            <a:xfrm>
              <a:off x="4241959" y="3108951"/>
              <a:ext cx="646331" cy="646331"/>
            </a:xfrm>
            <a:prstGeom prst="rect">
              <a:avLst/>
            </a:prstGeom>
            <a:noFill/>
          </p:spPr>
          <p:txBody>
            <a:bodyPr wrap="none" rtlCol="0">
              <a:spAutoFit/>
            </a:bodyPr>
            <a:lstStyle/>
            <a:p>
              <a:pPr algn="ctr"/>
              <a:r>
                <a:rPr lang="zh-CN" altLang="en-US" b="1" dirty="0" smtClean="0">
                  <a:latin typeface="微软雅黑" pitchFamily="34" charset="-122"/>
                  <a:ea typeface="微软雅黑" pitchFamily="34" charset="-122"/>
                </a:rPr>
                <a:t>标题</a:t>
              </a:r>
              <a:endParaRPr lang="en-US" altLang="zh-CN" b="1" dirty="0" smtClean="0">
                <a:latin typeface="微软雅黑" pitchFamily="34" charset="-122"/>
                <a:ea typeface="微软雅黑" pitchFamily="34" charset="-122"/>
              </a:endParaRPr>
            </a:p>
            <a:p>
              <a:pPr algn="ctr"/>
              <a:r>
                <a:rPr lang="zh-CN" altLang="en-US" b="1" dirty="0" smtClean="0">
                  <a:latin typeface="微软雅黑" pitchFamily="34" charset="-122"/>
                  <a:ea typeface="微软雅黑" pitchFamily="34" charset="-122"/>
                </a:rPr>
                <a:t>文字</a:t>
              </a:r>
              <a:endParaRPr lang="zh-CN" altLang="en-US" b="1" dirty="0">
                <a:latin typeface="微软雅黑" pitchFamily="34" charset="-122"/>
                <a:ea typeface="微软雅黑" pitchFamily="34" charset="-122"/>
              </a:endParaRPr>
            </a:p>
          </p:txBody>
        </p:sp>
      </p:grpSp>
      <p:sp>
        <p:nvSpPr>
          <p:cNvPr id="99" name="椭圆 98"/>
          <p:cNvSpPr/>
          <p:nvPr/>
        </p:nvSpPr>
        <p:spPr>
          <a:xfrm>
            <a:off x="1548834" y="2218743"/>
            <a:ext cx="710139" cy="71013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00" name="椭圆 99"/>
          <p:cNvSpPr/>
          <p:nvPr/>
        </p:nvSpPr>
        <p:spPr>
          <a:xfrm>
            <a:off x="2779187" y="1221793"/>
            <a:ext cx="710139" cy="71013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微软雅黑" pitchFamily="34" charset="-122"/>
              <a:ea typeface="微软雅黑" pitchFamily="34" charset="-122"/>
            </a:endParaRPr>
          </a:p>
        </p:txBody>
      </p:sp>
      <p:sp>
        <p:nvSpPr>
          <p:cNvPr id="101" name="椭圆 100"/>
          <p:cNvSpPr/>
          <p:nvPr/>
        </p:nvSpPr>
        <p:spPr>
          <a:xfrm>
            <a:off x="4023786" y="2218743"/>
            <a:ext cx="710139" cy="71013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02" name="椭圆 101"/>
          <p:cNvSpPr/>
          <p:nvPr/>
        </p:nvSpPr>
        <p:spPr>
          <a:xfrm>
            <a:off x="3532192" y="3661811"/>
            <a:ext cx="710139" cy="71013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03" name="椭圆 102"/>
          <p:cNvSpPr/>
          <p:nvPr/>
        </p:nvSpPr>
        <p:spPr>
          <a:xfrm>
            <a:off x="2038835" y="3649111"/>
            <a:ext cx="710139" cy="71013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itchFamily="34" charset="-122"/>
              <a:ea typeface="微软雅黑" pitchFamily="34" charset="-122"/>
            </a:endParaRPr>
          </a:p>
        </p:txBody>
      </p:sp>
      <p:sp>
        <p:nvSpPr>
          <p:cNvPr id="104" name="TextBox 103"/>
          <p:cNvSpPr txBox="1"/>
          <p:nvPr/>
        </p:nvSpPr>
        <p:spPr>
          <a:xfrm>
            <a:off x="1782166" y="1401616"/>
            <a:ext cx="902811"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标题文字</a:t>
            </a:r>
          </a:p>
        </p:txBody>
      </p:sp>
      <p:sp>
        <p:nvSpPr>
          <p:cNvPr id="105" name="TextBox 104"/>
          <p:cNvSpPr txBox="1"/>
          <p:nvPr/>
        </p:nvSpPr>
        <p:spPr>
          <a:xfrm>
            <a:off x="4844876" y="2418122"/>
            <a:ext cx="902811"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标题文字</a:t>
            </a:r>
          </a:p>
        </p:txBody>
      </p:sp>
      <p:sp>
        <p:nvSpPr>
          <p:cNvPr id="106" name="TextBox 105"/>
          <p:cNvSpPr txBox="1"/>
          <p:nvPr/>
        </p:nvSpPr>
        <p:spPr>
          <a:xfrm>
            <a:off x="4338218" y="3920187"/>
            <a:ext cx="902811"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标题文字</a:t>
            </a:r>
          </a:p>
        </p:txBody>
      </p:sp>
      <p:sp>
        <p:nvSpPr>
          <p:cNvPr id="107" name="TextBox 106"/>
          <p:cNvSpPr txBox="1"/>
          <p:nvPr/>
        </p:nvSpPr>
        <p:spPr>
          <a:xfrm>
            <a:off x="499348" y="2451600"/>
            <a:ext cx="902811"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标题文字</a:t>
            </a:r>
          </a:p>
        </p:txBody>
      </p:sp>
      <p:sp>
        <p:nvSpPr>
          <p:cNvPr id="108" name="TextBox 107"/>
          <p:cNvSpPr txBox="1"/>
          <p:nvPr/>
        </p:nvSpPr>
        <p:spPr>
          <a:xfrm>
            <a:off x="1009878" y="3870314"/>
            <a:ext cx="902811" cy="307777"/>
          </a:xfrm>
          <a:prstGeom prst="rect">
            <a:avLst/>
          </a:prstGeom>
          <a:noFill/>
        </p:spPr>
        <p:txBody>
          <a:bodyPr wrap="none" rtlCol="0">
            <a:spAutoFit/>
          </a:bodyPr>
          <a:lstStyle/>
          <a:p>
            <a:pPr algn="ctr"/>
            <a:r>
              <a:rPr lang="zh-CN" altLang="en-US" sz="1400" b="1" dirty="0">
                <a:latin typeface="微软雅黑" pitchFamily="34" charset="-122"/>
                <a:ea typeface="微软雅黑" pitchFamily="34" charset="-122"/>
              </a:rPr>
              <a:t>标题文字</a:t>
            </a:r>
          </a:p>
        </p:txBody>
      </p:sp>
      <p:grpSp>
        <p:nvGrpSpPr>
          <p:cNvPr id="109" name="组合 108"/>
          <p:cNvGrpSpPr/>
          <p:nvPr/>
        </p:nvGrpSpPr>
        <p:grpSpPr>
          <a:xfrm>
            <a:off x="6161692" y="1275118"/>
            <a:ext cx="2077200" cy="432536"/>
            <a:chOff x="814328" y="3219334"/>
            <a:chExt cx="2077200" cy="432536"/>
          </a:xfrm>
        </p:grpSpPr>
        <p:grpSp>
          <p:nvGrpSpPr>
            <p:cNvPr id="110" name="组合 109"/>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12" name="圆角矩形 11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圆角矩形 11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TextBox 11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solidFill>
                </a:rPr>
                <a:t>点击输入标题文本</a:t>
              </a:r>
            </a:p>
          </p:txBody>
        </p:sp>
      </p:grpSp>
      <p:sp>
        <p:nvSpPr>
          <p:cNvPr id="114" name="TextBox 113"/>
          <p:cNvSpPr txBox="1"/>
          <p:nvPr/>
        </p:nvSpPr>
        <p:spPr>
          <a:xfrm>
            <a:off x="5940152" y="2004549"/>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01</a:t>
            </a:r>
            <a:r>
              <a:rPr lang="zh-CN" altLang="en-US" sz="1100" dirty="0">
                <a:latin typeface="微软雅黑" pitchFamily="34" charset="-122"/>
                <a:ea typeface="微软雅黑" pitchFamily="34" charset="-122"/>
              </a:rPr>
              <a:t>、点击输入简要文字内容，点击输入简要文字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点击输入简要文字内容</a:t>
            </a:r>
          </a:p>
        </p:txBody>
      </p:sp>
      <p:sp>
        <p:nvSpPr>
          <p:cNvPr id="115" name="TextBox 114"/>
          <p:cNvSpPr txBox="1"/>
          <p:nvPr/>
        </p:nvSpPr>
        <p:spPr>
          <a:xfrm>
            <a:off x="5940152" y="2827348"/>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02</a:t>
            </a:r>
            <a:r>
              <a:rPr lang="zh-CN" altLang="en-US" sz="1100" dirty="0">
                <a:latin typeface="微软雅黑" pitchFamily="34" charset="-122"/>
                <a:ea typeface="微软雅黑" pitchFamily="34" charset="-122"/>
              </a:rPr>
              <a:t>、点击输入简要文字内容，点击输入简要文字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点击输入简要文字内容</a:t>
            </a:r>
          </a:p>
        </p:txBody>
      </p:sp>
      <p:sp>
        <p:nvSpPr>
          <p:cNvPr id="116" name="TextBox 115"/>
          <p:cNvSpPr txBox="1"/>
          <p:nvPr/>
        </p:nvSpPr>
        <p:spPr>
          <a:xfrm>
            <a:off x="5940152" y="3691444"/>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03</a:t>
            </a:r>
            <a:r>
              <a:rPr lang="zh-CN" altLang="en-US" sz="1100" dirty="0">
                <a:latin typeface="微软雅黑" pitchFamily="34" charset="-122"/>
                <a:ea typeface="微软雅黑" pitchFamily="34" charset="-122"/>
              </a:rPr>
              <a:t>、点击输入简要文字内容，点击输入简要文字</a:t>
            </a:r>
            <a:r>
              <a:rPr lang="zh-CN" altLang="en-US" sz="1100" dirty="0" smtClean="0">
                <a:latin typeface="微软雅黑" pitchFamily="34" charset="-122"/>
                <a:ea typeface="微软雅黑" pitchFamily="34" charset="-122"/>
              </a:rPr>
              <a:t>内容，</a:t>
            </a:r>
            <a:r>
              <a:rPr lang="zh-CN" altLang="en-US" sz="1100" dirty="0">
                <a:latin typeface="微软雅黑" pitchFamily="34" charset="-122"/>
                <a:ea typeface="微软雅黑" pitchFamily="34" charset="-122"/>
              </a:rPr>
              <a:t>点击输入简要文字内容</a:t>
            </a:r>
          </a:p>
        </p:txBody>
      </p:sp>
      <p:sp>
        <p:nvSpPr>
          <p:cNvPr id="117" name="TextBox 11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20%</a:t>
            </a:r>
            <a:endParaRPr lang="zh-CN" altLang="en-US" sz="1600" b="1" dirty="0" smtClean="0">
              <a:solidFill>
                <a:schemeClr val="bg1"/>
              </a:solidFill>
              <a:latin typeface="微软雅黑" pitchFamily="34" charset="-122"/>
              <a:ea typeface="微软雅黑" pitchFamily="34" charset="-122"/>
            </a:endParaRPr>
          </a:p>
        </p:txBody>
      </p:sp>
      <p:sp>
        <p:nvSpPr>
          <p:cNvPr id="118" name="TextBox 11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15%</a:t>
            </a:r>
            <a:endParaRPr lang="zh-CN" altLang="en-US" sz="1600" b="1" dirty="0" smtClean="0">
              <a:solidFill>
                <a:schemeClr val="bg1"/>
              </a:solidFill>
              <a:latin typeface="微软雅黑" pitchFamily="34" charset="-122"/>
              <a:ea typeface="微软雅黑" pitchFamily="34" charset="-122"/>
            </a:endParaRPr>
          </a:p>
        </p:txBody>
      </p:sp>
      <p:sp>
        <p:nvSpPr>
          <p:cNvPr id="119" name="TextBox 11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微软雅黑" pitchFamily="34" charset="-122"/>
                <a:ea typeface="微软雅黑" pitchFamily="34" charset="-122"/>
              </a:rPr>
              <a:t>1</a:t>
            </a:r>
            <a:r>
              <a:rPr lang="en-US" altLang="zh-CN" sz="1600" b="1" dirty="0" smtClean="0">
                <a:solidFill>
                  <a:schemeClr val="bg1"/>
                </a:solidFill>
                <a:latin typeface="微软雅黑" pitchFamily="34" charset="-122"/>
                <a:ea typeface="微软雅黑" pitchFamily="34" charset="-122"/>
              </a:rPr>
              <a:t>0%</a:t>
            </a:r>
            <a:endParaRPr lang="zh-CN" altLang="en-US" sz="1600" b="1" dirty="0" smtClean="0">
              <a:solidFill>
                <a:schemeClr val="bg1"/>
              </a:solidFill>
              <a:latin typeface="微软雅黑" pitchFamily="34" charset="-122"/>
              <a:ea typeface="微软雅黑" pitchFamily="34" charset="-122"/>
            </a:endParaRPr>
          </a:p>
        </p:txBody>
      </p:sp>
      <p:sp>
        <p:nvSpPr>
          <p:cNvPr id="120" name="TextBox 11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35%</a:t>
            </a:r>
            <a:endParaRPr lang="zh-CN" altLang="en-US" sz="1600" b="1" dirty="0" smtClean="0">
              <a:solidFill>
                <a:schemeClr val="bg1"/>
              </a:solidFill>
              <a:latin typeface="微软雅黑" pitchFamily="34" charset="-122"/>
              <a:ea typeface="微软雅黑" pitchFamily="34" charset="-122"/>
            </a:endParaRPr>
          </a:p>
        </p:txBody>
      </p:sp>
      <p:sp>
        <p:nvSpPr>
          <p:cNvPr id="121" name="TextBox 12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微软雅黑" pitchFamily="34" charset="-122"/>
                <a:ea typeface="微软雅黑" pitchFamily="34" charset="-122"/>
              </a:rPr>
              <a:t>20%</a:t>
            </a:r>
            <a:endParaRPr lang="zh-CN" altLang="en-US" sz="1600"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0006764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anim calcmode="lin" valueType="num">
                                      <p:cBhvr>
                                        <p:cTn id="10" dur="500" fill="hold"/>
                                        <p:tgtEl>
                                          <p:spTgt spid="56"/>
                                        </p:tgtEl>
                                        <p:attrNameLst>
                                          <p:attrName>ppt_x</p:attrName>
                                        </p:attrNameLst>
                                      </p:cBhvr>
                                      <p:tavLst>
                                        <p:tav tm="0">
                                          <p:val>
                                            <p:fltVal val="0.5"/>
                                          </p:val>
                                        </p:tav>
                                        <p:tav tm="100000">
                                          <p:val>
                                            <p:strVal val="#ppt_x"/>
                                          </p:val>
                                        </p:tav>
                                      </p:tavLst>
                                    </p:anim>
                                    <p:anim calcmode="lin" valueType="num">
                                      <p:cBhvr>
                                        <p:cTn id="11" dur="500" fill="hold"/>
                                        <p:tgtEl>
                                          <p:spTgt spid="5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animEffect transition="in" filter="fade">
                                      <p:cBhvr>
                                        <p:cTn id="17" dur="500"/>
                                        <p:tgtEl>
                                          <p:spTgt spid="55"/>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p:cTn id="21" dur="500" fill="hold"/>
                                        <p:tgtEl>
                                          <p:spTgt spid="100"/>
                                        </p:tgtEl>
                                        <p:attrNameLst>
                                          <p:attrName>ppt_w</p:attrName>
                                        </p:attrNameLst>
                                      </p:cBhvr>
                                      <p:tavLst>
                                        <p:tav tm="0">
                                          <p:val>
                                            <p:fltVal val="0"/>
                                          </p:val>
                                        </p:tav>
                                        <p:tav tm="100000">
                                          <p:val>
                                            <p:strVal val="#ppt_w"/>
                                          </p:val>
                                        </p:tav>
                                      </p:tavLst>
                                    </p:anim>
                                    <p:anim calcmode="lin" valueType="num">
                                      <p:cBhvr>
                                        <p:cTn id="22" dur="500" fill="hold"/>
                                        <p:tgtEl>
                                          <p:spTgt spid="100"/>
                                        </p:tgtEl>
                                        <p:attrNameLst>
                                          <p:attrName>ppt_h</p:attrName>
                                        </p:attrNameLst>
                                      </p:cBhvr>
                                      <p:tavLst>
                                        <p:tav tm="0">
                                          <p:val>
                                            <p:fltVal val="0"/>
                                          </p:val>
                                        </p:tav>
                                        <p:tav tm="100000">
                                          <p:val>
                                            <p:strVal val="#ppt_h"/>
                                          </p:val>
                                        </p:tav>
                                      </p:tavLst>
                                    </p:anim>
                                    <p:animEffect transition="in" filter="fade">
                                      <p:cBhvr>
                                        <p:cTn id="23" dur="500"/>
                                        <p:tgtEl>
                                          <p:spTgt spid="100"/>
                                        </p:tgtEl>
                                      </p:cBhvr>
                                    </p:animEffect>
                                  </p:childTnLst>
                                </p:cTn>
                              </p:par>
                              <p:par>
                                <p:cTn id="24" presetID="53" presetClass="entr" presetSubtype="16" fill="hold" grpId="0" nodeType="withEffect">
                                  <p:stCondLst>
                                    <p:cond delay="100"/>
                                  </p:stCondLst>
                                  <p:childTnLst>
                                    <p:set>
                                      <p:cBhvr>
                                        <p:cTn id="25" dur="1" fill="hold">
                                          <p:stCondLst>
                                            <p:cond delay="0"/>
                                          </p:stCondLst>
                                        </p:cTn>
                                        <p:tgtEl>
                                          <p:spTgt spid="99"/>
                                        </p:tgtEl>
                                        <p:attrNameLst>
                                          <p:attrName>style.visibility</p:attrName>
                                        </p:attrNameLst>
                                      </p:cBhvr>
                                      <p:to>
                                        <p:strVal val="visible"/>
                                      </p:to>
                                    </p:set>
                                    <p:anim calcmode="lin" valueType="num">
                                      <p:cBhvr>
                                        <p:cTn id="26" dur="500" fill="hold"/>
                                        <p:tgtEl>
                                          <p:spTgt spid="99"/>
                                        </p:tgtEl>
                                        <p:attrNameLst>
                                          <p:attrName>ppt_w</p:attrName>
                                        </p:attrNameLst>
                                      </p:cBhvr>
                                      <p:tavLst>
                                        <p:tav tm="0">
                                          <p:val>
                                            <p:fltVal val="0"/>
                                          </p:val>
                                        </p:tav>
                                        <p:tav tm="100000">
                                          <p:val>
                                            <p:strVal val="#ppt_w"/>
                                          </p:val>
                                        </p:tav>
                                      </p:tavLst>
                                    </p:anim>
                                    <p:anim calcmode="lin" valueType="num">
                                      <p:cBhvr>
                                        <p:cTn id="27" dur="500" fill="hold"/>
                                        <p:tgtEl>
                                          <p:spTgt spid="99"/>
                                        </p:tgtEl>
                                        <p:attrNameLst>
                                          <p:attrName>ppt_h</p:attrName>
                                        </p:attrNameLst>
                                      </p:cBhvr>
                                      <p:tavLst>
                                        <p:tav tm="0">
                                          <p:val>
                                            <p:fltVal val="0"/>
                                          </p:val>
                                        </p:tav>
                                        <p:tav tm="100000">
                                          <p:val>
                                            <p:strVal val="#ppt_h"/>
                                          </p:val>
                                        </p:tav>
                                      </p:tavLst>
                                    </p:anim>
                                    <p:animEffect transition="in" filter="fade">
                                      <p:cBhvr>
                                        <p:cTn id="28" dur="500"/>
                                        <p:tgtEl>
                                          <p:spTgt spid="99"/>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03"/>
                                        </p:tgtEl>
                                        <p:attrNameLst>
                                          <p:attrName>style.visibility</p:attrName>
                                        </p:attrNameLst>
                                      </p:cBhvr>
                                      <p:to>
                                        <p:strVal val="visible"/>
                                      </p:to>
                                    </p:set>
                                    <p:anim calcmode="lin" valueType="num">
                                      <p:cBhvr>
                                        <p:cTn id="31" dur="500" fill="hold"/>
                                        <p:tgtEl>
                                          <p:spTgt spid="103"/>
                                        </p:tgtEl>
                                        <p:attrNameLst>
                                          <p:attrName>ppt_w</p:attrName>
                                        </p:attrNameLst>
                                      </p:cBhvr>
                                      <p:tavLst>
                                        <p:tav tm="0">
                                          <p:val>
                                            <p:fltVal val="0"/>
                                          </p:val>
                                        </p:tav>
                                        <p:tav tm="100000">
                                          <p:val>
                                            <p:strVal val="#ppt_w"/>
                                          </p:val>
                                        </p:tav>
                                      </p:tavLst>
                                    </p:anim>
                                    <p:anim calcmode="lin" valueType="num">
                                      <p:cBhvr>
                                        <p:cTn id="32" dur="500" fill="hold"/>
                                        <p:tgtEl>
                                          <p:spTgt spid="103"/>
                                        </p:tgtEl>
                                        <p:attrNameLst>
                                          <p:attrName>ppt_h</p:attrName>
                                        </p:attrNameLst>
                                      </p:cBhvr>
                                      <p:tavLst>
                                        <p:tav tm="0">
                                          <p:val>
                                            <p:fltVal val="0"/>
                                          </p:val>
                                        </p:tav>
                                        <p:tav tm="100000">
                                          <p:val>
                                            <p:strVal val="#ppt_h"/>
                                          </p:val>
                                        </p:tav>
                                      </p:tavLst>
                                    </p:anim>
                                    <p:animEffect transition="in" filter="fade">
                                      <p:cBhvr>
                                        <p:cTn id="33" dur="500"/>
                                        <p:tgtEl>
                                          <p:spTgt spid="103"/>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2"/>
                                        </p:tgtEl>
                                        <p:attrNameLst>
                                          <p:attrName>style.visibility</p:attrName>
                                        </p:attrNameLst>
                                      </p:cBhvr>
                                      <p:to>
                                        <p:strVal val="visible"/>
                                      </p:to>
                                    </p:set>
                                    <p:anim calcmode="lin" valueType="num">
                                      <p:cBhvr>
                                        <p:cTn id="36" dur="500" fill="hold"/>
                                        <p:tgtEl>
                                          <p:spTgt spid="102"/>
                                        </p:tgtEl>
                                        <p:attrNameLst>
                                          <p:attrName>ppt_w</p:attrName>
                                        </p:attrNameLst>
                                      </p:cBhvr>
                                      <p:tavLst>
                                        <p:tav tm="0">
                                          <p:val>
                                            <p:fltVal val="0"/>
                                          </p:val>
                                        </p:tav>
                                        <p:tav tm="100000">
                                          <p:val>
                                            <p:strVal val="#ppt_w"/>
                                          </p:val>
                                        </p:tav>
                                      </p:tavLst>
                                    </p:anim>
                                    <p:anim calcmode="lin" valueType="num">
                                      <p:cBhvr>
                                        <p:cTn id="37" dur="500" fill="hold"/>
                                        <p:tgtEl>
                                          <p:spTgt spid="102"/>
                                        </p:tgtEl>
                                        <p:attrNameLst>
                                          <p:attrName>ppt_h</p:attrName>
                                        </p:attrNameLst>
                                      </p:cBhvr>
                                      <p:tavLst>
                                        <p:tav tm="0">
                                          <p:val>
                                            <p:fltVal val="0"/>
                                          </p:val>
                                        </p:tav>
                                        <p:tav tm="100000">
                                          <p:val>
                                            <p:strVal val="#ppt_h"/>
                                          </p:val>
                                        </p:tav>
                                      </p:tavLst>
                                    </p:anim>
                                    <p:animEffect transition="in" filter="fade">
                                      <p:cBhvr>
                                        <p:cTn id="38" dur="500"/>
                                        <p:tgtEl>
                                          <p:spTgt spid="102"/>
                                        </p:tgtEl>
                                      </p:cBhvr>
                                    </p:animEffect>
                                  </p:childTnLst>
                                </p:cTn>
                              </p:par>
                              <p:par>
                                <p:cTn id="39" presetID="53" presetClass="entr" presetSubtype="16" fill="hold" grpId="0" nodeType="withEffect">
                                  <p:stCondLst>
                                    <p:cond delay="40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fltVal val="0"/>
                                          </p:val>
                                        </p:tav>
                                        <p:tav tm="100000">
                                          <p:val>
                                            <p:strVal val="#ppt_w"/>
                                          </p:val>
                                        </p:tav>
                                      </p:tavLst>
                                    </p:anim>
                                    <p:anim calcmode="lin" valueType="num">
                                      <p:cBhvr>
                                        <p:cTn id="42" dur="500" fill="hold"/>
                                        <p:tgtEl>
                                          <p:spTgt spid="101"/>
                                        </p:tgtEl>
                                        <p:attrNameLst>
                                          <p:attrName>ppt_h</p:attrName>
                                        </p:attrNameLst>
                                      </p:cBhvr>
                                      <p:tavLst>
                                        <p:tav tm="0">
                                          <p:val>
                                            <p:fltVal val="0"/>
                                          </p:val>
                                        </p:tav>
                                        <p:tav tm="100000">
                                          <p:val>
                                            <p:strVal val="#ppt_h"/>
                                          </p:val>
                                        </p:tav>
                                      </p:tavLst>
                                    </p:anim>
                                    <p:animEffect transition="in" filter="fade">
                                      <p:cBhvr>
                                        <p:cTn id="43" dur="500"/>
                                        <p:tgtEl>
                                          <p:spTgt spid="101"/>
                                        </p:tgtEl>
                                      </p:cBhvr>
                                    </p:animEffect>
                                  </p:childTnLst>
                                </p:cTn>
                              </p:par>
                            </p:childTnLst>
                          </p:cTn>
                        </p:par>
                        <p:par>
                          <p:cTn id="44" fill="hold">
                            <p:stCondLst>
                              <p:cond delay="1900"/>
                            </p:stCondLst>
                            <p:childTnLst>
                              <p:par>
                                <p:cTn id="45" presetID="10" presetClass="entr" presetSubtype="0" fill="hold" grpId="0" nodeType="after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500"/>
                                        <p:tgtEl>
                                          <p:spTgt spid="11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8"/>
                                        </p:tgtEl>
                                        <p:attrNameLst>
                                          <p:attrName>style.visibility</p:attrName>
                                        </p:attrNameLst>
                                      </p:cBhvr>
                                      <p:to>
                                        <p:strVal val="visible"/>
                                      </p:to>
                                    </p:set>
                                    <p:animEffect transition="in" filter="fade">
                                      <p:cBhvr>
                                        <p:cTn id="50" dur="500"/>
                                        <p:tgtEl>
                                          <p:spTgt spid="1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9"/>
                                        </p:tgtEl>
                                        <p:attrNameLst>
                                          <p:attrName>style.visibility</p:attrName>
                                        </p:attrNameLst>
                                      </p:cBhvr>
                                      <p:to>
                                        <p:strVal val="visible"/>
                                      </p:to>
                                    </p:set>
                                    <p:animEffect transition="in" filter="fade">
                                      <p:cBhvr>
                                        <p:cTn id="53" dur="500"/>
                                        <p:tgtEl>
                                          <p:spTgt spid="11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fade">
                                      <p:cBhvr>
                                        <p:cTn id="56" dur="500"/>
                                        <p:tgtEl>
                                          <p:spTgt spid="12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0"/>
                                        </p:tgtEl>
                                        <p:attrNameLst>
                                          <p:attrName>style.visibility</p:attrName>
                                        </p:attrNameLst>
                                      </p:cBhvr>
                                      <p:to>
                                        <p:strVal val="visible"/>
                                      </p:to>
                                    </p:set>
                                    <p:animEffect transition="in" filter="fade">
                                      <p:cBhvr>
                                        <p:cTn id="59" dur="500"/>
                                        <p:tgtEl>
                                          <p:spTgt spid="120"/>
                                        </p:tgtEl>
                                      </p:cBhvr>
                                    </p:animEffect>
                                  </p:childTnLst>
                                </p:cTn>
                              </p:par>
                            </p:childTnLst>
                          </p:cTn>
                        </p:par>
                        <p:par>
                          <p:cTn id="60" fill="hold">
                            <p:stCondLst>
                              <p:cond delay="2400"/>
                            </p:stCondLst>
                            <p:childTnLst>
                              <p:par>
                                <p:cTn id="61" presetID="12" presetClass="entr" presetSubtype="2" fill="hold" grpId="0" nodeType="afterEffect">
                                  <p:stCondLst>
                                    <p:cond delay="0"/>
                                  </p:stCondLst>
                                  <p:childTnLst>
                                    <p:set>
                                      <p:cBhvr>
                                        <p:cTn id="62" dur="1" fill="hold">
                                          <p:stCondLst>
                                            <p:cond delay="0"/>
                                          </p:stCondLst>
                                        </p:cTn>
                                        <p:tgtEl>
                                          <p:spTgt spid="104"/>
                                        </p:tgtEl>
                                        <p:attrNameLst>
                                          <p:attrName>style.visibility</p:attrName>
                                        </p:attrNameLst>
                                      </p:cBhvr>
                                      <p:to>
                                        <p:strVal val="visible"/>
                                      </p:to>
                                    </p:set>
                                    <p:anim calcmode="lin" valueType="num">
                                      <p:cBhvr additive="base">
                                        <p:cTn id="63" dur="500"/>
                                        <p:tgtEl>
                                          <p:spTgt spid="104"/>
                                        </p:tgtEl>
                                        <p:attrNameLst>
                                          <p:attrName>ppt_x</p:attrName>
                                        </p:attrNameLst>
                                      </p:cBhvr>
                                      <p:tavLst>
                                        <p:tav tm="0">
                                          <p:val>
                                            <p:strVal val="#ppt_x+#ppt_w*1.125000"/>
                                          </p:val>
                                        </p:tav>
                                        <p:tav tm="100000">
                                          <p:val>
                                            <p:strVal val="#ppt_x"/>
                                          </p:val>
                                        </p:tav>
                                      </p:tavLst>
                                    </p:anim>
                                    <p:animEffect transition="in" filter="wipe(left)">
                                      <p:cBhvr>
                                        <p:cTn id="64" dur="500"/>
                                        <p:tgtEl>
                                          <p:spTgt spid="104"/>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107"/>
                                        </p:tgtEl>
                                        <p:attrNameLst>
                                          <p:attrName>style.visibility</p:attrName>
                                        </p:attrNameLst>
                                      </p:cBhvr>
                                      <p:to>
                                        <p:strVal val="visible"/>
                                      </p:to>
                                    </p:set>
                                    <p:anim calcmode="lin" valueType="num">
                                      <p:cBhvr additive="base">
                                        <p:cTn id="67" dur="500"/>
                                        <p:tgtEl>
                                          <p:spTgt spid="107"/>
                                        </p:tgtEl>
                                        <p:attrNameLst>
                                          <p:attrName>ppt_x</p:attrName>
                                        </p:attrNameLst>
                                      </p:cBhvr>
                                      <p:tavLst>
                                        <p:tav tm="0">
                                          <p:val>
                                            <p:strVal val="#ppt_x+#ppt_w*1.125000"/>
                                          </p:val>
                                        </p:tav>
                                        <p:tav tm="100000">
                                          <p:val>
                                            <p:strVal val="#ppt_x"/>
                                          </p:val>
                                        </p:tav>
                                      </p:tavLst>
                                    </p:anim>
                                    <p:animEffect transition="in" filter="wipe(left)">
                                      <p:cBhvr>
                                        <p:cTn id="68" dur="500"/>
                                        <p:tgtEl>
                                          <p:spTgt spid="107"/>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108"/>
                                        </p:tgtEl>
                                        <p:attrNameLst>
                                          <p:attrName>style.visibility</p:attrName>
                                        </p:attrNameLst>
                                      </p:cBhvr>
                                      <p:to>
                                        <p:strVal val="visible"/>
                                      </p:to>
                                    </p:set>
                                    <p:anim calcmode="lin" valueType="num">
                                      <p:cBhvr additive="base">
                                        <p:cTn id="71" dur="500"/>
                                        <p:tgtEl>
                                          <p:spTgt spid="108"/>
                                        </p:tgtEl>
                                        <p:attrNameLst>
                                          <p:attrName>ppt_x</p:attrName>
                                        </p:attrNameLst>
                                      </p:cBhvr>
                                      <p:tavLst>
                                        <p:tav tm="0">
                                          <p:val>
                                            <p:strVal val="#ppt_x+#ppt_w*1.125000"/>
                                          </p:val>
                                        </p:tav>
                                        <p:tav tm="100000">
                                          <p:val>
                                            <p:strVal val="#ppt_x"/>
                                          </p:val>
                                        </p:tav>
                                      </p:tavLst>
                                    </p:anim>
                                    <p:animEffect transition="in" filter="wipe(left)">
                                      <p:cBhvr>
                                        <p:cTn id="72" dur="500"/>
                                        <p:tgtEl>
                                          <p:spTgt spid="108"/>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additive="base">
                                        <p:cTn id="75" dur="500"/>
                                        <p:tgtEl>
                                          <p:spTgt spid="105"/>
                                        </p:tgtEl>
                                        <p:attrNameLst>
                                          <p:attrName>ppt_x</p:attrName>
                                        </p:attrNameLst>
                                      </p:cBhvr>
                                      <p:tavLst>
                                        <p:tav tm="0">
                                          <p:val>
                                            <p:strVal val="#ppt_x-#ppt_w*1.125000"/>
                                          </p:val>
                                        </p:tav>
                                        <p:tav tm="100000">
                                          <p:val>
                                            <p:strVal val="#ppt_x"/>
                                          </p:val>
                                        </p:tav>
                                      </p:tavLst>
                                    </p:anim>
                                    <p:animEffect transition="in" filter="wipe(right)">
                                      <p:cBhvr>
                                        <p:cTn id="76" dur="500"/>
                                        <p:tgtEl>
                                          <p:spTgt spid="105"/>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 calcmode="lin" valueType="num">
                                      <p:cBhvr additive="base">
                                        <p:cTn id="79" dur="500"/>
                                        <p:tgtEl>
                                          <p:spTgt spid="106"/>
                                        </p:tgtEl>
                                        <p:attrNameLst>
                                          <p:attrName>ppt_x</p:attrName>
                                        </p:attrNameLst>
                                      </p:cBhvr>
                                      <p:tavLst>
                                        <p:tav tm="0">
                                          <p:val>
                                            <p:strVal val="#ppt_x-#ppt_w*1.125000"/>
                                          </p:val>
                                        </p:tav>
                                        <p:tav tm="100000">
                                          <p:val>
                                            <p:strVal val="#ppt_x"/>
                                          </p:val>
                                        </p:tav>
                                      </p:tavLst>
                                    </p:anim>
                                    <p:animEffect transition="in" filter="wipe(right)">
                                      <p:cBhvr>
                                        <p:cTn id="80" dur="500"/>
                                        <p:tgtEl>
                                          <p:spTgt spid="106"/>
                                        </p:tgtEl>
                                      </p:cBhvr>
                                    </p:animEffect>
                                  </p:childTnLst>
                                </p:cTn>
                              </p:par>
                            </p:childTnLst>
                          </p:cTn>
                        </p:par>
                        <p:par>
                          <p:cTn id="81" fill="hold">
                            <p:stCondLst>
                              <p:cond delay="2900"/>
                            </p:stCondLst>
                            <p:childTnLst>
                              <p:par>
                                <p:cTn id="82" presetID="42" presetClass="entr" presetSubtype="0" fill="hold" nodeType="afterEffect">
                                  <p:stCondLst>
                                    <p:cond delay="0"/>
                                  </p:stCondLst>
                                  <p:childTnLst>
                                    <p:set>
                                      <p:cBhvr>
                                        <p:cTn id="83" dur="1" fill="hold">
                                          <p:stCondLst>
                                            <p:cond delay="0"/>
                                          </p:stCondLst>
                                        </p:cTn>
                                        <p:tgtEl>
                                          <p:spTgt spid="109"/>
                                        </p:tgtEl>
                                        <p:attrNameLst>
                                          <p:attrName>style.visibility</p:attrName>
                                        </p:attrNameLst>
                                      </p:cBhvr>
                                      <p:to>
                                        <p:strVal val="visible"/>
                                      </p:to>
                                    </p:set>
                                    <p:animEffect transition="in" filter="fade">
                                      <p:cBhvr>
                                        <p:cTn id="84" dur="500"/>
                                        <p:tgtEl>
                                          <p:spTgt spid="109"/>
                                        </p:tgtEl>
                                      </p:cBhvr>
                                    </p:animEffect>
                                    <p:anim calcmode="lin" valueType="num">
                                      <p:cBhvr>
                                        <p:cTn id="85" dur="500" fill="hold"/>
                                        <p:tgtEl>
                                          <p:spTgt spid="109"/>
                                        </p:tgtEl>
                                        <p:attrNameLst>
                                          <p:attrName>ppt_x</p:attrName>
                                        </p:attrNameLst>
                                      </p:cBhvr>
                                      <p:tavLst>
                                        <p:tav tm="0">
                                          <p:val>
                                            <p:strVal val="#ppt_x"/>
                                          </p:val>
                                        </p:tav>
                                        <p:tav tm="100000">
                                          <p:val>
                                            <p:strVal val="#ppt_x"/>
                                          </p:val>
                                        </p:tav>
                                      </p:tavLst>
                                    </p:anim>
                                    <p:anim calcmode="lin" valueType="num">
                                      <p:cBhvr>
                                        <p:cTn id="86" dur="500" fill="hold"/>
                                        <p:tgtEl>
                                          <p:spTgt spid="109"/>
                                        </p:tgtEl>
                                        <p:attrNameLst>
                                          <p:attrName>ppt_y</p:attrName>
                                        </p:attrNameLst>
                                      </p:cBhvr>
                                      <p:tavLst>
                                        <p:tav tm="0">
                                          <p:val>
                                            <p:strVal val="#ppt_y+.1"/>
                                          </p:val>
                                        </p:tav>
                                        <p:tav tm="100000">
                                          <p:val>
                                            <p:strVal val="#ppt_y"/>
                                          </p:val>
                                        </p:tav>
                                      </p:tavLst>
                                    </p:anim>
                                  </p:childTnLst>
                                </p:cTn>
                              </p:par>
                            </p:childTnLst>
                          </p:cTn>
                        </p:par>
                        <p:par>
                          <p:cTn id="87" fill="hold">
                            <p:stCondLst>
                              <p:cond delay="3400"/>
                            </p:stCondLst>
                            <p:childTnLst>
                              <p:par>
                                <p:cTn id="88" presetID="22" presetClass="entr" presetSubtype="1" fill="hold" grpId="0" nodeType="afterEffect">
                                  <p:stCondLst>
                                    <p:cond delay="0"/>
                                  </p:stCondLst>
                                  <p:childTnLst>
                                    <p:set>
                                      <p:cBhvr>
                                        <p:cTn id="89" dur="1" fill="hold">
                                          <p:stCondLst>
                                            <p:cond delay="0"/>
                                          </p:stCondLst>
                                        </p:cTn>
                                        <p:tgtEl>
                                          <p:spTgt spid="114"/>
                                        </p:tgtEl>
                                        <p:attrNameLst>
                                          <p:attrName>style.visibility</p:attrName>
                                        </p:attrNameLst>
                                      </p:cBhvr>
                                      <p:to>
                                        <p:strVal val="visible"/>
                                      </p:to>
                                    </p:set>
                                    <p:animEffect transition="in" filter="wipe(up)">
                                      <p:cBhvr>
                                        <p:cTn id="90" dur="500"/>
                                        <p:tgtEl>
                                          <p:spTgt spid="114"/>
                                        </p:tgtEl>
                                      </p:cBhvr>
                                    </p:animEffect>
                                  </p:childTnLst>
                                </p:cTn>
                              </p:par>
                              <p:par>
                                <p:cTn id="91" presetID="22" presetClass="entr" presetSubtype="1" fill="hold" grpId="0" nodeType="withEffect">
                                  <p:stCondLst>
                                    <p:cond delay="100"/>
                                  </p:stCondLst>
                                  <p:childTnLst>
                                    <p:set>
                                      <p:cBhvr>
                                        <p:cTn id="92" dur="1" fill="hold">
                                          <p:stCondLst>
                                            <p:cond delay="0"/>
                                          </p:stCondLst>
                                        </p:cTn>
                                        <p:tgtEl>
                                          <p:spTgt spid="115"/>
                                        </p:tgtEl>
                                        <p:attrNameLst>
                                          <p:attrName>style.visibility</p:attrName>
                                        </p:attrNameLst>
                                      </p:cBhvr>
                                      <p:to>
                                        <p:strVal val="visible"/>
                                      </p:to>
                                    </p:set>
                                    <p:animEffect transition="in" filter="wipe(up)">
                                      <p:cBhvr>
                                        <p:cTn id="93" dur="500"/>
                                        <p:tgtEl>
                                          <p:spTgt spid="115"/>
                                        </p:tgtEl>
                                      </p:cBhvr>
                                    </p:animEffect>
                                  </p:childTnLst>
                                </p:cTn>
                              </p:par>
                              <p:par>
                                <p:cTn id="94" presetID="22" presetClass="entr" presetSubtype="1" fill="hold" grpId="0" nodeType="withEffect">
                                  <p:stCondLst>
                                    <p:cond delay="200"/>
                                  </p:stCondLst>
                                  <p:childTnLst>
                                    <p:set>
                                      <p:cBhvr>
                                        <p:cTn id="95" dur="1" fill="hold">
                                          <p:stCondLst>
                                            <p:cond delay="0"/>
                                          </p:stCondLst>
                                        </p:cTn>
                                        <p:tgtEl>
                                          <p:spTgt spid="116"/>
                                        </p:tgtEl>
                                        <p:attrNameLst>
                                          <p:attrName>style.visibility</p:attrName>
                                        </p:attrNameLst>
                                      </p:cBhvr>
                                      <p:to>
                                        <p:strVal val="visible"/>
                                      </p:to>
                                    </p:set>
                                    <p:animEffect transition="in" filter="wipe(up)">
                                      <p:cBhvr>
                                        <p:cTn id="96"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99" grpId="0" animBg="1"/>
      <p:bldP spid="100" grpId="0" animBg="1"/>
      <p:bldP spid="101" grpId="0" animBg="1"/>
      <p:bldP spid="102" grpId="0" animBg="1"/>
      <p:bldP spid="103" grpId="0" animBg="1"/>
      <p:bldP spid="104" grpId="0"/>
      <p:bldP spid="105" grpId="0"/>
      <p:bldP spid="106" grpId="0"/>
      <p:bldP spid="107" grpId="0"/>
      <p:bldP spid="108" grpId="0"/>
      <p:bldP spid="114" grpId="0"/>
      <p:bldP spid="115" grpId="0"/>
      <p:bldP spid="116" grpId="0"/>
      <p:bldP spid="117" grpId="0"/>
      <p:bldP spid="118" grpId="0"/>
      <p:bldP spid="119" grpId="0"/>
      <p:bldP spid="120" grpId="0"/>
      <p:bldP spid="1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87829" y="1765249"/>
            <a:ext cx="6727541" cy="2426898"/>
            <a:chOff x="1275068" y="2211288"/>
            <a:chExt cx="9897218" cy="3570332"/>
          </a:xfrm>
        </p:grpSpPr>
        <p:sp>
          <p:nvSpPr>
            <p:cNvPr id="120" name="椭圆 119"/>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1" name="任意多边形 120"/>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2" name="椭圆 121"/>
          <p:cNvSpPr/>
          <p:nvPr/>
        </p:nvSpPr>
        <p:spPr>
          <a:xfrm>
            <a:off x="1794398" y="2944797"/>
            <a:ext cx="661623" cy="661623"/>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3" name="椭圆 122"/>
          <p:cNvSpPr/>
          <p:nvPr/>
        </p:nvSpPr>
        <p:spPr>
          <a:xfrm>
            <a:off x="3543189" y="1892585"/>
            <a:ext cx="661623" cy="661623"/>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4" name="椭圆 123"/>
          <p:cNvSpPr/>
          <p:nvPr/>
        </p:nvSpPr>
        <p:spPr>
          <a:xfrm>
            <a:off x="4286104" y="2944797"/>
            <a:ext cx="661623" cy="661623"/>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5" name="椭圆 124"/>
          <p:cNvSpPr/>
          <p:nvPr/>
        </p:nvSpPr>
        <p:spPr>
          <a:xfrm>
            <a:off x="6152795" y="1749631"/>
            <a:ext cx="661623" cy="661623"/>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6" name="文本框 11"/>
          <p:cNvSpPr txBox="1"/>
          <p:nvPr/>
        </p:nvSpPr>
        <p:spPr>
          <a:xfrm>
            <a:off x="1917573" y="3065573"/>
            <a:ext cx="512435" cy="369332"/>
          </a:xfrm>
          <a:prstGeom prst="rect">
            <a:avLst/>
          </a:prstGeom>
          <a:noFill/>
        </p:spPr>
        <p:txBody>
          <a:bodyPr wrap="square" rtlCol="0">
            <a:spAutoFit/>
          </a:bodyPr>
          <a:lstStyle/>
          <a:p>
            <a:pPr algn="ctr"/>
            <a:r>
              <a:rPr lang="en-US" altLang="zh-CN" sz="1800" dirty="0">
                <a:solidFill>
                  <a:srgbClr val="C00000"/>
                </a:solidFill>
                <a:latin typeface="微软雅黑" panose="020B0503020204020204" pitchFamily="34" charset="-122"/>
                <a:ea typeface="微软雅黑" panose="020B0503020204020204" pitchFamily="34" charset="-122"/>
              </a:rPr>
              <a:t>01</a:t>
            </a:r>
            <a:endParaRPr lang="zh-CN" altLang="en-US" sz="1800" dirty="0">
              <a:solidFill>
                <a:srgbClr val="C00000"/>
              </a:solidFill>
              <a:latin typeface="微软雅黑" panose="020B0503020204020204" pitchFamily="34" charset="-122"/>
              <a:ea typeface="微软雅黑" panose="020B0503020204020204" pitchFamily="34" charset="-122"/>
            </a:endParaRPr>
          </a:p>
        </p:txBody>
      </p:sp>
      <p:sp>
        <p:nvSpPr>
          <p:cNvPr id="127" name="文本框 12"/>
          <p:cNvSpPr txBox="1"/>
          <p:nvPr/>
        </p:nvSpPr>
        <p:spPr>
          <a:xfrm>
            <a:off x="3673701" y="2005546"/>
            <a:ext cx="531112" cy="369332"/>
          </a:xfrm>
          <a:prstGeom prst="rect">
            <a:avLst/>
          </a:prstGeom>
          <a:noFill/>
        </p:spPr>
        <p:txBody>
          <a:bodyPr wrap="square" rtlCol="0">
            <a:spAutoFit/>
          </a:bodyPr>
          <a:lstStyle/>
          <a:p>
            <a:pPr algn="ctr"/>
            <a:r>
              <a:rPr lang="en-US" altLang="zh-CN" sz="1800" dirty="0">
                <a:solidFill>
                  <a:srgbClr val="C00000"/>
                </a:solidFill>
                <a:latin typeface="微软雅黑" panose="020B0503020204020204" pitchFamily="34" charset="-122"/>
                <a:ea typeface="微软雅黑" panose="020B0503020204020204" pitchFamily="34" charset="-122"/>
              </a:rPr>
              <a:t>02</a:t>
            </a:r>
            <a:endParaRPr lang="zh-CN" altLang="en-US" sz="1800" dirty="0">
              <a:solidFill>
                <a:srgbClr val="C00000"/>
              </a:solidFill>
              <a:latin typeface="微软雅黑" panose="020B0503020204020204" pitchFamily="34" charset="-122"/>
              <a:ea typeface="微软雅黑" panose="020B0503020204020204" pitchFamily="34" charset="-122"/>
            </a:endParaRPr>
          </a:p>
        </p:txBody>
      </p:sp>
      <p:sp>
        <p:nvSpPr>
          <p:cNvPr id="128" name="文本框 13"/>
          <p:cNvSpPr txBox="1"/>
          <p:nvPr/>
        </p:nvSpPr>
        <p:spPr>
          <a:xfrm>
            <a:off x="4416616" y="3055905"/>
            <a:ext cx="503488" cy="369332"/>
          </a:xfrm>
          <a:prstGeom prst="rect">
            <a:avLst/>
          </a:prstGeom>
          <a:noFill/>
        </p:spPr>
        <p:txBody>
          <a:bodyPr wrap="square" rtlCol="0">
            <a:spAutoFit/>
          </a:bodyPr>
          <a:lstStyle/>
          <a:p>
            <a:pPr algn="ctr"/>
            <a:r>
              <a:rPr lang="en-US" altLang="zh-CN" sz="1800" dirty="0">
                <a:solidFill>
                  <a:srgbClr val="C00000"/>
                </a:solidFill>
                <a:latin typeface="微软雅黑" panose="020B0503020204020204" pitchFamily="34" charset="-122"/>
                <a:ea typeface="微软雅黑" panose="020B0503020204020204" pitchFamily="34" charset="-122"/>
              </a:rPr>
              <a:t>03</a:t>
            </a:r>
            <a:endParaRPr lang="zh-CN" altLang="en-US" sz="1800" dirty="0">
              <a:solidFill>
                <a:srgbClr val="C00000"/>
              </a:solidFill>
              <a:latin typeface="微软雅黑" panose="020B0503020204020204" pitchFamily="34" charset="-122"/>
              <a:ea typeface="微软雅黑" panose="020B0503020204020204" pitchFamily="34" charset="-122"/>
            </a:endParaRPr>
          </a:p>
        </p:txBody>
      </p:sp>
      <p:sp>
        <p:nvSpPr>
          <p:cNvPr id="129" name="文本框 14"/>
          <p:cNvSpPr txBox="1"/>
          <p:nvPr/>
        </p:nvSpPr>
        <p:spPr>
          <a:xfrm>
            <a:off x="6283306" y="1860740"/>
            <a:ext cx="466437" cy="369332"/>
          </a:xfrm>
          <a:prstGeom prst="rect">
            <a:avLst/>
          </a:prstGeom>
          <a:noFill/>
        </p:spPr>
        <p:txBody>
          <a:bodyPr wrap="square" rtlCol="0">
            <a:spAutoFit/>
          </a:bodyPr>
          <a:lstStyle/>
          <a:p>
            <a:pPr algn="ctr"/>
            <a:r>
              <a:rPr lang="en-US" altLang="zh-CN" sz="1800" dirty="0">
                <a:solidFill>
                  <a:srgbClr val="C00000"/>
                </a:solidFill>
                <a:latin typeface="微软雅黑" panose="020B0503020204020204" pitchFamily="34" charset="-122"/>
                <a:ea typeface="微软雅黑" panose="020B0503020204020204" pitchFamily="34" charset="-122"/>
              </a:rPr>
              <a:t>04</a:t>
            </a:r>
            <a:endParaRPr lang="zh-CN" altLang="en-US" sz="1800" dirty="0">
              <a:solidFill>
                <a:srgbClr val="C00000"/>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2430009" y="4058806"/>
            <a:ext cx="1349424" cy="745192"/>
            <a:chOff x="3451161" y="3849925"/>
            <a:chExt cx="1799232" cy="993588"/>
          </a:xfrm>
        </p:grpSpPr>
        <p:sp>
          <p:nvSpPr>
            <p:cNvPr id="131" name="文本框 16"/>
            <p:cNvSpPr txBox="1"/>
            <p:nvPr/>
          </p:nvSpPr>
          <p:spPr>
            <a:xfrm>
              <a:off x="3451161" y="3849925"/>
              <a:ext cx="1725052" cy="430886"/>
            </a:xfrm>
            <a:prstGeom prst="rect">
              <a:avLst/>
            </a:prstGeom>
            <a:noFill/>
          </p:spPr>
          <p:txBody>
            <a:bodyPr wrap="square" rtlCol="0">
              <a:spAutoFit/>
            </a:bodyPr>
            <a:lstStyle/>
            <a:p>
              <a:r>
                <a:rPr lang="zh-CN" altLang="en-US" sz="1500" dirty="0" smtClean="0">
                  <a:solidFill>
                    <a:srgbClr val="C00000"/>
                  </a:solidFill>
                  <a:latin typeface="微软雅黑" panose="020B0503020204020204" pitchFamily="34" charset="-122"/>
                  <a:ea typeface="微软雅黑" panose="020B0503020204020204" pitchFamily="34" charset="-122"/>
                </a:rPr>
                <a:t>添加</a:t>
              </a:r>
              <a:r>
                <a:rPr lang="zh-CN" altLang="en-US" sz="1500" dirty="0">
                  <a:solidFill>
                    <a:srgbClr val="C00000"/>
                  </a:solidFill>
                  <a:latin typeface="微软雅黑" panose="020B0503020204020204" pitchFamily="34" charset="-122"/>
                  <a:ea typeface="微软雅黑" panose="020B0503020204020204" pitchFamily="34" charset="-122"/>
                </a:rPr>
                <a:t>标题</a:t>
              </a:r>
            </a:p>
          </p:txBody>
        </p:sp>
        <p:sp>
          <p:nvSpPr>
            <p:cNvPr id="132" name="文本框 17"/>
            <p:cNvSpPr txBox="1"/>
            <p:nvPr/>
          </p:nvSpPr>
          <p:spPr>
            <a:xfrm>
              <a:off x="3457510" y="4166406"/>
              <a:ext cx="1792883" cy="677107"/>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4945254" y="4058806"/>
            <a:ext cx="1407839" cy="745192"/>
            <a:chOff x="3451161" y="3849925"/>
            <a:chExt cx="1877118" cy="993588"/>
          </a:xfrm>
        </p:grpSpPr>
        <p:sp>
          <p:nvSpPr>
            <p:cNvPr id="134" name="文本框 19"/>
            <p:cNvSpPr txBox="1"/>
            <p:nvPr/>
          </p:nvSpPr>
          <p:spPr>
            <a:xfrm>
              <a:off x="3451161" y="3849925"/>
              <a:ext cx="1725051" cy="430886"/>
            </a:xfrm>
            <a:prstGeom prst="rect">
              <a:avLst/>
            </a:prstGeom>
            <a:noFill/>
          </p:spPr>
          <p:txBody>
            <a:bodyPr wrap="square" rtlCol="0">
              <a:spAutoFit/>
            </a:bodyPr>
            <a:lstStyle/>
            <a:p>
              <a:r>
                <a:rPr lang="zh-CN" altLang="en-US" sz="1500" dirty="0" smtClean="0">
                  <a:solidFill>
                    <a:srgbClr val="C00000"/>
                  </a:solidFill>
                  <a:latin typeface="微软雅黑" panose="020B0503020204020204" pitchFamily="34" charset="-122"/>
                  <a:ea typeface="微软雅黑" panose="020B0503020204020204" pitchFamily="34" charset="-122"/>
                </a:rPr>
                <a:t>添加</a:t>
              </a:r>
              <a:r>
                <a:rPr lang="zh-CN" altLang="en-US" sz="1500" dirty="0">
                  <a:solidFill>
                    <a:srgbClr val="C00000"/>
                  </a:solidFill>
                  <a:latin typeface="微软雅黑" panose="020B0503020204020204" pitchFamily="34" charset="-122"/>
                  <a:ea typeface="微软雅黑" panose="020B0503020204020204" pitchFamily="34" charset="-122"/>
                </a:rPr>
                <a:t>标题</a:t>
              </a:r>
            </a:p>
          </p:txBody>
        </p:sp>
        <p:sp>
          <p:nvSpPr>
            <p:cNvPr id="135" name="文本框 20"/>
            <p:cNvSpPr txBox="1"/>
            <p:nvPr/>
          </p:nvSpPr>
          <p:spPr>
            <a:xfrm>
              <a:off x="3457510" y="4166406"/>
              <a:ext cx="1870769" cy="677107"/>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2291897" y="1156187"/>
            <a:ext cx="1381803" cy="745192"/>
            <a:chOff x="3451161" y="3849925"/>
            <a:chExt cx="1842404" cy="993588"/>
          </a:xfrm>
        </p:grpSpPr>
        <p:sp>
          <p:nvSpPr>
            <p:cNvPr id="137" name="文本框 22"/>
            <p:cNvSpPr txBox="1"/>
            <p:nvPr/>
          </p:nvSpPr>
          <p:spPr>
            <a:xfrm>
              <a:off x="3451161" y="3849925"/>
              <a:ext cx="1725052" cy="430886"/>
            </a:xfrm>
            <a:prstGeom prst="rect">
              <a:avLst/>
            </a:prstGeom>
            <a:noFill/>
          </p:spPr>
          <p:txBody>
            <a:bodyPr wrap="square" rtlCol="0">
              <a:spAutoFit/>
            </a:bodyPr>
            <a:lstStyle/>
            <a:p>
              <a:r>
                <a:rPr lang="zh-CN" altLang="en-US" sz="1500" dirty="0" smtClean="0">
                  <a:solidFill>
                    <a:srgbClr val="C00000"/>
                  </a:solidFill>
                  <a:latin typeface="微软雅黑" panose="020B0503020204020204" pitchFamily="34" charset="-122"/>
                  <a:ea typeface="微软雅黑" panose="020B0503020204020204" pitchFamily="34" charset="-122"/>
                </a:rPr>
                <a:t>添加</a:t>
              </a:r>
              <a:r>
                <a:rPr lang="zh-CN" altLang="en-US" sz="1500" dirty="0">
                  <a:solidFill>
                    <a:srgbClr val="C00000"/>
                  </a:solidFill>
                  <a:latin typeface="微软雅黑" panose="020B0503020204020204" pitchFamily="34" charset="-122"/>
                  <a:ea typeface="微软雅黑" panose="020B0503020204020204" pitchFamily="34" charset="-122"/>
                </a:rPr>
                <a:t>标题</a:t>
              </a:r>
            </a:p>
          </p:txBody>
        </p:sp>
        <p:sp>
          <p:nvSpPr>
            <p:cNvPr id="138" name="文本框 23"/>
            <p:cNvSpPr txBox="1"/>
            <p:nvPr/>
          </p:nvSpPr>
          <p:spPr>
            <a:xfrm>
              <a:off x="3457510" y="4166406"/>
              <a:ext cx="1836055" cy="677107"/>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4897627" y="994262"/>
            <a:ext cx="1385679" cy="745192"/>
            <a:chOff x="3451161" y="3849925"/>
            <a:chExt cx="1847572" cy="993588"/>
          </a:xfrm>
        </p:grpSpPr>
        <p:sp>
          <p:nvSpPr>
            <p:cNvPr id="140" name="文本框 25"/>
            <p:cNvSpPr txBox="1"/>
            <p:nvPr/>
          </p:nvSpPr>
          <p:spPr>
            <a:xfrm>
              <a:off x="3451161" y="3849925"/>
              <a:ext cx="1725052" cy="430886"/>
            </a:xfrm>
            <a:prstGeom prst="rect">
              <a:avLst/>
            </a:prstGeom>
            <a:noFill/>
          </p:spPr>
          <p:txBody>
            <a:bodyPr wrap="square" rtlCol="0">
              <a:spAutoFit/>
            </a:bodyPr>
            <a:lstStyle/>
            <a:p>
              <a:r>
                <a:rPr lang="zh-CN" altLang="en-US" sz="1500" dirty="0" smtClean="0">
                  <a:solidFill>
                    <a:srgbClr val="C00000"/>
                  </a:solidFill>
                  <a:latin typeface="微软雅黑" panose="020B0503020204020204" pitchFamily="34" charset="-122"/>
                  <a:ea typeface="微软雅黑" panose="020B0503020204020204" pitchFamily="34" charset="-122"/>
                </a:rPr>
                <a:t>添加</a:t>
              </a:r>
              <a:r>
                <a:rPr lang="zh-CN" altLang="en-US" sz="1500" dirty="0">
                  <a:solidFill>
                    <a:srgbClr val="C00000"/>
                  </a:solidFill>
                  <a:latin typeface="微软雅黑" panose="020B0503020204020204" pitchFamily="34" charset="-122"/>
                  <a:ea typeface="微软雅黑" panose="020B0503020204020204" pitchFamily="34" charset="-122"/>
                </a:rPr>
                <a:t>标题</a:t>
              </a:r>
            </a:p>
          </p:txBody>
        </p:sp>
        <p:sp>
          <p:nvSpPr>
            <p:cNvPr id="141" name="文本框 26"/>
            <p:cNvSpPr txBox="1"/>
            <p:nvPr/>
          </p:nvSpPr>
          <p:spPr>
            <a:xfrm>
              <a:off x="3457510" y="4166406"/>
              <a:ext cx="1841223" cy="677107"/>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在此录入图表的综合描述说明。在此录入在此在此在此在此录入图表</a:t>
              </a:r>
              <a:endParaRPr lang="zh-CN" altLang="en-US" sz="900" dirty="0">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1724275" y="2837527"/>
            <a:ext cx="801644" cy="1398163"/>
            <a:chOff x="2499058" y="3318525"/>
            <a:chExt cx="1068858" cy="1864217"/>
          </a:xfrm>
        </p:grpSpPr>
        <p:sp>
          <p:nvSpPr>
            <p:cNvPr id="143" name="弧形 14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椭圆 143"/>
            <p:cNvSpPr/>
            <p:nvPr/>
          </p:nvSpPr>
          <p:spPr>
            <a:xfrm>
              <a:off x="3009485" y="3318525"/>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任意多边形 14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6" name="椭圆 14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4211216" y="2837527"/>
            <a:ext cx="801644" cy="1398163"/>
            <a:chOff x="2499058" y="3318525"/>
            <a:chExt cx="1068858" cy="1864217"/>
          </a:xfrm>
        </p:grpSpPr>
        <p:sp>
          <p:nvSpPr>
            <p:cNvPr id="148" name="弧形 14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9" name="椭圆 148"/>
            <p:cNvSpPr/>
            <p:nvPr/>
          </p:nvSpPr>
          <p:spPr>
            <a:xfrm>
              <a:off x="3009485" y="3318525"/>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0" name="任意多边形 14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1" name="椭圆 15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52" name="组合 151"/>
          <p:cNvGrpSpPr/>
          <p:nvPr/>
        </p:nvGrpSpPr>
        <p:grpSpPr>
          <a:xfrm flipH="1" flipV="1">
            <a:off x="3497611" y="1277004"/>
            <a:ext cx="801644" cy="1398163"/>
            <a:chOff x="2499058" y="3318525"/>
            <a:chExt cx="1068858" cy="1864217"/>
          </a:xfrm>
        </p:grpSpPr>
        <p:sp>
          <p:nvSpPr>
            <p:cNvPr id="153" name="弧形 15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4" name="椭圆 153"/>
            <p:cNvSpPr/>
            <p:nvPr/>
          </p:nvSpPr>
          <p:spPr>
            <a:xfrm>
              <a:off x="3009485" y="3318525"/>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5" name="任意多边形 15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6" name="椭圆 15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57" name="组合 156"/>
          <p:cNvGrpSpPr/>
          <p:nvPr/>
        </p:nvGrpSpPr>
        <p:grpSpPr>
          <a:xfrm flipH="1" flipV="1">
            <a:off x="6086959" y="1125082"/>
            <a:ext cx="801644" cy="1398163"/>
            <a:chOff x="2499058" y="3318525"/>
            <a:chExt cx="1068858" cy="1864217"/>
          </a:xfrm>
        </p:grpSpPr>
        <p:sp>
          <p:nvSpPr>
            <p:cNvPr id="158" name="弧形 15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9" name="椭圆 158"/>
            <p:cNvSpPr/>
            <p:nvPr/>
          </p:nvSpPr>
          <p:spPr>
            <a:xfrm>
              <a:off x="3009485" y="3318525"/>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0" name="任意多边形 15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1" name="椭圆 16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5307099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ppt_x"/>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fade">
                                      <p:cBhvr>
                                        <p:cTn id="13" dur="500"/>
                                        <p:tgtEl>
                                          <p:spTgt spid="122"/>
                                        </p:tgtEl>
                                      </p:cBhvr>
                                    </p:animEffect>
                                    <p:anim calcmode="lin" valueType="num">
                                      <p:cBhvr>
                                        <p:cTn id="14" dur="500" fill="hold"/>
                                        <p:tgtEl>
                                          <p:spTgt spid="122"/>
                                        </p:tgtEl>
                                        <p:attrNameLst>
                                          <p:attrName>ppt_x</p:attrName>
                                        </p:attrNameLst>
                                      </p:cBhvr>
                                      <p:tavLst>
                                        <p:tav tm="0">
                                          <p:val>
                                            <p:strVal val="#ppt_x"/>
                                          </p:val>
                                        </p:tav>
                                        <p:tav tm="100000">
                                          <p:val>
                                            <p:strVal val="#ppt_x"/>
                                          </p:val>
                                        </p:tav>
                                      </p:tavLst>
                                    </p:anim>
                                    <p:anim calcmode="lin" valueType="num">
                                      <p:cBhvr>
                                        <p:cTn id="15" dur="500" fill="hold"/>
                                        <p:tgtEl>
                                          <p:spTgt spid="122"/>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126"/>
                                        </p:tgtEl>
                                        <p:attrNameLst>
                                          <p:attrName>style.visibility</p:attrName>
                                        </p:attrNameLst>
                                      </p:cBhvr>
                                      <p:to>
                                        <p:strVal val="visible"/>
                                      </p:to>
                                    </p:set>
                                    <p:animEffect transition="in" filter="fade">
                                      <p:cBhvr>
                                        <p:cTn id="18" dur="500"/>
                                        <p:tgtEl>
                                          <p:spTgt spid="126"/>
                                        </p:tgtEl>
                                      </p:cBhvr>
                                    </p:animEffect>
                                    <p:anim calcmode="lin" valueType="num">
                                      <p:cBhvr>
                                        <p:cTn id="19" dur="500" fill="hold"/>
                                        <p:tgtEl>
                                          <p:spTgt spid="126"/>
                                        </p:tgtEl>
                                        <p:attrNameLst>
                                          <p:attrName>ppt_x</p:attrName>
                                        </p:attrNameLst>
                                      </p:cBhvr>
                                      <p:tavLst>
                                        <p:tav tm="0">
                                          <p:val>
                                            <p:strVal val="#ppt_x"/>
                                          </p:val>
                                        </p:tav>
                                        <p:tav tm="100000">
                                          <p:val>
                                            <p:strVal val="#ppt_x"/>
                                          </p:val>
                                        </p:tav>
                                      </p:tavLst>
                                    </p:anim>
                                    <p:anim calcmode="lin" valueType="num">
                                      <p:cBhvr>
                                        <p:cTn id="20" dur="500" fill="hold"/>
                                        <p:tgtEl>
                                          <p:spTgt spid="12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anim calcmode="lin" valueType="num">
                                      <p:cBhvr>
                                        <p:cTn id="24" dur="500" fill="hold"/>
                                        <p:tgtEl>
                                          <p:spTgt spid="130"/>
                                        </p:tgtEl>
                                        <p:attrNameLst>
                                          <p:attrName>ppt_x</p:attrName>
                                        </p:attrNameLst>
                                      </p:cBhvr>
                                      <p:tavLst>
                                        <p:tav tm="0">
                                          <p:val>
                                            <p:strVal val="#ppt_x"/>
                                          </p:val>
                                        </p:tav>
                                        <p:tav tm="100000">
                                          <p:val>
                                            <p:strVal val="#ppt_x"/>
                                          </p:val>
                                        </p:tav>
                                      </p:tavLst>
                                    </p:anim>
                                    <p:anim calcmode="lin" valueType="num">
                                      <p:cBhvr>
                                        <p:cTn id="25" dur="500" fill="hold"/>
                                        <p:tgtEl>
                                          <p:spTgt spid="130"/>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142"/>
                                        </p:tgtEl>
                                        <p:attrNameLst>
                                          <p:attrName>style.visibility</p:attrName>
                                        </p:attrNameLst>
                                      </p:cBhvr>
                                      <p:to>
                                        <p:strVal val="visible"/>
                                      </p:to>
                                    </p:set>
                                    <p:animEffect transition="in" filter="fade">
                                      <p:cBhvr>
                                        <p:cTn id="28" dur="500"/>
                                        <p:tgtEl>
                                          <p:spTgt spid="142"/>
                                        </p:tgtEl>
                                      </p:cBhvr>
                                    </p:animEffect>
                                    <p:anim calcmode="lin" valueType="num">
                                      <p:cBhvr>
                                        <p:cTn id="29" dur="500" fill="hold"/>
                                        <p:tgtEl>
                                          <p:spTgt spid="142"/>
                                        </p:tgtEl>
                                        <p:attrNameLst>
                                          <p:attrName>ppt_x</p:attrName>
                                        </p:attrNameLst>
                                      </p:cBhvr>
                                      <p:tavLst>
                                        <p:tav tm="0">
                                          <p:val>
                                            <p:strVal val="#ppt_x"/>
                                          </p:val>
                                        </p:tav>
                                        <p:tav tm="100000">
                                          <p:val>
                                            <p:strVal val="#ppt_x"/>
                                          </p:val>
                                        </p:tav>
                                      </p:tavLst>
                                    </p:anim>
                                    <p:anim calcmode="lin" valueType="num">
                                      <p:cBhvr>
                                        <p:cTn id="30"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fade">
                                      <p:cBhvr>
                                        <p:cTn id="35" dur="500"/>
                                        <p:tgtEl>
                                          <p:spTgt spid="123"/>
                                        </p:tgtEl>
                                      </p:cBhvr>
                                    </p:animEffect>
                                    <p:anim calcmode="lin" valueType="num">
                                      <p:cBhvr>
                                        <p:cTn id="36" dur="500" fill="hold"/>
                                        <p:tgtEl>
                                          <p:spTgt spid="123"/>
                                        </p:tgtEl>
                                        <p:attrNameLst>
                                          <p:attrName>ppt_x</p:attrName>
                                        </p:attrNameLst>
                                      </p:cBhvr>
                                      <p:tavLst>
                                        <p:tav tm="0">
                                          <p:val>
                                            <p:strVal val="#ppt_x"/>
                                          </p:val>
                                        </p:tav>
                                        <p:tav tm="100000">
                                          <p:val>
                                            <p:strVal val="#ppt_x"/>
                                          </p:val>
                                        </p:tav>
                                      </p:tavLst>
                                    </p:anim>
                                    <p:anim calcmode="lin" valueType="num">
                                      <p:cBhvr>
                                        <p:cTn id="37" dur="500" fill="hold"/>
                                        <p:tgtEl>
                                          <p:spTgt spid="1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7"/>
                                        </p:tgtEl>
                                        <p:attrNameLst>
                                          <p:attrName>style.visibility</p:attrName>
                                        </p:attrNameLst>
                                      </p:cBhvr>
                                      <p:to>
                                        <p:strVal val="visible"/>
                                      </p:to>
                                    </p:set>
                                    <p:animEffect transition="in" filter="fade">
                                      <p:cBhvr>
                                        <p:cTn id="40" dur="500"/>
                                        <p:tgtEl>
                                          <p:spTgt spid="127"/>
                                        </p:tgtEl>
                                      </p:cBhvr>
                                    </p:animEffect>
                                    <p:anim calcmode="lin" valueType="num">
                                      <p:cBhvr>
                                        <p:cTn id="41" dur="500" fill="hold"/>
                                        <p:tgtEl>
                                          <p:spTgt spid="127"/>
                                        </p:tgtEl>
                                        <p:attrNameLst>
                                          <p:attrName>ppt_x</p:attrName>
                                        </p:attrNameLst>
                                      </p:cBhvr>
                                      <p:tavLst>
                                        <p:tav tm="0">
                                          <p:val>
                                            <p:strVal val="#ppt_x"/>
                                          </p:val>
                                        </p:tav>
                                        <p:tav tm="100000">
                                          <p:val>
                                            <p:strVal val="#ppt_x"/>
                                          </p:val>
                                        </p:tav>
                                      </p:tavLst>
                                    </p:anim>
                                    <p:anim calcmode="lin" valueType="num">
                                      <p:cBhvr>
                                        <p:cTn id="42" dur="500" fill="hold"/>
                                        <p:tgtEl>
                                          <p:spTgt spid="12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anim calcmode="lin" valueType="num">
                                      <p:cBhvr>
                                        <p:cTn id="46" dur="500" fill="hold"/>
                                        <p:tgtEl>
                                          <p:spTgt spid="136"/>
                                        </p:tgtEl>
                                        <p:attrNameLst>
                                          <p:attrName>ppt_x</p:attrName>
                                        </p:attrNameLst>
                                      </p:cBhvr>
                                      <p:tavLst>
                                        <p:tav tm="0">
                                          <p:val>
                                            <p:strVal val="#ppt_x"/>
                                          </p:val>
                                        </p:tav>
                                        <p:tav tm="100000">
                                          <p:val>
                                            <p:strVal val="#ppt_x"/>
                                          </p:val>
                                        </p:tav>
                                      </p:tavLst>
                                    </p:anim>
                                    <p:anim calcmode="lin" valueType="num">
                                      <p:cBhvr>
                                        <p:cTn id="47" dur="500" fill="hold"/>
                                        <p:tgtEl>
                                          <p:spTgt spid="136"/>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52"/>
                                        </p:tgtEl>
                                        <p:attrNameLst>
                                          <p:attrName>style.visibility</p:attrName>
                                        </p:attrNameLst>
                                      </p:cBhvr>
                                      <p:to>
                                        <p:strVal val="visible"/>
                                      </p:to>
                                    </p:set>
                                    <p:animEffect transition="in" filter="fade">
                                      <p:cBhvr>
                                        <p:cTn id="50" dur="500"/>
                                        <p:tgtEl>
                                          <p:spTgt spid="152"/>
                                        </p:tgtEl>
                                      </p:cBhvr>
                                    </p:animEffect>
                                    <p:anim calcmode="lin" valueType="num">
                                      <p:cBhvr>
                                        <p:cTn id="51" dur="500" fill="hold"/>
                                        <p:tgtEl>
                                          <p:spTgt spid="152"/>
                                        </p:tgtEl>
                                        <p:attrNameLst>
                                          <p:attrName>ppt_x</p:attrName>
                                        </p:attrNameLst>
                                      </p:cBhvr>
                                      <p:tavLst>
                                        <p:tav tm="0">
                                          <p:val>
                                            <p:strVal val="#ppt_x"/>
                                          </p:val>
                                        </p:tav>
                                        <p:tav tm="100000">
                                          <p:val>
                                            <p:strVal val="#ppt_x"/>
                                          </p:val>
                                        </p:tav>
                                      </p:tavLst>
                                    </p:anim>
                                    <p:anim calcmode="lin" valueType="num">
                                      <p:cBhvr>
                                        <p:cTn id="52" dur="500" fill="hold"/>
                                        <p:tgtEl>
                                          <p:spTgt spid="152"/>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124"/>
                                        </p:tgtEl>
                                        <p:attrNameLst>
                                          <p:attrName>style.visibility</p:attrName>
                                        </p:attrNameLst>
                                      </p:cBhvr>
                                      <p:to>
                                        <p:strVal val="visible"/>
                                      </p:to>
                                    </p:set>
                                    <p:animEffect transition="in" filter="fade">
                                      <p:cBhvr>
                                        <p:cTn id="57" dur="500"/>
                                        <p:tgtEl>
                                          <p:spTgt spid="124"/>
                                        </p:tgtEl>
                                      </p:cBhvr>
                                    </p:animEffect>
                                    <p:anim calcmode="lin" valueType="num">
                                      <p:cBhvr>
                                        <p:cTn id="58" dur="500" fill="hold"/>
                                        <p:tgtEl>
                                          <p:spTgt spid="124"/>
                                        </p:tgtEl>
                                        <p:attrNameLst>
                                          <p:attrName>ppt_x</p:attrName>
                                        </p:attrNameLst>
                                      </p:cBhvr>
                                      <p:tavLst>
                                        <p:tav tm="0">
                                          <p:val>
                                            <p:strVal val="#ppt_x"/>
                                          </p:val>
                                        </p:tav>
                                        <p:tav tm="100000">
                                          <p:val>
                                            <p:strVal val="#ppt_x"/>
                                          </p:val>
                                        </p:tav>
                                      </p:tavLst>
                                    </p:anim>
                                    <p:anim calcmode="lin" valueType="num">
                                      <p:cBhvr>
                                        <p:cTn id="59" dur="500" fill="hold"/>
                                        <p:tgtEl>
                                          <p:spTgt spid="12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28"/>
                                        </p:tgtEl>
                                        <p:attrNameLst>
                                          <p:attrName>style.visibility</p:attrName>
                                        </p:attrNameLst>
                                      </p:cBhvr>
                                      <p:to>
                                        <p:strVal val="visible"/>
                                      </p:to>
                                    </p:set>
                                    <p:animEffect transition="in" filter="fade">
                                      <p:cBhvr>
                                        <p:cTn id="62" dur="500"/>
                                        <p:tgtEl>
                                          <p:spTgt spid="128"/>
                                        </p:tgtEl>
                                      </p:cBhvr>
                                    </p:animEffect>
                                    <p:anim calcmode="lin" valueType="num">
                                      <p:cBhvr>
                                        <p:cTn id="63" dur="500" fill="hold"/>
                                        <p:tgtEl>
                                          <p:spTgt spid="128"/>
                                        </p:tgtEl>
                                        <p:attrNameLst>
                                          <p:attrName>ppt_x</p:attrName>
                                        </p:attrNameLst>
                                      </p:cBhvr>
                                      <p:tavLst>
                                        <p:tav tm="0">
                                          <p:val>
                                            <p:strVal val="#ppt_x"/>
                                          </p:val>
                                        </p:tav>
                                        <p:tav tm="100000">
                                          <p:val>
                                            <p:strVal val="#ppt_x"/>
                                          </p:val>
                                        </p:tav>
                                      </p:tavLst>
                                    </p:anim>
                                    <p:anim calcmode="lin" valueType="num">
                                      <p:cBhvr>
                                        <p:cTn id="64" dur="500" fill="hold"/>
                                        <p:tgtEl>
                                          <p:spTgt spid="128"/>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133"/>
                                        </p:tgtEl>
                                        <p:attrNameLst>
                                          <p:attrName>style.visibility</p:attrName>
                                        </p:attrNameLst>
                                      </p:cBhvr>
                                      <p:to>
                                        <p:strVal val="visible"/>
                                      </p:to>
                                    </p:set>
                                    <p:animEffect transition="in" filter="fade">
                                      <p:cBhvr>
                                        <p:cTn id="67" dur="500"/>
                                        <p:tgtEl>
                                          <p:spTgt spid="133"/>
                                        </p:tgtEl>
                                      </p:cBhvr>
                                    </p:animEffect>
                                    <p:anim calcmode="lin" valueType="num">
                                      <p:cBhvr>
                                        <p:cTn id="68" dur="500" fill="hold"/>
                                        <p:tgtEl>
                                          <p:spTgt spid="133"/>
                                        </p:tgtEl>
                                        <p:attrNameLst>
                                          <p:attrName>ppt_x</p:attrName>
                                        </p:attrNameLst>
                                      </p:cBhvr>
                                      <p:tavLst>
                                        <p:tav tm="0">
                                          <p:val>
                                            <p:strVal val="#ppt_x"/>
                                          </p:val>
                                        </p:tav>
                                        <p:tav tm="100000">
                                          <p:val>
                                            <p:strVal val="#ppt_x"/>
                                          </p:val>
                                        </p:tav>
                                      </p:tavLst>
                                    </p:anim>
                                    <p:anim calcmode="lin" valueType="num">
                                      <p:cBhvr>
                                        <p:cTn id="69" dur="500" fill="hold"/>
                                        <p:tgtEl>
                                          <p:spTgt spid="13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147"/>
                                        </p:tgtEl>
                                        <p:attrNameLst>
                                          <p:attrName>style.visibility</p:attrName>
                                        </p:attrNameLst>
                                      </p:cBhvr>
                                      <p:to>
                                        <p:strVal val="visible"/>
                                      </p:to>
                                    </p:set>
                                    <p:animEffect transition="in" filter="fade">
                                      <p:cBhvr>
                                        <p:cTn id="72" dur="500"/>
                                        <p:tgtEl>
                                          <p:spTgt spid="147"/>
                                        </p:tgtEl>
                                      </p:cBhvr>
                                    </p:animEffect>
                                    <p:anim calcmode="lin" valueType="num">
                                      <p:cBhvr>
                                        <p:cTn id="73" dur="500" fill="hold"/>
                                        <p:tgtEl>
                                          <p:spTgt spid="147"/>
                                        </p:tgtEl>
                                        <p:attrNameLst>
                                          <p:attrName>ppt_x</p:attrName>
                                        </p:attrNameLst>
                                      </p:cBhvr>
                                      <p:tavLst>
                                        <p:tav tm="0">
                                          <p:val>
                                            <p:strVal val="#ppt_x"/>
                                          </p:val>
                                        </p:tav>
                                        <p:tav tm="100000">
                                          <p:val>
                                            <p:strVal val="#ppt_x"/>
                                          </p:val>
                                        </p:tav>
                                      </p:tavLst>
                                    </p:anim>
                                    <p:anim calcmode="lin" valueType="num">
                                      <p:cBhvr>
                                        <p:cTn id="74" dur="500" fill="hold"/>
                                        <p:tgtEl>
                                          <p:spTgt spid="14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125"/>
                                        </p:tgtEl>
                                        <p:attrNameLst>
                                          <p:attrName>style.visibility</p:attrName>
                                        </p:attrNameLst>
                                      </p:cBhvr>
                                      <p:to>
                                        <p:strVal val="visible"/>
                                      </p:to>
                                    </p:set>
                                    <p:animEffect transition="in" filter="fade">
                                      <p:cBhvr>
                                        <p:cTn id="79" dur="500"/>
                                        <p:tgtEl>
                                          <p:spTgt spid="125"/>
                                        </p:tgtEl>
                                      </p:cBhvr>
                                    </p:animEffect>
                                    <p:anim calcmode="lin" valueType="num">
                                      <p:cBhvr>
                                        <p:cTn id="80" dur="500" fill="hold"/>
                                        <p:tgtEl>
                                          <p:spTgt spid="125"/>
                                        </p:tgtEl>
                                        <p:attrNameLst>
                                          <p:attrName>ppt_x</p:attrName>
                                        </p:attrNameLst>
                                      </p:cBhvr>
                                      <p:tavLst>
                                        <p:tav tm="0">
                                          <p:val>
                                            <p:strVal val="#ppt_x"/>
                                          </p:val>
                                        </p:tav>
                                        <p:tav tm="100000">
                                          <p:val>
                                            <p:strVal val="#ppt_x"/>
                                          </p:val>
                                        </p:tav>
                                      </p:tavLst>
                                    </p:anim>
                                    <p:anim calcmode="lin" valueType="num">
                                      <p:cBhvr>
                                        <p:cTn id="81" dur="500" fill="hold"/>
                                        <p:tgtEl>
                                          <p:spTgt spid="1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fade">
                                      <p:cBhvr>
                                        <p:cTn id="84" dur="500"/>
                                        <p:tgtEl>
                                          <p:spTgt spid="129"/>
                                        </p:tgtEl>
                                      </p:cBhvr>
                                    </p:animEffect>
                                    <p:anim calcmode="lin" valueType="num">
                                      <p:cBhvr>
                                        <p:cTn id="85" dur="500" fill="hold"/>
                                        <p:tgtEl>
                                          <p:spTgt spid="129"/>
                                        </p:tgtEl>
                                        <p:attrNameLst>
                                          <p:attrName>ppt_x</p:attrName>
                                        </p:attrNameLst>
                                      </p:cBhvr>
                                      <p:tavLst>
                                        <p:tav tm="0">
                                          <p:val>
                                            <p:strVal val="#ppt_x"/>
                                          </p:val>
                                        </p:tav>
                                        <p:tav tm="100000">
                                          <p:val>
                                            <p:strVal val="#ppt_x"/>
                                          </p:val>
                                        </p:tav>
                                      </p:tavLst>
                                    </p:anim>
                                    <p:anim calcmode="lin" valueType="num">
                                      <p:cBhvr>
                                        <p:cTn id="86" dur="500" fill="hold"/>
                                        <p:tgtEl>
                                          <p:spTgt spid="129"/>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39"/>
                                        </p:tgtEl>
                                        <p:attrNameLst>
                                          <p:attrName>style.visibility</p:attrName>
                                        </p:attrNameLst>
                                      </p:cBhvr>
                                      <p:to>
                                        <p:strVal val="visible"/>
                                      </p:to>
                                    </p:set>
                                    <p:animEffect transition="in" filter="fade">
                                      <p:cBhvr>
                                        <p:cTn id="89" dur="500"/>
                                        <p:tgtEl>
                                          <p:spTgt spid="139"/>
                                        </p:tgtEl>
                                      </p:cBhvr>
                                    </p:animEffect>
                                    <p:anim calcmode="lin" valueType="num">
                                      <p:cBhvr>
                                        <p:cTn id="90" dur="500" fill="hold"/>
                                        <p:tgtEl>
                                          <p:spTgt spid="139"/>
                                        </p:tgtEl>
                                        <p:attrNameLst>
                                          <p:attrName>ppt_x</p:attrName>
                                        </p:attrNameLst>
                                      </p:cBhvr>
                                      <p:tavLst>
                                        <p:tav tm="0">
                                          <p:val>
                                            <p:strVal val="#ppt_x"/>
                                          </p:val>
                                        </p:tav>
                                        <p:tav tm="100000">
                                          <p:val>
                                            <p:strVal val="#ppt_x"/>
                                          </p:val>
                                        </p:tav>
                                      </p:tavLst>
                                    </p:anim>
                                    <p:anim calcmode="lin" valueType="num">
                                      <p:cBhvr>
                                        <p:cTn id="91" dur="500" fill="hold"/>
                                        <p:tgtEl>
                                          <p:spTgt spid="139"/>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57"/>
                                        </p:tgtEl>
                                        <p:attrNameLst>
                                          <p:attrName>style.visibility</p:attrName>
                                        </p:attrNameLst>
                                      </p:cBhvr>
                                      <p:to>
                                        <p:strVal val="visible"/>
                                      </p:to>
                                    </p:set>
                                    <p:animEffect transition="in" filter="fade">
                                      <p:cBhvr>
                                        <p:cTn id="94" dur="500"/>
                                        <p:tgtEl>
                                          <p:spTgt spid="157"/>
                                        </p:tgtEl>
                                      </p:cBhvr>
                                    </p:animEffect>
                                    <p:anim calcmode="lin" valueType="num">
                                      <p:cBhvr>
                                        <p:cTn id="95" dur="500" fill="hold"/>
                                        <p:tgtEl>
                                          <p:spTgt spid="157"/>
                                        </p:tgtEl>
                                        <p:attrNameLst>
                                          <p:attrName>ppt_x</p:attrName>
                                        </p:attrNameLst>
                                      </p:cBhvr>
                                      <p:tavLst>
                                        <p:tav tm="0">
                                          <p:val>
                                            <p:strVal val="#ppt_x"/>
                                          </p:val>
                                        </p:tav>
                                        <p:tav tm="100000">
                                          <p:val>
                                            <p:strVal val="#ppt_x"/>
                                          </p:val>
                                        </p:tav>
                                      </p:tavLst>
                                    </p:anim>
                                    <p:anim calcmode="lin" valueType="num">
                                      <p:cBhvr>
                                        <p:cTn id="96" dur="500" fill="hold"/>
                                        <p:tgtEl>
                                          <p:spTgt spid="1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23" grpId="0" animBg="1"/>
      <p:bldP spid="124" grpId="0" animBg="1"/>
      <p:bldP spid="125" grpId="0" animBg="1"/>
      <p:bldP spid="126" grpId="0"/>
      <p:bldP spid="127" grpId="0"/>
      <p:bldP spid="128" grpId="0"/>
      <p:bldP spid="12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383166" y="1132874"/>
            <a:ext cx="3875493" cy="3959156"/>
            <a:chOff x="2256504" y="1294259"/>
            <a:chExt cx="5167324" cy="5278875"/>
          </a:xfrm>
        </p:grpSpPr>
        <p:sp>
          <p:nvSpPr>
            <p:cNvPr id="47" name="椭圆 46"/>
            <p:cNvSpPr/>
            <p:nvPr/>
          </p:nvSpPr>
          <p:spPr>
            <a:xfrm>
              <a:off x="7314125" y="5660149"/>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976001" y="4663198"/>
              <a:ext cx="3447827" cy="1079702"/>
              <a:chOff x="3976212" y="1674310"/>
              <a:chExt cx="3447827" cy="1079702"/>
            </a:xfrm>
          </p:grpSpPr>
          <p:cxnSp>
            <p:nvCxnSpPr>
              <p:cNvPr id="131" name="直接连接符 130"/>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3" name="直接连接符 132"/>
              <p:cNvCxnSpPr>
                <a:stCxn id="60" idx="3"/>
              </p:cNvCxnSpPr>
              <p:nvPr/>
            </p:nvCxnSpPr>
            <p:spPr>
              <a:xfrm>
                <a:off x="3976212" y="2728791"/>
                <a:ext cx="3276527" cy="2522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5605970" y="3666248"/>
              <a:ext cx="1817858" cy="109703"/>
              <a:chOff x="5606181" y="1674310"/>
              <a:chExt cx="1817858" cy="109703"/>
            </a:xfrm>
          </p:grpSpPr>
          <p:cxnSp>
            <p:nvCxnSpPr>
              <p:cNvPr id="129" name="直接连接符 128"/>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0" name="椭圆 129"/>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5149222" y="2669299"/>
              <a:ext cx="2274606" cy="109703"/>
              <a:chOff x="5149433" y="1674310"/>
              <a:chExt cx="2274606" cy="109703"/>
            </a:xfrm>
          </p:grpSpPr>
          <p:cxnSp>
            <p:nvCxnSpPr>
              <p:cNvPr id="127" name="直接连接符 126"/>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8" name="椭圆 127"/>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904572" y="1672349"/>
              <a:ext cx="3519256" cy="109703"/>
              <a:chOff x="3904783" y="1674310"/>
              <a:chExt cx="3519256" cy="109703"/>
            </a:xfrm>
          </p:grpSpPr>
          <p:cxnSp>
            <p:nvCxnSpPr>
              <p:cNvPr id="125" name="直接连接符 124"/>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2" name="任意多边形 51"/>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310718" y="2285012"/>
              <a:ext cx="1114132" cy="1295559"/>
              <a:chOff x="3295850" y="2065379"/>
              <a:chExt cx="3592274" cy="4177307"/>
            </a:xfrm>
          </p:grpSpPr>
          <p:sp>
            <p:nvSpPr>
              <p:cNvPr id="121" name="圆角矩形 120"/>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2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23" name="圆角矩形 122"/>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2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4775537" y="3272764"/>
              <a:ext cx="1114132" cy="1295559"/>
              <a:chOff x="3295850" y="2065379"/>
              <a:chExt cx="3592274" cy="4177307"/>
            </a:xfrm>
          </p:grpSpPr>
          <p:sp>
            <p:nvSpPr>
              <p:cNvPr id="77" name="圆角矩形 76"/>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19" name="圆角矩形 118"/>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2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4329267" y="4288104"/>
              <a:ext cx="1114132" cy="1295559"/>
              <a:chOff x="3295850" y="2065379"/>
              <a:chExt cx="3592274" cy="4177307"/>
            </a:xfrm>
          </p:grpSpPr>
          <p:sp>
            <p:nvSpPr>
              <p:cNvPr id="73" name="圆角矩形 72"/>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75" name="圆角矩形 74"/>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156467" y="1294259"/>
              <a:ext cx="1114132" cy="1295559"/>
              <a:chOff x="3295850" y="2065379"/>
              <a:chExt cx="3592274" cy="4177307"/>
            </a:xfrm>
          </p:grpSpPr>
          <p:sp>
            <p:nvSpPr>
              <p:cNvPr id="69" name="圆角矩形 68"/>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0"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71" name="圆角矩形 70"/>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128624" y="5277575"/>
              <a:ext cx="1114132" cy="1295559"/>
              <a:chOff x="3295850" y="2065379"/>
              <a:chExt cx="3592274" cy="4177307"/>
            </a:xfrm>
          </p:grpSpPr>
          <p:sp>
            <p:nvSpPr>
              <p:cNvPr id="65" name="圆角矩形 64"/>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67" name="圆角矩形 66"/>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58" name="Freeform 5"/>
            <p:cNvSpPr>
              <a:spLocks/>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59" name="文本框 17"/>
            <p:cNvSpPr txBox="1"/>
            <p:nvPr/>
          </p:nvSpPr>
          <p:spPr>
            <a:xfrm>
              <a:off x="3127543" y="1467551"/>
              <a:ext cx="87630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01</a:t>
              </a:r>
              <a:endParaRPr lang="zh-CN" altLang="en-US" sz="2100" dirty="0">
                <a:solidFill>
                  <a:srgbClr val="C00000"/>
                </a:solidFill>
                <a:latin typeface="微软雅黑" panose="020B0503020204020204" pitchFamily="34" charset="-122"/>
                <a:ea typeface="微软雅黑" panose="020B0503020204020204" pitchFamily="34" charset="-122"/>
              </a:endParaRPr>
            </a:p>
          </p:txBody>
        </p:sp>
        <p:sp>
          <p:nvSpPr>
            <p:cNvPr id="60" name="文本框 18"/>
            <p:cNvSpPr txBox="1"/>
            <p:nvPr/>
          </p:nvSpPr>
          <p:spPr>
            <a:xfrm>
              <a:off x="3099701" y="5440679"/>
              <a:ext cx="87630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05</a:t>
              </a:r>
              <a:endParaRPr lang="zh-CN" altLang="en-US" sz="2100" dirty="0">
                <a:solidFill>
                  <a:srgbClr val="C00000"/>
                </a:solidFill>
                <a:latin typeface="微软雅黑" panose="020B0503020204020204" pitchFamily="34" charset="-122"/>
                <a:ea typeface="微软雅黑" panose="020B0503020204020204" pitchFamily="34" charset="-122"/>
              </a:endParaRPr>
            </a:p>
          </p:txBody>
        </p:sp>
        <p:sp>
          <p:nvSpPr>
            <p:cNvPr id="61" name="文本框 19"/>
            <p:cNvSpPr txBox="1"/>
            <p:nvPr/>
          </p:nvSpPr>
          <p:spPr>
            <a:xfrm>
              <a:off x="4296907" y="4454837"/>
              <a:ext cx="87630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04</a:t>
              </a:r>
              <a:endParaRPr lang="zh-CN" altLang="en-US" sz="2100" dirty="0">
                <a:solidFill>
                  <a:srgbClr val="C00000"/>
                </a:solidFill>
                <a:latin typeface="微软雅黑" panose="020B0503020204020204" pitchFamily="34" charset="-122"/>
                <a:ea typeface="微软雅黑" panose="020B0503020204020204" pitchFamily="34" charset="-122"/>
              </a:endParaRPr>
            </a:p>
          </p:txBody>
        </p:sp>
        <p:sp>
          <p:nvSpPr>
            <p:cNvPr id="62" name="文本框 20"/>
            <p:cNvSpPr txBox="1"/>
            <p:nvPr/>
          </p:nvSpPr>
          <p:spPr>
            <a:xfrm>
              <a:off x="4296907" y="2450735"/>
              <a:ext cx="87630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02</a:t>
              </a:r>
              <a:endParaRPr lang="zh-CN" altLang="en-US" sz="2100" dirty="0">
                <a:solidFill>
                  <a:srgbClr val="C00000"/>
                </a:solidFill>
                <a:latin typeface="微软雅黑" panose="020B0503020204020204" pitchFamily="34" charset="-122"/>
                <a:ea typeface="微软雅黑" panose="020B0503020204020204" pitchFamily="34" charset="-122"/>
              </a:endParaRPr>
            </a:p>
          </p:txBody>
        </p:sp>
        <p:sp>
          <p:nvSpPr>
            <p:cNvPr id="63" name="文本框 21"/>
            <p:cNvSpPr txBox="1"/>
            <p:nvPr/>
          </p:nvSpPr>
          <p:spPr>
            <a:xfrm>
              <a:off x="4752203" y="3439987"/>
              <a:ext cx="876300" cy="553997"/>
            </a:xfrm>
            <a:prstGeom prst="rect">
              <a:avLst/>
            </a:prstGeom>
            <a:noFill/>
          </p:spPr>
          <p:txBody>
            <a:bodyPr wrap="square" rtlCol="0">
              <a:spAutoFit/>
            </a:bodyPr>
            <a:lstStyle/>
            <a:p>
              <a:pPr algn="ctr"/>
              <a:r>
                <a:rPr lang="en-US" altLang="zh-CN" sz="2100" dirty="0">
                  <a:solidFill>
                    <a:srgbClr val="C00000"/>
                  </a:solidFill>
                  <a:latin typeface="微软雅黑" panose="020B0503020204020204" pitchFamily="34" charset="-122"/>
                  <a:ea typeface="微软雅黑" panose="020B0503020204020204" pitchFamily="34" charset="-122"/>
                </a:rPr>
                <a:t>03</a:t>
              </a:r>
              <a:endParaRPr lang="zh-CN" altLang="en-US" sz="2100" dirty="0">
                <a:solidFill>
                  <a:srgbClr val="C00000"/>
                </a:solidFill>
                <a:latin typeface="微软雅黑" panose="020B0503020204020204" pitchFamily="34" charset="-122"/>
                <a:ea typeface="微软雅黑" panose="020B0503020204020204" pitchFamily="34" charset="-122"/>
              </a:endParaRPr>
            </a:p>
          </p:txBody>
        </p:sp>
        <p:sp>
          <p:nvSpPr>
            <p:cNvPr id="64" name="文本框 22"/>
            <p:cNvSpPr txBox="1"/>
            <p:nvPr/>
          </p:nvSpPr>
          <p:spPr>
            <a:xfrm>
              <a:off x="2403293" y="3426934"/>
              <a:ext cx="1795688" cy="533480"/>
            </a:xfrm>
            <a:prstGeom prst="rect">
              <a:avLst/>
            </a:prstGeom>
            <a:noFill/>
          </p:spPr>
          <p:txBody>
            <a:bodyPr wrap="square" rtlCol="0">
              <a:spAutoFit/>
            </a:bodyPr>
            <a:lstStyle/>
            <a:p>
              <a:pPr algn="ctr"/>
              <a:r>
                <a:rPr lang="zh-CN" altLang="en-US" sz="2000" dirty="0" smtClean="0">
                  <a:solidFill>
                    <a:srgbClr val="C00000"/>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标题内容</a:t>
              </a:r>
              <a:endParaRPr lang="zh-CN" altLang="en-US" sz="2000" dirty="0">
                <a:solidFill>
                  <a:srgbClr val="C00000"/>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endParaRPr>
            </a:p>
          </p:txBody>
        </p:sp>
      </p:grpSp>
      <p:sp>
        <p:nvSpPr>
          <p:cNvPr id="134" name="Freeform 5"/>
          <p:cNvSpPr>
            <a:spLocks/>
          </p:cNvSpPr>
          <p:nvPr/>
        </p:nvSpPr>
        <p:spPr bwMode="auto">
          <a:xfrm rot="10800000">
            <a:off x="5372839" y="1185063"/>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35" name="Freeform 5"/>
          <p:cNvSpPr>
            <a:spLocks/>
          </p:cNvSpPr>
          <p:nvPr/>
        </p:nvSpPr>
        <p:spPr bwMode="auto">
          <a:xfrm rot="10800000">
            <a:off x="5372839" y="1940652"/>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36" name="Freeform 5"/>
          <p:cNvSpPr>
            <a:spLocks/>
          </p:cNvSpPr>
          <p:nvPr/>
        </p:nvSpPr>
        <p:spPr bwMode="auto">
          <a:xfrm rot="10800000">
            <a:off x="5372839" y="2674757"/>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37" name="Freeform 5"/>
          <p:cNvSpPr>
            <a:spLocks/>
          </p:cNvSpPr>
          <p:nvPr/>
        </p:nvSpPr>
        <p:spPr bwMode="auto">
          <a:xfrm rot="10800000">
            <a:off x="5372839" y="3426998"/>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38" name="Freeform 5"/>
          <p:cNvSpPr>
            <a:spLocks/>
          </p:cNvSpPr>
          <p:nvPr/>
        </p:nvSpPr>
        <p:spPr bwMode="auto">
          <a:xfrm rot="10800000">
            <a:off x="5372839" y="4172092"/>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nvGrpSpPr>
          <p:cNvPr id="139" name="组合 138"/>
          <p:cNvGrpSpPr/>
          <p:nvPr/>
        </p:nvGrpSpPr>
        <p:grpSpPr>
          <a:xfrm>
            <a:off x="6035064" y="1190490"/>
            <a:ext cx="1725772" cy="572092"/>
            <a:chOff x="3451161" y="3865165"/>
            <a:chExt cx="2301029" cy="762790"/>
          </a:xfrm>
        </p:grpSpPr>
        <p:sp>
          <p:nvSpPr>
            <p:cNvPr id="140" name="文本框 58"/>
            <p:cNvSpPr txBox="1"/>
            <p:nvPr/>
          </p:nvSpPr>
          <p:spPr>
            <a:xfrm>
              <a:off x="3451161" y="3865165"/>
              <a:ext cx="1725052" cy="369332"/>
            </a:xfrm>
            <a:prstGeom prst="rect">
              <a:avLst/>
            </a:prstGeom>
            <a:noFill/>
          </p:spPr>
          <p:txBody>
            <a:bodyPr wrap="square"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在此添加标题</a:t>
              </a:r>
            </a:p>
          </p:txBody>
        </p:sp>
        <p:sp>
          <p:nvSpPr>
            <p:cNvPr id="141" name="文本框 59"/>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a:t>
              </a:r>
              <a:endParaRPr lang="zh-CN" altLang="en-US" sz="900" dirty="0">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6035064" y="1944376"/>
            <a:ext cx="1725772" cy="572092"/>
            <a:chOff x="3451161" y="3865165"/>
            <a:chExt cx="2301029" cy="762790"/>
          </a:xfrm>
        </p:grpSpPr>
        <p:sp>
          <p:nvSpPr>
            <p:cNvPr id="143" name="文本框 61"/>
            <p:cNvSpPr txBox="1"/>
            <p:nvPr/>
          </p:nvSpPr>
          <p:spPr>
            <a:xfrm>
              <a:off x="3451161" y="3865165"/>
              <a:ext cx="1725052" cy="369332"/>
            </a:xfrm>
            <a:prstGeom prst="rect">
              <a:avLst/>
            </a:prstGeom>
            <a:noFill/>
          </p:spPr>
          <p:txBody>
            <a:bodyPr wrap="square"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在此添加标题</a:t>
              </a:r>
            </a:p>
          </p:txBody>
        </p:sp>
        <p:sp>
          <p:nvSpPr>
            <p:cNvPr id="144" name="文本框 62"/>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a:t>
              </a:r>
              <a:endParaRPr lang="zh-CN" altLang="en-US" sz="900" dirty="0">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6035064" y="2678928"/>
            <a:ext cx="1725772" cy="572092"/>
            <a:chOff x="3451161" y="3865165"/>
            <a:chExt cx="2301029" cy="762790"/>
          </a:xfrm>
        </p:grpSpPr>
        <p:sp>
          <p:nvSpPr>
            <p:cNvPr id="146" name="文本框 64"/>
            <p:cNvSpPr txBox="1"/>
            <p:nvPr/>
          </p:nvSpPr>
          <p:spPr>
            <a:xfrm>
              <a:off x="3451161" y="3865165"/>
              <a:ext cx="1725052" cy="369332"/>
            </a:xfrm>
            <a:prstGeom prst="rect">
              <a:avLst/>
            </a:prstGeom>
            <a:noFill/>
          </p:spPr>
          <p:txBody>
            <a:bodyPr wrap="square"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在此添加标题</a:t>
              </a:r>
            </a:p>
          </p:txBody>
        </p:sp>
        <p:sp>
          <p:nvSpPr>
            <p:cNvPr id="147" name="文本框 65"/>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a:t>
              </a:r>
              <a:endParaRPr lang="zh-CN" altLang="en-US" sz="900" dirty="0">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035064" y="3432813"/>
            <a:ext cx="1725772" cy="572092"/>
            <a:chOff x="3451161" y="3865165"/>
            <a:chExt cx="2301029" cy="762790"/>
          </a:xfrm>
        </p:grpSpPr>
        <p:sp>
          <p:nvSpPr>
            <p:cNvPr id="149" name="文本框 67"/>
            <p:cNvSpPr txBox="1"/>
            <p:nvPr/>
          </p:nvSpPr>
          <p:spPr>
            <a:xfrm>
              <a:off x="3451161" y="3865165"/>
              <a:ext cx="1725052" cy="369332"/>
            </a:xfrm>
            <a:prstGeom prst="rect">
              <a:avLst/>
            </a:prstGeom>
            <a:noFill/>
          </p:spPr>
          <p:txBody>
            <a:bodyPr wrap="square"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在此添加标题</a:t>
              </a:r>
            </a:p>
          </p:txBody>
        </p:sp>
        <p:sp>
          <p:nvSpPr>
            <p:cNvPr id="150" name="文本框 68"/>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a:t>
              </a:r>
              <a:endParaRPr lang="zh-CN" altLang="en-US" sz="900" dirty="0">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6035064" y="4181892"/>
            <a:ext cx="1725772" cy="572092"/>
            <a:chOff x="3451161" y="3865165"/>
            <a:chExt cx="2301029" cy="762790"/>
          </a:xfrm>
        </p:grpSpPr>
        <p:sp>
          <p:nvSpPr>
            <p:cNvPr id="152" name="文本框 70"/>
            <p:cNvSpPr txBox="1"/>
            <p:nvPr/>
          </p:nvSpPr>
          <p:spPr>
            <a:xfrm>
              <a:off x="3451161" y="3865165"/>
              <a:ext cx="1725052" cy="369332"/>
            </a:xfrm>
            <a:prstGeom prst="rect">
              <a:avLst/>
            </a:prstGeom>
            <a:noFill/>
          </p:spPr>
          <p:txBody>
            <a:bodyPr wrap="square"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在此添加标题</a:t>
              </a:r>
            </a:p>
          </p:txBody>
        </p:sp>
        <p:sp>
          <p:nvSpPr>
            <p:cNvPr id="153" name="文本框 71"/>
            <p:cNvSpPr txBox="1"/>
            <p:nvPr/>
          </p:nvSpPr>
          <p:spPr>
            <a:xfrm>
              <a:off x="3457192" y="4135512"/>
              <a:ext cx="2294998" cy="492443"/>
            </a:xfrm>
            <a:prstGeom prst="rect">
              <a:avLst/>
            </a:prstGeom>
            <a:noFill/>
          </p:spPr>
          <p:txBody>
            <a:bodyPr wrap="square" rtlCol="0">
              <a:spAutoFit/>
            </a:bodyPr>
            <a:lstStyle/>
            <a:p>
              <a:pPr>
                <a:spcBef>
                  <a:spcPct val="0"/>
                </a:spcBef>
              </a:pPr>
              <a:r>
                <a:rPr lang="zh-CN" altLang="en-US" sz="9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在此录入图表的综合描述说明。在此录入在此在此在此在此录</a:t>
              </a:r>
              <a:endParaRPr lang="zh-CN" altLang="en-US" sz="900" dirty="0">
                <a:latin typeface="微软雅黑" panose="020B0503020204020204" pitchFamily="34" charset="-122"/>
                <a:ea typeface="微软雅黑" panose="020B0503020204020204" pitchFamily="34" charset="-122"/>
              </a:endParaRPr>
            </a:p>
          </p:txBody>
        </p:sp>
      </p:grpSp>
      <p:grpSp>
        <p:nvGrpSpPr>
          <p:cNvPr id="154" name="Group 8"/>
          <p:cNvGrpSpPr>
            <a:grpSpLocks noChangeAspect="1"/>
          </p:cNvGrpSpPr>
          <p:nvPr/>
        </p:nvGrpSpPr>
        <p:grpSpPr bwMode="auto">
          <a:xfrm>
            <a:off x="5552782" y="1326343"/>
            <a:ext cx="248237" cy="271999"/>
            <a:chOff x="3437" y="2282"/>
            <a:chExt cx="679" cy="744"/>
          </a:xfrm>
          <a:solidFill>
            <a:srgbClr val="C00000"/>
          </a:solidFill>
        </p:grpSpPr>
        <p:sp>
          <p:nvSpPr>
            <p:cNvPr id="15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1E6168"/>
                </a:solidFill>
                <a:latin typeface="微软雅黑" panose="020B0503020204020204" pitchFamily="34" charset="-122"/>
                <a:ea typeface="微软雅黑" panose="020B0503020204020204" pitchFamily="34" charset="-122"/>
              </a:endParaRPr>
            </a:p>
          </p:txBody>
        </p:sp>
        <p:sp>
          <p:nvSpPr>
            <p:cNvPr id="15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1E6168"/>
                </a:solidFill>
                <a:latin typeface="微软雅黑" panose="020B0503020204020204" pitchFamily="34" charset="-122"/>
                <a:ea typeface="微软雅黑" panose="020B0503020204020204" pitchFamily="34" charset="-122"/>
              </a:endParaRPr>
            </a:p>
          </p:txBody>
        </p:sp>
      </p:grpSp>
      <p:grpSp>
        <p:nvGrpSpPr>
          <p:cNvPr id="157" name="Group 13"/>
          <p:cNvGrpSpPr>
            <a:grpSpLocks noChangeAspect="1"/>
          </p:cNvGrpSpPr>
          <p:nvPr/>
        </p:nvGrpSpPr>
        <p:grpSpPr bwMode="auto">
          <a:xfrm>
            <a:off x="5540796" y="2067581"/>
            <a:ext cx="272209" cy="275423"/>
            <a:chOff x="2426" y="2781"/>
            <a:chExt cx="593" cy="600"/>
          </a:xfrm>
          <a:solidFill>
            <a:srgbClr val="1E6168"/>
          </a:solidFill>
        </p:grpSpPr>
        <p:sp>
          <p:nvSpPr>
            <p:cNvPr id="15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60" name="Group 18"/>
          <p:cNvGrpSpPr>
            <a:grpSpLocks noChangeAspect="1"/>
          </p:cNvGrpSpPr>
          <p:nvPr/>
        </p:nvGrpSpPr>
        <p:grpSpPr bwMode="auto">
          <a:xfrm>
            <a:off x="5535517" y="2816499"/>
            <a:ext cx="282767" cy="263487"/>
            <a:chOff x="3802" y="2858"/>
            <a:chExt cx="616" cy="574"/>
          </a:xfrm>
          <a:solidFill>
            <a:srgbClr val="C00000"/>
          </a:solidFill>
        </p:grpSpPr>
        <p:sp>
          <p:nvSpPr>
            <p:cNvPr id="16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66" name="Group 26"/>
          <p:cNvGrpSpPr>
            <a:grpSpLocks noChangeAspect="1"/>
          </p:cNvGrpSpPr>
          <p:nvPr/>
        </p:nvGrpSpPr>
        <p:grpSpPr bwMode="auto">
          <a:xfrm>
            <a:off x="5493941" y="3600489"/>
            <a:ext cx="365920" cy="181408"/>
            <a:chOff x="5676" y="2597"/>
            <a:chExt cx="1061" cy="526"/>
          </a:xfrm>
          <a:solidFill>
            <a:srgbClr val="C00000"/>
          </a:solidFill>
        </p:grpSpPr>
        <p:sp>
          <p:nvSpPr>
            <p:cNvPr id="16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7"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82" name="Freeform 108"/>
          <p:cNvSpPr>
            <a:spLocks noEditPoints="1"/>
          </p:cNvSpPr>
          <p:nvPr/>
        </p:nvSpPr>
        <p:spPr bwMode="auto">
          <a:xfrm>
            <a:off x="5538909" y="4295655"/>
            <a:ext cx="275982" cy="27697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073141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4"/>
                                        </p:tgtEl>
                                        <p:attrNameLst>
                                          <p:attrName>style.visibility</p:attrName>
                                        </p:attrNameLst>
                                      </p:cBhvr>
                                      <p:to>
                                        <p:strVal val="visible"/>
                                      </p:to>
                                    </p:set>
                                    <p:anim calcmode="lin" valueType="num">
                                      <p:cBhvr additive="base">
                                        <p:cTn id="13" dur="500" fill="hold"/>
                                        <p:tgtEl>
                                          <p:spTgt spid="134"/>
                                        </p:tgtEl>
                                        <p:attrNameLst>
                                          <p:attrName>ppt_x</p:attrName>
                                        </p:attrNameLst>
                                      </p:cBhvr>
                                      <p:tavLst>
                                        <p:tav tm="0">
                                          <p:val>
                                            <p:strVal val="1+#ppt_w/2"/>
                                          </p:val>
                                        </p:tav>
                                        <p:tav tm="100000">
                                          <p:val>
                                            <p:strVal val="#ppt_x"/>
                                          </p:val>
                                        </p:tav>
                                      </p:tavLst>
                                    </p:anim>
                                    <p:anim calcmode="lin" valueType="num">
                                      <p:cBhvr additive="base">
                                        <p:cTn id="14" dur="500" fill="hold"/>
                                        <p:tgtEl>
                                          <p:spTgt spid="13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39"/>
                                        </p:tgtEl>
                                        <p:attrNameLst>
                                          <p:attrName>style.visibility</p:attrName>
                                        </p:attrNameLst>
                                      </p:cBhvr>
                                      <p:to>
                                        <p:strVal val="visible"/>
                                      </p:to>
                                    </p:set>
                                    <p:anim calcmode="lin" valueType="num">
                                      <p:cBhvr additive="base">
                                        <p:cTn id="17" dur="500" fill="hold"/>
                                        <p:tgtEl>
                                          <p:spTgt spid="139"/>
                                        </p:tgtEl>
                                        <p:attrNameLst>
                                          <p:attrName>ppt_x</p:attrName>
                                        </p:attrNameLst>
                                      </p:cBhvr>
                                      <p:tavLst>
                                        <p:tav tm="0">
                                          <p:val>
                                            <p:strVal val="1+#ppt_w/2"/>
                                          </p:val>
                                        </p:tav>
                                        <p:tav tm="100000">
                                          <p:val>
                                            <p:strVal val="#ppt_x"/>
                                          </p:val>
                                        </p:tav>
                                      </p:tavLst>
                                    </p:anim>
                                    <p:anim calcmode="lin" valueType="num">
                                      <p:cBhvr additive="base">
                                        <p:cTn id="18" dur="500" fill="hold"/>
                                        <p:tgtEl>
                                          <p:spTgt spid="139"/>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54"/>
                                        </p:tgtEl>
                                        <p:attrNameLst>
                                          <p:attrName>style.visibility</p:attrName>
                                        </p:attrNameLst>
                                      </p:cBhvr>
                                      <p:to>
                                        <p:strVal val="visible"/>
                                      </p:to>
                                    </p:set>
                                    <p:anim calcmode="lin" valueType="num">
                                      <p:cBhvr additive="base">
                                        <p:cTn id="21" dur="500" fill="hold"/>
                                        <p:tgtEl>
                                          <p:spTgt spid="154"/>
                                        </p:tgtEl>
                                        <p:attrNameLst>
                                          <p:attrName>ppt_x</p:attrName>
                                        </p:attrNameLst>
                                      </p:cBhvr>
                                      <p:tavLst>
                                        <p:tav tm="0">
                                          <p:val>
                                            <p:strVal val="1+#ppt_w/2"/>
                                          </p:val>
                                        </p:tav>
                                        <p:tav tm="100000">
                                          <p:val>
                                            <p:strVal val="#ppt_x"/>
                                          </p:val>
                                        </p:tav>
                                      </p:tavLst>
                                    </p:anim>
                                    <p:anim calcmode="lin" valueType="num">
                                      <p:cBhvr additive="base">
                                        <p:cTn id="22" dur="500" fill="hold"/>
                                        <p:tgtEl>
                                          <p:spTgt spid="15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5"/>
                                        </p:tgtEl>
                                        <p:attrNameLst>
                                          <p:attrName>style.visibility</p:attrName>
                                        </p:attrNameLst>
                                      </p:cBhvr>
                                      <p:to>
                                        <p:strVal val="visible"/>
                                      </p:to>
                                    </p:set>
                                    <p:anim calcmode="lin" valueType="num">
                                      <p:cBhvr additive="base">
                                        <p:cTn id="27" dur="500" fill="hold"/>
                                        <p:tgtEl>
                                          <p:spTgt spid="135"/>
                                        </p:tgtEl>
                                        <p:attrNameLst>
                                          <p:attrName>ppt_x</p:attrName>
                                        </p:attrNameLst>
                                      </p:cBhvr>
                                      <p:tavLst>
                                        <p:tav tm="0">
                                          <p:val>
                                            <p:strVal val="1+#ppt_w/2"/>
                                          </p:val>
                                        </p:tav>
                                        <p:tav tm="100000">
                                          <p:val>
                                            <p:strVal val="#ppt_x"/>
                                          </p:val>
                                        </p:tav>
                                      </p:tavLst>
                                    </p:anim>
                                    <p:anim calcmode="lin" valueType="num">
                                      <p:cBhvr additive="base">
                                        <p:cTn id="28" dur="500" fill="hold"/>
                                        <p:tgtEl>
                                          <p:spTgt spid="13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42"/>
                                        </p:tgtEl>
                                        <p:attrNameLst>
                                          <p:attrName>style.visibility</p:attrName>
                                        </p:attrNameLst>
                                      </p:cBhvr>
                                      <p:to>
                                        <p:strVal val="visible"/>
                                      </p:to>
                                    </p:set>
                                    <p:anim calcmode="lin" valueType="num">
                                      <p:cBhvr additive="base">
                                        <p:cTn id="31" dur="500" fill="hold"/>
                                        <p:tgtEl>
                                          <p:spTgt spid="142"/>
                                        </p:tgtEl>
                                        <p:attrNameLst>
                                          <p:attrName>ppt_x</p:attrName>
                                        </p:attrNameLst>
                                      </p:cBhvr>
                                      <p:tavLst>
                                        <p:tav tm="0">
                                          <p:val>
                                            <p:strVal val="1+#ppt_w/2"/>
                                          </p:val>
                                        </p:tav>
                                        <p:tav tm="100000">
                                          <p:val>
                                            <p:strVal val="#ppt_x"/>
                                          </p:val>
                                        </p:tav>
                                      </p:tavLst>
                                    </p:anim>
                                    <p:anim calcmode="lin" valueType="num">
                                      <p:cBhvr additive="base">
                                        <p:cTn id="32" dur="500" fill="hold"/>
                                        <p:tgtEl>
                                          <p:spTgt spid="142"/>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7"/>
                                        </p:tgtEl>
                                        <p:attrNameLst>
                                          <p:attrName>style.visibility</p:attrName>
                                        </p:attrNameLst>
                                      </p:cBhvr>
                                      <p:to>
                                        <p:strVal val="visible"/>
                                      </p:to>
                                    </p:set>
                                    <p:anim calcmode="lin" valueType="num">
                                      <p:cBhvr additive="base">
                                        <p:cTn id="35" dur="500" fill="hold"/>
                                        <p:tgtEl>
                                          <p:spTgt spid="157"/>
                                        </p:tgtEl>
                                        <p:attrNameLst>
                                          <p:attrName>ppt_x</p:attrName>
                                        </p:attrNameLst>
                                      </p:cBhvr>
                                      <p:tavLst>
                                        <p:tav tm="0">
                                          <p:val>
                                            <p:strVal val="1+#ppt_w/2"/>
                                          </p:val>
                                        </p:tav>
                                        <p:tav tm="100000">
                                          <p:val>
                                            <p:strVal val="#ppt_x"/>
                                          </p:val>
                                        </p:tav>
                                      </p:tavLst>
                                    </p:anim>
                                    <p:anim calcmode="lin" valueType="num">
                                      <p:cBhvr additive="base">
                                        <p:cTn id="36" dur="500" fill="hold"/>
                                        <p:tgtEl>
                                          <p:spTgt spid="15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36"/>
                                        </p:tgtEl>
                                        <p:attrNameLst>
                                          <p:attrName>style.visibility</p:attrName>
                                        </p:attrNameLst>
                                      </p:cBhvr>
                                      <p:to>
                                        <p:strVal val="visible"/>
                                      </p:to>
                                    </p:set>
                                    <p:anim calcmode="lin" valueType="num">
                                      <p:cBhvr additive="base">
                                        <p:cTn id="41" dur="500" fill="hold"/>
                                        <p:tgtEl>
                                          <p:spTgt spid="136"/>
                                        </p:tgtEl>
                                        <p:attrNameLst>
                                          <p:attrName>ppt_x</p:attrName>
                                        </p:attrNameLst>
                                      </p:cBhvr>
                                      <p:tavLst>
                                        <p:tav tm="0">
                                          <p:val>
                                            <p:strVal val="1+#ppt_w/2"/>
                                          </p:val>
                                        </p:tav>
                                        <p:tav tm="100000">
                                          <p:val>
                                            <p:strVal val="#ppt_x"/>
                                          </p:val>
                                        </p:tav>
                                      </p:tavLst>
                                    </p:anim>
                                    <p:anim calcmode="lin" valueType="num">
                                      <p:cBhvr additive="base">
                                        <p:cTn id="42" dur="500" fill="hold"/>
                                        <p:tgtEl>
                                          <p:spTgt spid="136"/>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145"/>
                                        </p:tgtEl>
                                        <p:attrNameLst>
                                          <p:attrName>style.visibility</p:attrName>
                                        </p:attrNameLst>
                                      </p:cBhvr>
                                      <p:to>
                                        <p:strVal val="visible"/>
                                      </p:to>
                                    </p:set>
                                    <p:anim calcmode="lin" valueType="num">
                                      <p:cBhvr additive="base">
                                        <p:cTn id="45" dur="500" fill="hold"/>
                                        <p:tgtEl>
                                          <p:spTgt spid="145"/>
                                        </p:tgtEl>
                                        <p:attrNameLst>
                                          <p:attrName>ppt_x</p:attrName>
                                        </p:attrNameLst>
                                      </p:cBhvr>
                                      <p:tavLst>
                                        <p:tav tm="0">
                                          <p:val>
                                            <p:strVal val="1+#ppt_w/2"/>
                                          </p:val>
                                        </p:tav>
                                        <p:tav tm="100000">
                                          <p:val>
                                            <p:strVal val="#ppt_x"/>
                                          </p:val>
                                        </p:tav>
                                      </p:tavLst>
                                    </p:anim>
                                    <p:anim calcmode="lin" valueType="num">
                                      <p:cBhvr additive="base">
                                        <p:cTn id="46" dur="500" fill="hold"/>
                                        <p:tgtEl>
                                          <p:spTgt spid="145"/>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160"/>
                                        </p:tgtEl>
                                        <p:attrNameLst>
                                          <p:attrName>style.visibility</p:attrName>
                                        </p:attrNameLst>
                                      </p:cBhvr>
                                      <p:to>
                                        <p:strVal val="visible"/>
                                      </p:to>
                                    </p:set>
                                    <p:anim calcmode="lin" valueType="num">
                                      <p:cBhvr additive="base">
                                        <p:cTn id="49" dur="500" fill="hold"/>
                                        <p:tgtEl>
                                          <p:spTgt spid="160"/>
                                        </p:tgtEl>
                                        <p:attrNameLst>
                                          <p:attrName>ppt_x</p:attrName>
                                        </p:attrNameLst>
                                      </p:cBhvr>
                                      <p:tavLst>
                                        <p:tav tm="0">
                                          <p:val>
                                            <p:strVal val="1+#ppt_w/2"/>
                                          </p:val>
                                        </p:tav>
                                        <p:tav tm="100000">
                                          <p:val>
                                            <p:strVal val="#ppt_x"/>
                                          </p:val>
                                        </p:tav>
                                      </p:tavLst>
                                    </p:anim>
                                    <p:anim calcmode="lin" valueType="num">
                                      <p:cBhvr additive="base">
                                        <p:cTn id="50" dur="500" fill="hold"/>
                                        <p:tgtEl>
                                          <p:spTgt spid="16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37"/>
                                        </p:tgtEl>
                                        <p:attrNameLst>
                                          <p:attrName>style.visibility</p:attrName>
                                        </p:attrNameLst>
                                      </p:cBhvr>
                                      <p:to>
                                        <p:strVal val="visible"/>
                                      </p:to>
                                    </p:set>
                                    <p:anim calcmode="lin" valueType="num">
                                      <p:cBhvr additive="base">
                                        <p:cTn id="55" dur="500" fill="hold"/>
                                        <p:tgtEl>
                                          <p:spTgt spid="137"/>
                                        </p:tgtEl>
                                        <p:attrNameLst>
                                          <p:attrName>ppt_x</p:attrName>
                                        </p:attrNameLst>
                                      </p:cBhvr>
                                      <p:tavLst>
                                        <p:tav tm="0">
                                          <p:val>
                                            <p:strVal val="1+#ppt_w/2"/>
                                          </p:val>
                                        </p:tav>
                                        <p:tav tm="100000">
                                          <p:val>
                                            <p:strVal val="#ppt_x"/>
                                          </p:val>
                                        </p:tav>
                                      </p:tavLst>
                                    </p:anim>
                                    <p:anim calcmode="lin" valueType="num">
                                      <p:cBhvr additive="base">
                                        <p:cTn id="56" dur="500" fill="hold"/>
                                        <p:tgtEl>
                                          <p:spTgt spid="137"/>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148"/>
                                        </p:tgtEl>
                                        <p:attrNameLst>
                                          <p:attrName>style.visibility</p:attrName>
                                        </p:attrNameLst>
                                      </p:cBhvr>
                                      <p:to>
                                        <p:strVal val="visible"/>
                                      </p:to>
                                    </p:set>
                                    <p:anim calcmode="lin" valueType="num">
                                      <p:cBhvr additive="base">
                                        <p:cTn id="59" dur="500" fill="hold"/>
                                        <p:tgtEl>
                                          <p:spTgt spid="148"/>
                                        </p:tgtEl>
                                        <p:attrNameLst>
                                          <p:attrName>ppt_x</p:attrName>
                                        </p:attrNameLst>
                                      </p:cBhvr>
                                      <p:tavLst>
                                        <p:tav tm="0">
                                          <p:val>
                                            <p:strVal val="1+#ppt_w/2"/>
                                          </p:val>
                                        </p:tav>
                                        <p:tav tm="100000">
                                          <p:val>
                                            <p:strVal val="#ppt_x"/>
                                          </p:val>
                                        </p:tav>
                                      </p:tavLst>
                                    </p:anim>
                                    <p:anim calcmode="lin" valueType="num">
                                      <p:cBhvr additive="base">
                                        <p:cTn id="60" dur="500" fill="hold"/>
                                        <p:tgtEl>
                                          <p:spTgt spid="148"/>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166"/>
                                        </p:tgtEl>
                                        <p:attrNameLst>
                                          <p:attrName>style.visibility</p:attrName>
                                        </p:attrNameLst>
                                      </p:cBhvr>
                                      <p:to>
                                        <p:strVal val="visible"/>
                                      </p:to>
                                    </p:set>
                                    <p:anim calcmode="lin" valueType="num">
                                      <p:cBhvr additive="base">
                                        <p:cTn id="63" dur="500" fill="hold"/>
                                        <p:tgtEl>
                                          <p:spTgt spid="166"/>
                                        </p:tgtEl>
                                        <p:attrNameLst>
                                          <p:attrName>ppt_x</p:attrName>
                                        </p:attrNameLst>
                                      </p:cBhvr>
                                      <p:tavLst>
                                        <p:tav tm="0">
                                          <p:val>
                                            <p:strVal val="1+#ppt_w/2"/>
                                          </p:val>
                                        </p:tav>
                                        <p:tav tm="100000">
                                          <p:val>
                                            <p:strVal val="#ppt_x"/>
                                          </p:val>
                                        </p:tav>
                                      </p:tavLst>
                                    </p:anim>
                                    <p:anim calcmode="lin" valueType="num">
                                      <p:cBhvr additive="base">
                                        <p:cTn id="64" dur="500" fill="hold"/>
                                        <p:tgtEl>
                                          <p:spTgt spid="166"/>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138"/>
                                        </p:tgtEl>
                                        <p:attrNameLst>
                                          <p:attrName>style.visibility</p:attrName>
                                        </p:attrNameLst>
                                      </p:cBhvr>
                                      <p:to>
                                        <p:strVal val="visible"/>
                                      </p:to>
                                    </p:set>
                                    <p:anim calcmode="lin" valueType="num">
                                      <p:cBhvr additive="base">
                                        <p:cTn id="69" dur="500" fill="hold"/>
                                        <p:tgtEl>
                                          <p:spTgt spid="138"/>
                                        </p:tgtEl>
                                        <p:attrNameLst>
                                          <p:attrName>ppt_x</p:attrName>
                                        </p:attrNameLst>
                                      </p:cBhvr>
                                      <p:tavLst>
                                        <p:tav tm="0">
                                          <p:val>
                                            <p:strVal val="1+#ppt_w/2"/>
                                          </p:val>
                                        </p:tav>
                                        <p:tav tm="100000">
                                          <p:val>
                                            <p:strVal val="#ppt_x"/>
                                          </p:val>
                                        </p:tav>
                                      </p:tavLst>
                                    </p:anim>
                                    <p:anim calcmode="lin" valueType="num">
                                      <p:cBhvr additive="base">
                                        <p:cTn id="70" dur="500" fill="hold"/>
                                        <p:tgtEl>
                                          <p:spTgt spid="138"/>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151"/>
                                        </p:tgtEl>
                                        <p:attrNameLst>
                                          <p:attrName>style.visibility</p:attrName>
                                        </p:attrNameLst>
                                      </p:cBhvr>
                                      <p:to>
                                        <p:strVal val="visible"/>
                                      </p:to>
                                    </p:set>
                                    <p:anim calcmode="lin" valueType="num">
                                      <p:cBhvr additive="base">
                                        <p:cTn id="73" dur="500" fill="hold"/>
                                        <p:tgtEl>
                                          <p:spTgt spid="151"/>
                                        </p:tgtEl>
                                        <p:attrNameLst>
                                          <p:attrName>ppt_x</p:attrName>
                                        </p:attrNameLst>
                                      </p:cBhvr>
                                      <p:tavLst>
                                        <p:tav tm="0">
                                          <p:val>
                                            <p:strVal val="1+#ppt_w/2"/>
                                          </p:val>
                                        </p:tav>
                                        <p:tav tm="100000">
                                          <p:val>
                                            <p:strVal val="#ppt_x"/>
                                          </p:val>
                                        </p:tav>
                                      </p:tavLst>
                                    </p:anim>
                                    <p:anim calcmode="lin" valueType="num">
                                      <p:cBhvr additive="base">
                                        <p:cTn id="74" dur="500" fill="hold"/>
                                        <p:tgtEl>
                                          <p:spTgt spid="151"/>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182"/>
                                        </p:tgtEl>
                                        <p:attrNameLst>
                                          <p:attrName>style.visibility</p:attrName>
                                        </p:attrNameLst>
                                      </p:cBhvr>
                                      <p:to>
                                        <p:strVal val="visible"/>
                                      </p:to>
                                    </p:set>
                                    <p:anim calcmode="lin" valueType="num">
                                      <p:cBhvr additive="base">
                                        <p:cTn id="77" dur="500" fill="hold"/>
                                        <p:tgtEl>
                                          <p:spTgt spid="182"/>
                                        </p:tgtEl>
                                        <p:attrNameLst>
                                          <p:attrName>ppt_x</p:attrName>
                                        </p:attrNameLst>
                                      </p:cBhvr>
                                      <p:tavLst>
                                        <p:tav tm="0">
                                          <p:val>
                                            <p:strVal val="1+#ppt_w/2"/>
                                          </p:val>
                                        </p:tav>
                                        <p:tav tm="100000">
                                          <p:val>
                                            <p:strVal val="#ppt_x"/>
                                          </p:val>
                                        </p:tav>
                                      </p:tavLst>
                                    </p:anim>
                                    <p:anim calcmode="lin" valueType="num">
                                      <p:cBhvr additive="base">
                                        <p:cTn id="78" dur="500" fill="hold"/>
                                        <p:tgtEl>
                                          <p:spTgt spid="1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38" grpId="0" animBg="1"/>
      <p:bldP spid="18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Box 2"/>
          <p:cNvSpPr txBox="1"/>
          <p:nvPr/>
        </p:nvSpPr>
        <p:spPr>
          <a:xfrm>
            <a:off x="5427427" y="1449689"/>
            <a:ext cx="2553455" cy="725850"/>
          </a:xfrm>
          <a:prstGeom prst="rect">
            <a:avLst/>
          </a:prstGeom>
          <a:noFill/>
        </p:spPr>
        <p:txBody>
          <a:bodyPr wrap="square" lIns="68589" tIns="34295" rIns="68589" bIns="34295" rtlCol="0">
            <a:spAutoFit/>
          </a:bodyPr>
          <a:lstStyle/>
          <a:p>
            <a:pPr>
              <a:spcBef>
                <a:spcPts val="750"/>
              </a:spcBef>
            </a:pPr>
            <a:r>
              <a:rPr lang="zh-CN" altLang="en-US" dirty="0">
                <a:solidFill>
                  <a:srgbClr val="C00000"/>
                </a:solidFill>
                <a:latin typeface="微软雅黑" pitchFamily="34" charset="-122"/>
              </a:rPr>
              <a:t>项目</a:t>
            </a:r>
            <a:r>
              <a:rPr lang="zh-CN" altLang="en-US" dirty="0" smtClean="0">
                <a:solidFill>
                  <a:srgbClr val="C00000"/>
                </a:solidFill>
                <a:latin typeface="微软雅黑" pitchFamily="34" charset="-122"/>
              </a:rPr>
              <a:t>概要</a:t>
            </a:r>
            <a:endParaRPr lang="en-US" altLang="zh-CN" dirty="0" smtClean="0">
              <a:solidFill>
                <a:srgbClr val="C00000"/>
              </a:solidFill>
              <a:latin typeface="微软雅黑" pitchFamily="34" charset="-122"/>
            </a:endParaRPr>
          </a:p>
          <a:p>
            <a:pPr>
              <a:spcBef>
                <a:spcPts val="750"/>
              </a:spcBef>
            </a:pPr>
            <a:r>
              <a:rPr lang="zh-CN" altLang="en-US" sz="900" dirty="0">
                <a:solidFill>
                  <a:schemeClr val="bg1">
                    <a:lumMod val="50000"/>
                  </a:schemeClr>
                </a:solidFill>
                <a:latin typeface="微软雅黑" pitchFamily="34" charset="-122"/>
              </a:rPr>
              <a:t>此处添加详细文本描述，建议与标题相关并符合整体语言风格，语言描述尽量简洁生动。</a:t>
            </a:r>
          </a:p>
        </p:txBody>
      </p:sp>
      <p:sp>
        <p:nvSpPr>
          <p:cNvPr id="203" name="TextBox 3"/>
          <p:cNvSpPr txBox="1"/>
          <p:nvPr/>
        </p:nvSpPr>
        <p:spPr>
          <a:xfrm>
            <a:off x="5429174" y="2454546"/>
            <a:ext cx="2553455" cy="725850"/>
          </a:xfrm>
          <a:prstGeom prst="rect">
            <a:avLst/>
          </a:prstGeom>
          <a:noFill/>
        </p:spPr>
        <p:txBody>
          <a:bodyPr wrap="square" lIns="68589" tIns="34295" rIns="68589" bIns="34295" rtlCol="0">
            <a:spAutoFit/>
          </a:bodyPr>
          <a:lstStyle/>
          <a:p>
            <a:r>
              <a:rPr lang="zh-CN" altLang="en-US" dirty="0">
                <a:solidFill>
                  <a:srgbClr val="C00000"/>
                </a:solidFill>
                <a:latin typeface="微软雅黑" pitchFamily="34" charset="-122"/>
              </a:rPr>
              <a:t>具体</a:t>
            </a:r>
            <a:r>
              <a:rPr lang="zh-CN" altLang="en-US" dirty="0" smtClean="0">
                <a:solidFill>
                  <a:srgbClr val="C00000"/>
                </a:solidFill>
                <a:latin typeface="微软雅黑" pitchFamily="34" charset="-122"/>
              </a:rPr>
              <a:t>方案</a:t>
            </a:r>
            <a:endParaRPr lang="en-US" altLang="zh-CN" dirty="0" smtClean="0">
              <a:solidFill>
                <a:srgbClr val="C00000"/>
              </a:solidFill>
              <a:latin typeface="微软雅黑" pitchFamily="34" charset="-122"/>
            </a:endParaRPr>
          </a:p>
          <a:p>
            <a:pPr>
              <a:spcBef>
                <a:spcPts val="750"/>
              </a:spcBef>
            </a:pPr>
            <a:r>
              <a:rPr lang="zh-CN" altLang="en-US" sz="900" dirty="0">
                <a:solidFill>
                  <a:prstClr val="white">
                    <a:lumMod val="50000"/>
                  </a:prstClr>
                </a:solidFill>
                <a:latin typeface="微软雅黑" pitchFamily="34" charset="-122"/>
              </a:rPr>
              <a:t>此处添加详细文本描述，建议与标题相关并符合整体语言风格，语言描述尽量简洁生动。</a:t>
            </a:r>
          </a:p>
        </p:txBody>
      </p:sp>
      <p:sp>
        <p:nvSpPr>
          <p:cNvPr id="204" name="TextBox 4"/>
          <p:cNvSpPr txBox="1"/>
          <p:nvPr/>
        </p:nvSpPr>
        <p:spPr>
          <a:xfrm>
            <a:off x="5429174" y="3427077"/>
            <a:ext cx="2553455" cy="725850"/>
          </a:xfrm>
          <a:prstGeom prst="rect">
            <a:avLst/>
          </a:prstGeom>
          <a:noFill/>
        </p:spPr>
        <p:txBody>
          <a:bodyPr wrap="square" lIns="68589" tIns="34295" rIns="68589" bIns="34295" rtlCol="0">
            <a:spAutoFit/>
          </a:bodyPr>
          <a:lstStyle/>
          <a:p>
            <a:r>
              <a:rPr lang="zh-CN" altLang="en-US" dirty="0" smtClean="0">
                <a:solidFill>
                  <a:srgbClr val="C00000"/>
                </a:solidFill>
                <a:latin typeface="微软雅黑" pitchFamily="34" charset="-122"/>
              </a:rPr>
              <a:t>最终结果</a:t>
            </a:r>
            <a:endParaRPr lang="en-US" altLang="zh-CN" dirty="0">
              <a:solidFill>
                <a:srgbClr val="C00000"/>
              </a:solidFill>
              <a:latin typeface="微软雅黑" pitchFamily="34" charset="-122"/>
            </a:endParaRPr>
          </a:p>
          <a:p>
            <a:pPr>
              <a:spcBef>
                <a:spcPts val="750"/>
              </a:spcBef>
            </a:pPr>
            <a:r>
              <a:rPr lang="zh-CN" altLang="en-US" sz="900" dirty="0">
                <a:solidFill>
                  <a:prstClr val="white">
                    <a:lumMod val="50000"/>
                  </a:prstClr>
                </a:solidFill>
                <a:latin typeface="微软雅黑" pitchFamily="34" charset="-122"/>
              </a:rPr>
              <a:t>此处添加详细文本描述，建议与标题相关并符合整体语言风格，语言描述尽量简洁生动。</a:t>
            </a:r>
          </a:p>
        </p:txBody>
      </p:sp>
      <p:cxnSp>
        <p:nvCxnSpPr>
          <p:cNvPr id="205" name="直接连接符 204"/>
          <p:cNvCxnSpPr/>
          <p:nvPr/>
        </p:nvCxnSpPr>
        <p:spPr>
          <a:xfrm>
            <a:off x="4801431" y="2233186"/>
            <a:ext cx="3048909" cy="0"/>
          </a:xfrm>
          <a:prstGeom prst="line">
            <a:avLst/>
          </a:prstGeom>
          <a:noFill/>
          <a:ln w="9525" cap="flat" cmpd="sng" algn="ctr">
            <a:solidFill>
              <a:schemeClr val="tx1">
                <a:lumMod val="50000"/>
                <a:lumOff val="50000"/>
              </a:schemeClr>
            </a:solidFill>
            <a:prstDash val="dash"/>
          </a:ln>
          <a:effectLst/>
        </p:spPr>
      </p:cxnSp>
      <p:cxnSp>
        <p:nvCxnSpPr>
          <p:cNvPr id="206" name="直接连接符 205"/>
          <p:cNvCxnSpPr/>
          <p:nvPr/>
        </p:nvCxnSpPr>
        <p:spPr>
          <a:xfrm>
            <a:off x="4800870" y="3293992"/>
            <a:ext cx="3049470" cy="0"/>
          </a:xfrm>
          <a:prstGeom prst="line">
            <a:avLst/>
          </a:prstGeom>
          <a:noFill/>
          <a:ln w="9525" cap="flat" cmpd="sng" algn="ctr">
            <a:solidFill>
              <a:schemeClr val="tx1">
                <a:lumMod val="50000"/>
                <a:lumOff val="50000"/>
              </a:schemeClr>
            </a:solidFill>
            <a:prstDash val="dash"/>
          </a:ln>
          <a:effectLst/>
        </p:spPr>
      </p:cxnSp>
      <p:grpSp>
        <p:nvGrpSpPr>
          <p:cNvPr id="207" name="组合 206"/>
          <p:cNvGrpSpPr/>
          <p:nvPr/>
        </p:nvGrpSpPr>
        <p:grpSpPr>
          <a:xfrm>
            <a:off x="967879" y="1216279"/>
            <a:ext cx="3464423" cy="3063128"/>
            <a:chOff x="512440" y="949532"/>
            <a:chExt cx="3771528" cy="3334209"/>
          </a:xfrm>
        </p:grpSpPr>
        <p:pic>
          <p:nvPicPr>
            <p:cNvPr id="208"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2578"/>
            <a:stretch/>
          </p:blipFill>
          <p:spPr>
            <a:xfrm>
              <a:off x="512440" y="949532"/>
              <a:ext cx="3771528" cy="3334209"/>
            </a:xfrm>
            <a:prstGeom prst="rect">
              <a:avLst/>
            </a:prstGeom>
            <a:effectLst>
              <a:reflection blurRad="6350" endPos="14000" dir="5400000" sy="-100000" algn="bl" rotWithShape="0"/>
            </a:effectLst>
          </p:spPr>
        </p:pic>
        <p:pic>
          <p:nvPicPr>
            <p:cNvPr id="20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8144" y="1156746"/>
              <a:ext cx="3374655"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0"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1" name="组合 210"/>
          <p:cNvGrpSpPr/>
          <p:nvPr/>
        </p:nvGrpSpPr>
        <p:grpSpPr>
          <a:xfrm>
            <a:off x="4763024" y="1484547"/>
            <a:ext cx="550637" cy="550711"/>
            <a:chOff x="4499992" y="267494"/>
            <a:chExt cx="599448" cy="599448"/>
          </a:xfrm>
        </p:grpSpPr>
        <p:grpSp>
          <p:nvGrpSpPr>
            <p:cNvPr id="212" name="组合 211"/>
            <p:cNvGrpSpPr/>
            <p:nvPr/>
          </p:nvGrpSpPr>
          <p:grpSpPr>
            <a:xfrm>
              <a:off x="4499992" y="267494"/>
              <a:ext cx="599448" cy="599448"/>
              <a:chOff x="4131160" y="713581"/>
              <a:chExt cx="881684" cy="881684"/>
            </a:xfrm>
          </p:grpSpPr>
          <p:sp>
            <p:nvSpPr>
              <p:cNvPr id="214" name="椭圆 21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sp>
            <p:nvSpPr>
              <p:cNvPr id="215" name="椭圆 214"/>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grpSp>
        <p:sp>
          <p:nvSpPr>
            <p:cNvPr id="213"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216" name="组合 215"/>
          <p:cNvGrpSpPr/>
          <p:nvPr/>
        </p:nvGrpSpPr>
        <p:grpSpPr>
          <a:xfrm>
            <a:off x="4777198" y="2454547"/>
            <a:ext cx="550637" cy="550711"/>
            <a:chOff x="5418452" y="307702"/>
            <a:chExt cx="599448" cy="599448"/>
          </a:xfrm>
        </p:grpSpPr>
        <p:grpSp>
          <p:nvGrpSpPr>
            <p:cNvPr id="217" name="组合 216"/>
            <p:cNvGrpSpPr/>
            <p:nvPr/>
          </p:nvGrpSpPr>
          <p:grpSpPr>
            <a:xfrm>
              <a:off x="5418452" y="307702"/>
              <a:ext cx="599448" cy="599448"/>
              <a:chOff x="4131160" y="713581"/>
              <a:chExt cx="881684" cy="881684"/>
            </a:xfrm>
          </p:grpSpPr>
          <p:sp>
            <p:nvSpPr>
              <p:cNvPr id="219" name="椭圆 21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sp>
            <p:nvSpPr>
              <p:cNvPr id="220" name="椭圆 219"/>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grpSp>
        <p:sp>
          <p:nvSpPr>
            <p:cNvPr id="218"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221" name="组合 220"/>
          <p:cNvGrpSpPr/>
          <p:nvPr/>
        </p:nvGrpSpPr>
        <p:grpSpPr>
          <a:xfrm>
            <a:off x="4793507" y="3407837"/>
            <a:ext cx="550637" cy="550711"/>
            <a:chOff x="6516216" y="334289"/>
            <a:chExt cx="599448" cy="599448"/>
          </a:xfrm>
        </p:grpSpPr>
        <p:grpSp>
          <p:nvGrpSpPr>
            <p:cNvPr id="222" name="组合 221"/>
            <p:cNvGrpSpPr/>
            <p:nvPr/>
          </p:nvGrpSpPr>
          <p:grpSpPr>
            <a:xfrm>
              <a:off x="6516216" y="334289"/>
              <a:ext cx="599448" cy="599448"/>
              <a:chOff x="4131160" y="713581"/>
              <a:chExt cx="881684" cy="881684"/>
            </a:xfrm>
          </p:grpSpPr>
          <p:sp>
            <p:nvSpPr>
              <p:cNvPr id="224" name="椭圆 22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sp>
            <p:nvSpPr>
              <p:cNvPr id="225" name="椭圆 224"/>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grpSp>
        <p:sp>
          <p:nvSpPr>
            <p:cNvPr id="22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7277204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7"/>
                                        </p:tgtEl>
                                        <p:attrNameLst>
                                          <p:attrName>style.visibility</p:attrName>
                                        </p:attrNameLst>
                                      </p:cBhvr>
                                      <p:to>
                                        <p:strVal val="visible"/>
                                      </p:to>
                                    </p:set>
                                    <p:anim calcmode="lin" valueType="num">
                                      <p:cBhvr additive="base">
                                        <p:cTn id="7" dur="500" fill="hold"/>
                                        <p:tgtEl>
                                          <p:spTgt spid="207"/>
                                        </p:tgtEl>
                                        <p:attrNameLst>
                                          <p:attrName>ppt_x</p:attrName>
                                        </p:attrNameLst>
                                      </p:cBhvr>
                                      <p:tavLst>
                                        <p:tav tm="0">
                                          <p:val>
                                            <p:strVal val="0-#ppt_w/2"/>
                                          </p:val>
                                        </p:tav>
                                        <p:tav tm="100000">
                                          <p:val>
                                            <p:strVal val="#ppt_x"/>
                                          </p:val>
                                        </p:tav>
                                      </p:tavLst>
                                    </p:anim>
                                    <p:anim calcmode="lin" valueType="num">
                                      <p:cBhvr additive="base">
                                        <p:cTn id="8" dur="500" fill="hold"/>
                                        <p:tgtEl>
                                          <p:spTgt spid="20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211"/>
                                        </p:tgtEl>
                                        <p:attrNameLst>
                                          <p:attrName>style.visibility</p:attrName>
                                        </p:attrNameLst>
                                      </p:cBhvr>
                                      <p:to>
                                        <p:strVal val="visible"/>
                                      </p:to>
                                    </p:set>
                                    <p:anim calcmode="lin" valueType="num">
                                      <p:cBhvr additive="base">
                                        <p:cTn id="12" dur="500" fill="hold"/>
                                        <p:tgtEl>
                                          <p:spTgt spid="211"/>
                                        </p:tgtEl>
                                        <p:attrNameLst>
                                          <p:attrName>ppt_x</p:attrName>
                                        </p:attrNameLst>
                                      </p:cBhvr>
                                      <p:tavLst>
                                        <p:tav tm="0">
                                          <p:val>
                                            <p:strVal val="1+#ppt_w/2"/>
                                          </p:val>
                                        </p:tav>
                                        <p:tav tm="100000">
                                          <p:val>
                                            <p:strVal val="#ppt_x"/>
                                          </p:val>
                                        </p:tav>
                                      </p:tavLst>
                                    </p:anim>
                                    <p:anim calcmode="lin" valueType="num">
                                      <p:cBhvr additive="base">
                                        <p:cTn id="13" dur="500" fill="hold"/>
                                        <p:tgtEl>
                                          <p:spTgt spid="2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02"/>
                                        </p:tgtEl>
                                        <p:attrNameLst>
                                          <p:attrName>style.visibility</p:attrName>
                                        </p:attrNameLst>
                                      </p:cBhvr>
                                      <p:to>
                                        <p:strVal val="visible"/>
                                      </p:to>
                                    </p:set>
                                    <p:animEffect transition="in" filter="wipe(left)">
                                      <p:cBhvr>
                                        <p:cTn id="17" dur="500"/>
                                        <p:tgtEl>
                                          <p:spTgt spid="20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05"/>
                                        </p:tgtEl>
                                        <p:attrNameLst>
                                          <p:attrName>style.visibility</p:attrName>
                                        </p:attrNameLst>
                                      </p:cBhvr>
                                      <p:to>
                                        <p:strVal val="visible"/>
                                      </p:to>
                                    </p:set>
                                    <p:animEffect transition="in" filter="fade">
                                      <p:cBhvr>
                                        <p:cTn id="21" dur="500"/>
                                        <p:tgtEl>
                                          <p:spTgt spid="205"/>
                                        </p:tgtEl>
                                      </p:cBhvr>
                                    </p:animEffect>
                                  </p:childTnLst>
                                </p:cTn>
                              </p:par>
                              <p:par>
                                <p:cTn id="22" presetID="2" presetClass="entr" presetSubtype="2" decel="100000" fill="hold" nodeType="with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additive="base">
                                        <p:cTn id="24" dur="500" fill="hold"/>
                                        <p:tgtEl>
                                          <p:spTgt spid="216"/>
                                        </p:tgtEl>
                                        <p:attrNameLst>
                                          <p:attrName>ppt_x</p:attrName>
                                        </p:attrNameLst>
                                      </p:cBhvr>
                                      <p:tavLst>
                                        <p:tav tm="0">
                                          <p:val>
                                            <p:strVal val="1+#ppt_w/2"/>
                                          </p:val>
                                        </p:tav>
                                        <p:tav tm="100000">
                                          <p:val>
                                            <p:strVal val="#ppt_x"/>
                                          </p:val>
                                        </p:tav>
                                      </p:tavLst>
                                    </p:anim>
                                    <p:anim calcmode="lin" valueType="num">
                                      <p:cBhvr additive="base">
                                        <p:cTn id="25" dur="500" fill="hold"/>
                                        <p:tgtEl>
                                          <p:spTgt spid="216"/>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03"/>
                                        </p:tgtEl>
                                        <p:attrNameLst>
                                          <p:attrName>style.visibility</p:attrName>
                                        </p:attrNameLst>
                                      </p:cBhvr>
                                      <p:to>
                                        <p:strVal val="visible"/>
                                      </p:to>
                                    </p:set>
                                    <p:animEffect transition="in" filter="wipe(left)">
                                      <p:cBhvr>
                                        <p:cTn id="29" dur="500"/>
                                        <p:tgtEl>
                                          <p:spTgt spid="203"/>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206"/>
                                        </p:tgtEl>
                                        <p:attrNameLst>
                                          <p:attrName>style.visibility</p:attrName>
                                        </p:attrNameLst>
                                      </p:cBhvr>
                                      <p:to>
                                        <p:strVal val="visible"/>
                                      </p:to>
                                    </p:set>
                                    <p:animEffect transition="in" filter="fade">
                                      <p:cBhvr>
                                        <p:cTn id="33" dur="500"/>
                                        <p:tgtEl>
                                          <p:spTgt spid="206"/>
                                        </p:tgtEl>
                                      </p:cBhvr>
                                    </p:animEffect>
                                  </p:childTnLst>
                                </p:cTn>
                              </p:par>
                              <p:par>
                                <p:cTn id="34" presetID="2" presetClass="entr" presetSubtype="2" decel="100000" fill="hold" nodeType="withEffect">
                                  <p:stCondLst>
                                    <p:cond delay="0"/>
                                  </p:stCondLst>
                                  <p:childTnLst>
                                    <p:set>
                                      <p:cBhvr>
                                        <p:cTn id="35" dur="1" fill="hold">
                                          <p:stCondLst>
                                            <p:cond delay="0"/>
                                          </p:stCondLst>
                                        </p:cTn>
                                        <p:tgtEl>
                                          <p:spTgt spid="221"/>
                                        </p:tgtEl>
                                        <p:attrNameLst>
                                          <p:attrName>style.visibility</p:attrName>
                                        </p:attrNameLst>
                                      </p:cBhvr>
                                      <p:to>
                                        <p:strVal val="visible"/>
                                      </p:to>
                                    </p:set>
                                    <p:anim calcmode="lin" valueType="num">
                                      <p:cBhvr additive="base">
                                        <p:cTn id="36" dur="500" fill="hold"/>
                                        <p:tgtEl>
                                          <p:spTgt spid="221"/>
                                        </p:tgtEl>
                                        <p:attrNameLst>
                                          <p:attrName>ppt_x</p:attrName>
                                        </p:attrNameLst>
                                      </p:cBhvr>
                                      <p:tavLst>
                                        <p:tav tm="0">
                                          <p:val>
                                            <p:strVal val="1+#ppt_w/2"/>
                                          </p:val>
                                        </p:tav>
                                        <p:tav tm="100000">
                                          <p:val>
                                            <p:strVal val="#ppt_x"/>
                                          </p:val>
                                        </p:tav>
                                      </p:tavLst>
                                    </p:anim>
                                    <p:anim calcmode="lin" valueType="num">
                                      <p:cBhvr additive="base">
                                        <p:cTn id="37" dur="500" fill="hold"/>
                                        <p:tgtEl>
                                          <p:spTgt spid="22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204"/>
                                        </p:tgtEl>
                                        <p:attrNameLst>
                                          <p:attrName>style.visibility</p:attrName>
                                        </p:attrNameLst>
                                      </p:cBhvr>
                                      <p:to>
                                        <p:strVal val="visible"/>
                                      </p:to>
                                    </p:set>
                                    <p:animEffect transition="in" filter="wipe(left)">
                                      <p:cBhvr>
                                        <p:cTn id="41"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p:bldP spid="203" grpId="0"/>
      <p:bldP spid="20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3851922" y="2070596"/>
            <a:ext cx="2031325" cy="1077218"/>
          </a:xfrm>
          <a:prstGeom prst="rect">
            <a:avLst/>
          </a:prstGeom>
          <a:noFill/>
        </p:spPr>
        <p:txBody>
          <a:bodyPr wrap="none" rtlCol="0">
            <a:spAutoFit/>
          </a:bodyPr>
          <a:lstStyle/>
          <a:p>
            <a:pPr marL="0" lvl="1"/>
            <a:r>
              <a:rPr lang="zh-CN" altLang="en-US" sz="1400" b="1" dirty="0" smtClean="0">
                <a:solidFill>
                  <a:srgbClr val="C00000"/>
                </a:solidFill>
                <a:latin typeface="微软雅黑" pitchFamily="34" charset="-122"/>
                <a:ea typeface="微软雅黑" pitchFamily="34" charset="-122"/>
              </a:rPr>
              <a:t> </a:t>
            </a:r>
            <a:r>
              <a:rPr lang="zh-CN" altLang="en-US" sz="2800" b="1" dirty="0" smtClean="0">
                <a:solidFill>
                  <a:srgbClr val="C00000"/>
                </a:solidFill>
                <a:latin typeface="微软雅黑" pitchFamily="34" charset="-122"/>
                <a:ea typeface="微软雅黑" pitchFamily="34" charset="-122"/>
              </a:rPr>
              <a:t>第四部分</a:t>
            </a:r>
            <a:endParaRPr lang="en-US" altLang="zh-CN" sz="2800" b="1" dirty="0">
              <a:solidFill>
                <a:srgbClr val="C00000"/>
              </a:solidFill>
              <a:latin typeface="微软雅黑" pitchFamily="34" charset="-122"/>
              <a:ea typeface="微软雅黑" pitchFamily="34" charset="-122"/>
            </a:endParaRPr>
          </a:p>
          <a:p>
            <a:pPr marL="0" lvl="1" algn="ctr"/>
            <a:r>
              <a:rPr lang="zh-CN" altLang="en-US" sz="3600" b="1" dirty="0" smtClean="0">
                <a:solidFill>
                  <a:srgbClr val="C00000"/>
                </a:solidFill>
                <a:latin typeface="微软雅黑" pitchFamily="34" charset="-122"/>
                <a:ea typeface="微软雅黑" pitchFamily="34" charset="-122"/>
              </a:rPr>
              <a:t>明年计划</a:t>
            </a:r>
            <a:endParaRPr lang="en-US" altLang="zh-CN" sz="3600" b="1" dirty="0" smtClean="0">
              <a:solidFill>
                <a:srgbClr val="C00000"/>
              </a:solidFill>
              <a:latin typeface="微软雅黑" pitchFamily="34" charset="-122"/>
              <a:ea typeface="微软雅黑" pitchFamily="34" charset="-122"/>
            </a:endParaRPr>
          </a:p>
        </p:txBody>
      </p:sp>
      <p:cxnSp>
        <p:nvCxnSpPr>
          <p:cNvPr id="33" name="直接连接符 32"/>
          <p:cNvCxnSpPr/>
          <p:nvPr/>
        </p:nvCxnSpPr>
        <p:spPr>
          <a:xfrm flipV="1">
            <a:off x="3635896" y="1635646"/>
            <a:ext cx="0" cy="1924424"/>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228994" y="3229730"/>
            <a:ext cx="902846" cy="246221"/>
          </a:xfrm>
          <a:prstGeom prst="rect">
            <a:avLst/>
          </a:prstGeom>
          <a:noFill/>
        </p:spPr>
        <p:txBody>
          <a:bodyPr wrap="square" lIns="0" tIns="0" rIns="0" bIns="0" rtlCol="0">
            <a:spAutoFit/>
          </a:bodyPr>
          <a:lstStyle/>
          <a:p>
            <a:r>
              <a:rPr lang="en-US" altLang="zh-CN" sz="1600" dirty="0" smtClean="0">
                <a:solidFill>
                  <a:srgbClr val="C00000"/>
                </a:solidFill>
                <a:latin typeface="微软雅黑" pitchFamily="34" charset="-122"/>
                <a:ea typeface="微软雅黑" pitchFamily="34" charset="-122"/>
              </a:rPr>
              <a:t>PART 04</a:t>
            </a:r>
            <a:endParaRPr lang="zh-CN" altLang="en-US" sz="1600" dirty="0" smtClean="0">
              <a:solidFill>
                <a:srgbClr val="C00000"/>
              </a:solidFill>
              <a:latin typeface="微软雅黑" pitchFamily="34" charset="-122"/>
              <a:ea typeface="微软雅黑" pitchFamily="34" charset="-122"/>
            </a:endParaRPr>
          </a:p>
        </p:txBody>
      </p:sp>
      <p:grpSp>
        <p:nvGrpSpPr>
          <p:cNvPr id="35" name="组合 34"/>
          <p:cNvGrpSpPr/>
          <p:nvPr/>
        </p:nvGrpSpPr>
        <p:grpSpPr>
          <a:xfrm>
            <a:off x="2051720" y="1806623"/>
            <a:ext cx="1197175" cy="1197175"/>
            <a:chOff x="2123728" y="1579722"/>
            <a:chExt cx="1197175" cy="1197175"/>
          </a:xfrm>
        </p:grpSpPr>
        <p:grpSp>
          <p:nvGrpSpPr>
            <p:cNvPr id="36" name="组合 35"/>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8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8"/>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7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8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8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8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8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7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7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8528"/>
                  </a:lnTo>
                  <a:lnTo>
                    <a:pt x="3197710" y="2018845"/>
                  </a:lnTo>
                  <a:lnTo>
                    <a:pt x="3200250" y="2017162"/>
                  </a:lnTo>
                  <a:lnTo>
                    <a:pt x="3203106" y="2017479"/>
                  </a:lnTo>
                  <a:lnTo>
                    <a:pt x="3254843" y="2017479"/>
                  </a:lnTo>
                  <a:lnTo>
                    <a:pt x="3258017" y="2017162"/>
                  </a:lnTo>
                  <a:lnTo>
                    <a:pt x="3260556" y="2018845"/>
                  </a:lnTo>
                  <a:lnTo>
                    <a:pt x="3263413" y="2018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8"/>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8"/>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38016544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5000">
                                          <p:cBhvr additive="base">
                                            <p:cTn id="7" dur="15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p:tgtEl>
                                              <p:spTgt spid="32"/>
                                            </p:tgtEl>
                                            <p:attrNameLst>
                                              <p:attrName>ppt_x</p:attrName>
                                            </p:attrNameLst>
                                          </p:cBhvr>
                                          <p:tavLst>
                                            <p:tav tm="0">
                                              <p:val>
                                                <p:strVal val="#ppt_x-#ppt_w*1.125000"/>
                                              </p:val>
                                            </p:tav>
                                            <p:tav tm="100000">
                                              <p:val>
                                                <p:strVal val="#ppt_x"/>
                                              </p:val>
                                            </p:tav>
                                          </p:tavLst>
                                        </p:anim>
                                        <p:animEffect transition="in" filter="wipe(right)">
                                          <p:cBhvr>
                                            <p:cTn id="17" dur="500"/>
                                            <p:tgtEl>
                                              <p:spTgt spid="32"/>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anim calcmode="lin" valueType="num">
                                          <p:cBhvr>
                                            <p:cTn id="22" dur="500" fill="hold"/>
                                            <p:tgtEl>
                                              <p:spTgt spid="34"/>
                                            </p:tgtEl>
                                            <p:attrNameLst>
                                              <p:attrName>ppt_x</p:attrName>
                                            </p:attrNameLst>
                                          </p:cBhvr>
                                          <p:tavLst>
                                            <p:tav tm="0">
                                              <p:val>
                                                <p:strVal val="#ppt_x"/>
                                              </p:val>
                                            </p:tav>
                                            <p:tav tm="100000">
                                              <p:val>
                                                <p:strVal val="#ppt_x"/>
                                              </p:val>
                                            </p:tav>
                                          </p:tavLst>
                                        </p:anim>
                                        <p:anim calcmode="lin" valueType="num">
                                          <p:cBhvr>
                                            <p:cTn id="23"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500" fill="hold"/>
                                            <p:tgtEl>
                                              <p:spTgt spid="35"/>
                                            </p:tgtEl>
                                            <p:attrNameLst>
                                              <p:attrName>ppt_x</p:attrName>
                                            </p:attrNameLst>
                                          </p:cBhvr>
                                          <p:tavLst>
                                            <p:tav tm="0">
                                              <p:val>
                                                <p:strVal val="0-#ppt_w/2"/>
                                              </p:val>
                                            </p:tav>
                                            <p:tav tm="100000">
                                              <p:val>
                                                <p:strVal val="#ppt_x"/>
                                              </p:val>
                                            </p:tav>
                                          </p:tavLst>
                                        </p:anim>
                                        <p:anim calcmode="lin" valueType="num">
                                          <p:cBhvr additive="base">
                                            <p:cTn id="8" dur="1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p:tgtEl>
                                              <p:spTgt spid="32"/>
                                            </p:tgtEl>
                                            <p:attrNameLst>
                                              <p:attrName>ppt_x</p:attrName>
                                            </p:attrNameLst>
                                          </p:cBhvr>
                                          <p:tavLst>
                                            <p:tav tm="0">
                                              <p:val>
                                                <p:strVal val="#ppt_x-#ppt_w*1.125000"/>
                                              </p:val>
                                            </p:tav>
                                            <p:tav tm="100000">
                                              <p:val>
                                                <p:strVal val="#ppt_x"/>
                                              </p:val>
                                            </p:tav>
                                          </p:tavLst>
                                        </p:anim>
                                        <p:animEffect transition="in" filter="wipe(right)">
                                          <p:cBhvr>
                                            <p:cTn id="17" dur="500"/>
                                            <p:tgtEl>
                                              <p:spTgt spid="32"/>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anim calcmode="lin" valueType="num">
                                          <p:cBhvr>
                                            <p:cTn id="22" dur="500" fill="hold"/>
                                            <p:tgtEl>
                                              <p:spTgt spid="34"/>
                                            </p:tgtEl>
                                            <p:attrNameLst>
                                              <p:attrName>ppt_x</p:attrName>
                                            </p:attrNameLst>
                                          </p:cBhvr>
                                          <p:tavLst>
                                            <p:tav tm="0">
                                              <p:val>
                                                <p:strVal val="#ppt_x"/>
                                              </p:val>
                                            </p:tav>
                                            <p:tav tm="100000">
                                              <p:val>
                                                <p:strVal val="#ppt_x"/>
                                              </p:val>
                                            </p:tav>
                                          </p:tavLst>
                                        </p:anim>
                                        <p:anim calcmode="lin" valueType="num">
                                          <p:cBhvr>
                                            <p:cTn id="23"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椭圆 43"/>
          <p:cNvSpPr/>
          <p:nvPr/>
        </p:nvSpPr>
        <p:spPr>
          <a:xfrm>
            <a:off x="3225491" y="1491630"/>
            <a:ext cx="2600777" cy="2601128"/>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5" name="组合 44"/>
          <p:cNvGrpSpPr/>
          <p:nvPr/>
        </p:nvGrpSpPr>
        <p:grpSpPr>
          <a:xfrm>
            <a:off x="3701568" y="1967772"/>
            <a:ext cx="1648622" cy="1648845"/>
            <a:chOff x="8502650" y="2178050"/>
            <a:chExt cx="2120900" cy="2120900"/>
          </a:xfrm>
        </p:grpSpPr>
        <p:sp>
          <p:nvSpPr>
            <p:cNvPr id="46" name="椭圆 45"/>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7" name="椭圆 46"/>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49" name="椭圆 48"/>
          <p:cNvSpPr/>
          <p:nvPr/>
        </p:nvSpPr>
        <p:spPr>
          <a:xfrm>
            <a:off x="4082080" y="2348335"/>
            <a:ext cx="887598" cy="887718"/>
          </a:xfrm>
          <a:prstGeom prst="ellipse">
            <a:avLst/>
          </a:prstGeom>
          <a:solidFill>
            <a:srgbClr val="CC0000"/>
          </a:solidFill>
          <a:ln>
            <a:noFill/>
          </a:ln>
          <a:effectLst>
            <a:innerShdw blurRad="101600" dist="50800" dir="16200000">
              <a:schemeClr val="accent2">
                <a:lumMod val="50000"/>
                <a:alpha val="5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4272890" y="2575230"/>
            <a:ext cx="505979" cy="433929"/>
            <a:chOff x="3546346" y="2339026"/>
            <a:chExt cx="897787" cy="769842"/>
          </a:xfrm>
          <a:solidFill>
            <a:schemeClr val="bg1"/>
          </a:solidFill>
        </p:grpSpPr>
        <p:sp>
          <p:nvSpPr>
            <p:cNvPr id="5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sp>
          <p:nvSpPr>
            <p:cNvPr id="5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FFFFFF"/>
                </a:solidFill>
                <a:latin typeface="Calibri"/>
                <a:ea typeface="宋体" panose="02010600030101010101" pitchFamily="2" charset="-122"/>
              </a:endParaRPr>
            </a:p>
          </p:txBody>
        </p:sp>
      </p:grpSp>
      <p:grpSp>
        <p:nvGrpSpPr>
          <p:cNvPr id="58" name="组合 57"/>
          <p:cNvGrpSpPr/>
          <p:nvPr/>
        </p:nvGrpSpPr>
        <p:grpSpPr>
          <a:xfrm>
            <a:off x="2859224" y="2711078"/>
            <a:ext cx="3427141" cy="173457"/>
            <a:chOff x="3583200" y="3301838"/>
            <a:chExt cx="5025601" cy="254325"/>
          </a:xfrm>
        </p:grpSpPr>
        <p:sp>
          <p:nvSpPr>
            <p:cNvPr id="59" name="等腰三角形 58"/>
            <p:cNvSpPr/>
            <p:nvPr/>
          </p:nvSpPr>
          <p:spPr>
            <a:xfrm rot="5400000">
              <a:off x="8372017"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0" name="等腰三角形 59"/>
            <p:cNvSpPr/>
            <p:nvPr/>
          </p:nvSpPr>
          <p:spPr>
            <a:xfrm rot="16200000" flipH="1">
              <a:off x="3565660"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61" name="组合 60"/>
          <p:cNvGrpSpPr/>
          <p:nvPr/>
        </p:nvGrpSpPr>
        <p:grpSpPr>
          <a:xfrm rot="5400000">
            <a:off x="2858992" y="2711089"/>
            <a:ext cx="3427604" cy="173434"/>
            <a:chOff x="3583200" y="3301838"/>
            <a:chExt cx="5025601" cy="254325"/>
          </a:xfrm>
        </p:grpSpPr>
        <p:sp>
          <p:nvSpPr>
            <p:cNvPr id="62" name="等腰三角形 61"/>
            <p:cNvSpPr/>
            <p:nvPr/>
          </p:nvSpPr>
          <p:spPr>
            <a:xfrm rot="5400000">
              <a:off x="8372017"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3" name="等腰三角形 62"/>
            <p:cNvSpPr/>
            <p:nvPr/>
          </p:nvSpPr>
          <p:spPr>
            <a:xfrm rot="16200000" flipH="1">
              <a:off x="3565660"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64" name="组合 63"/>
          <p:cNvGrpSpPr/>
          <p:nvPr/>
        </p:nvGrpSpPr>
        <p:grpSpPr>
          <a:xfrm>
            <a:off x="2740492" y="1274914"/>
            <a:ext cx="682761" cy="682853"/>
            <a:chOff x="3653355" y="1699361"/>
            <a:chExt cx="910190" cy="910190"/>
          </a:xfrm>
        </p:grpSpPr>
        <p:grpSp>
          <p:nvGrpSpPr>
            <p:cNvPr id="65" name="组合 64"/>
            <p:cNvGrpSpPr/>
            <p:nvPr/>
          </p:nvGrpSpPr>
          <p:grpSpPr>
            <a:xfrm>
              <a:off x="3653355" y="1699361"/>
              <a:ext cx="910190" cy="910190"/>
              <a:chOff x="996100" y="1952903"/>
              <a:chExt cx="2952197" cy="2952197"/>
            </a:xfrm>
          </p:grpSpPr>
          <p:sp>
            <p:nvSpPr>
              <p:cNvPr id="74" name="椭圆 73"/>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5" name="组合 74"/>
              <p:cNvGrpSpPr/>
              <p:nvPr/>
            </p:nvGrpSpPr>
            <p:grpSpPr>
              <a:xfrm>
                <a:off x="1373307" y="2330110"/>
                <a:ext cx="2197781" cy="2197781"/>
                <a:chOff x="8502650" y="2178050"/>
                <a:chExt cx="2120900" cy="2120900"/>
              </a:xfrm>
            </p:grpSpPr>
            <p:sp>
              <p:nvSpPr>
                <p:cNvPr id="76" name="椭圆 75"/>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19" name="椭圆 118"/>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66" name="组合 65"/>
            <p:cNvGrpSpPr/>
            <p:nvPr/>
          </p:nvGrpSpPr>
          <p:grpSpPr>
            <a:xfrm>
              <a:off x="3937049" y="1969532"/>
              <a:ext cx="352739" cy="369846"/>
              <a:chOff x="2396234" y="1140796"/>
              <a:chExt cx="516445" cy="541492"/>
            </a:xfrm>
            <a:solidFill>
              <a:schemeClr val="accent1"/>
            </a:solidFill>
          </p:grpSpPr>
          <p:sp>
            <p:nvSpPr>
              <p:cNvPr id="67" name="Freeform 33"/>
              <p:cNvSpPr>
                <a:spLocks noEditPoints="1"/>
              </p:cNvSpPr>
              <p:nvPr/>
            </p:nvSpPr>
            <p:spPr bwMode="auto">
              <a:xfrm>
                <a:off x="2396234" y="1140796"/>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68" name="Freeform 34"/>
              <p:cNvSpPr>
                <a:spLocks/>
              </p:cNvSpPr>
              <p:nvPr/>
            </p:nvSpPr>
            <p:spPr bwMode="auto">
              <a:xfrm>
                <a:off x="2497614" y="1574944"/>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69" name="Freeform 35"/>
              <p:cNvSpPr>
                <a:spLocks/>
              </p:cNvSpPr>
              <p:nvPr/>
            </p:nvSpPr>
            <p:spPr bwMode="auto">
              <a:xfrm>
                <a:off x="2468989" y="1230846"/>
                <a:ext cx="90645" cy="101380"/>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70" name="Freeform 36"/>
              <p:cNvSpPr>
                <a:spLocks/>
              </p:cNvSpPr>
              <p:nvPr/>
            </p:nvSpPr>
            <p:spPr bwMode="auto">
              <a:xfrm>
                <a:off x="2765975" y="1281536"/>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71" name="Freeform 37"/>
              <p:cNvSpPr>
                <a:spLocks noEditPoints="1"/>
              </p:cNvSpPr>
              <p:nvPr/>
            </p:nvSpPr>
            <p:spPr bwMode="auto">
              <a:xfrm>
                <a:off x="2559635" y="1236213"/>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72" name="Freeform 38"/>
              <p:cNvSpPr>
                <a:spLocks noEditPoints="1"/>
              </p:cNvSpPr>
              <p:nvPr/>
            </p:nvSpPr>
            <p:spPr bwMode="auto">
              <a:xfrm>
                <a:off x="2610922" y="1287500"/>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73" name="Oval 39"/>
              <p:cNvSpPr>
                <a:spLocks noChangeArrowheads="1"/>
              </p:cNvSpPr>
              <p:nvPr/>
            </p:nvSpPr>
            <p:spPr bwMode="auto">
              <a:xfrm>
                <a:off x="2639547" y="1316125"/>
                <a:ext cx="31011" cy="27433"/>
              </a:xfrm>
              <a:prstGeom prst="ellips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20" name="组合 119"/>
          <p:cNvGrpSpPr/>
          <p:nvPr/>
        </p:nvGrpSpPr>
        <p:grpSpPr>
          <a:xfrm>
            <a:off x="2740492" y="3637844"/>
            <a:ext cx="682761" cy="682853"/>
            <a:chOff x="3653355" y="4848961"/>
            <a:chExt cx="910190" cy="910190"/>
          </a:xfrm>
        </p:grpSpPr>
        <p:grpSp>
          <p:nvGrpSpPr>
            <p:cNvPr id="121" name="组合 120"/>
            <p:cNvGrpSpPr/>
            <p:nvPr/>
          </p:nvGrpSpPr>
          <p:grpSpPr>
            <a:xfrm>
              <a:off x="3653355" y="4848961"/>
              <a:ext cx="910190" cy="910190"/>
              <a:chOff x="996100" y="1952903"/>
              <a:chExt cx="2952197" cy="2952197"/>
            </a:xfrm>
          </p:grpSpPr>
          <p:sp>
            <p:nvSpPr>
              <p:cNvPr id="126" name="椭圆 125"/>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27" name="组合 126"/>
              <p:cNvGrpSpPr/>
              <p:nvPr/>
            </p:nvGrpSpPr>
            <p:grpSpPr>
              <a:xfrm>
                <a:off x="1373307" y="2330110"/>
                <a:ext cx="2197781" cy="2197781"/>
                <a:chOff x="8502650" y="2178050"/>
                <a:chExt cx="2120900" cy="2120900"/>
              </a:xfrm>
            </p:grpSpPr>
            <p:sp>
              <p:nvSpPr>
                <p:cNvPr id="128" name="椭圆 127"/>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9" name="椭圆 128"/>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22" name="组合 121"/>
            <p:cNvGrpSpPr/>
            <p:nvPr/>
          </p:nvGrpSpPr>
          <p:grpSpPr>
            <a:xfrm>
              <a:off x="3947715" y="5137009"/>
              <a:ext cx="329929" cy="321783"/>
              <a:chOff x="2435593" y="2384795"/>
              <a:chExt cx="483049" cy="471122"/>
            </a:xfrm>
            <a:solidFill>
              <a:schemeClr val="accent5"/>
            </a:solidFill>
          </p:grpSpPr>
          <p:sp>
            <p:nvSpPr>
              <p:cNvPr id="123" name="Freeform 80"/>
              <p:cNvSpPr>
                <a:spLocks/>
              </p:cNvSpPr>
              <p:nvPr/>
            </p:nvSpPr>
            <p:spPr bwMode="auto">
              <a:xfrm>
                <a:off x="2610922" y="2506452"/>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24" name="Freeform 81"/>
              <p:cNvSpPr>
                <a:spLocks/>
              </p:cNvSpPr>
              <p:nvPr/>
            </p:nvSpPr>
            <p:spPr bwMode="auto">
              <a:xfrm>
                <a:off x="2540552" y="2616182"/>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25" name="Freeform 82"/>
              <p:cNvSpPr>
                <a:spLocks noEditPoints="1"/>
              </p:cNvSpPr>
              <p:nvPr/>
            </p:nvSpPr>
            <p:spPr bwMode="auto">
              <a:xfrm>
                <a:off x="2435593" y="2384795"/>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30" name="组合 129"/>
          <p:cNvGrpSpPr/>
          <p:nvPr/>
        </p:nvGrpSpPr>
        <p:grpSpPr>
          <a:xfrm>
            <a:off x="5722335" y="3637844"/>
            <a:ext cx="682761" cy="682853"/>
            <a:chOff x="7628455" y="4848961"/>
            <a:chExt cx="910190" cy="910190"/>
          </a:xfrm>
        </p:grpSpPr>
        <p:grpSp>
          <p:nvGrpSpPr>
            <p:cNvPr id="131" name="组合 130"/>
            <p:cNvGrpSpPr/>
            <p:nvPr/>
          </p:nvGrpSpPr>
          <p:grpSpPr>
            <a:xfrm>
              <a:off x="7628455" y="4848961"/>
              <a:ext cx="910190" cy="910190"/>
              <a:chOff x="996100" y="1952903"/>
              <a:chExt cx="2952197" cy="2952197"/>
            </a:xfrm>
          </p:grpSpPr>
          <p:sp>
            <p:nvSpPr>
              <p:cNvPr id="141" name="椭圆 140"/>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42" name="组合 141"/>
              <p:cNvGrpSpPr/>
              <p:nvPr/>
            </p:nvGrpSpPr>
            <p:grpSpPr>
              <a:xfrm>
                <a:off x="1373307" y="2330110"/>
                <a:ext cx="2197781" cy="2197781"/>
                <a:chOff x="8502650" y="2178050"/>
                <a:chExt cx="2120900" cy="2120900"/>
              </a:xfrm>
            </p:grpSpPr>
            <p:sp>
              <p:nvSpPr>
                <p:cNvPr id="143" name="椭圆 142"/>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44" name="椭圆 143"/>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32" name="组合 131"/>
            <p:cNvGrpSpPr/>
            <p:nvPr/>
          </p:nvGrpSpPr>
          <p:grpSpPr>
            <a:xfrm>
              <a:off x="7862782" y="5122947"/>
              <a:ext cx="441533" cy="365773"/>
              <a:chOff x="2427245" y="4642599"/>
              <a:chExt cx="646449" cy="535528"/>
            </a:xfrm>
            <a:solidFill>
              <a:schemeClr val="accent4"/>
            </a:solidFill>
          </p:grpSpPr>
          <p:sp>
            <p:nvSpPr>
              <p:cNvPr id="133" name="Freeform 127"/>
              <p:cNvSpPr>
                <a:spLocks noEditPoints="1"/>
              </p:cNvSpPr>
              <p:nvPr/>
            </p:nvSpPr>
            <p:spPr bwMode="auto">
              <a:xfrm>
                <a:off x="2435593" y="4721318"/>
                <a:ext cx="307720" cy="301757"/>
              </a:xfrm>
              <a:custGeom>
                <a:avLst/>
                <a:gdLst>
                  <a:gd name="T0" fmla="*/ 15 w 109"/>
                  <a:gd name="T1" fmla="*/ 79 h 107"/>
                  <a:gd name="T2" fmla="*/ 9 w 109"/>
                  <a:gd name="T3" fmla="*/ 85 h 107"/>
                  <a:gd name="T4" fmla="*/ 23 w 109"/>
                  <a:gd name="T5" fmla="*/ 99 h 107"/>
                  <a:gd name="T6" fmla="*/ 29 w 109"/>
                  <a:gd name="T7" fmla="*/ 93 h 107"/>
                  <a:gd name="T8" fmla="*/ 44 w 109"/>
                  <a:gd name="T9" fmla="*/ 99 h 107"/>
                  <a:gd name="T10" fmla="*/ 44 w 109"/>
                  <a:gd name="T11" fmla="*/ 107 h 107"/>
                  <a:gd name="T12" fmla="*/ 64 w 109"/>
                  <a:gd name="T13" fmla="*/ 107 h 107"/>
                  <a:gd name="T14" fmla="*/ 64 w 109"/>
                  <a:gd name="T15" fmla="*/ 99 h 107"/>
                  <a:gd name="T16" fmla="*/ 80 w 109"/>
                  <a:gd name="T17" fmla="*/ 93 h 107"/>
                  <a:gd name="T18" fmla="*/ 86 w 109"/>
                  <a:gd name="T19" fmla="*/ 99 h 107"/>
                  <a:gd name="T20" fmla="*/ 100 w 109"/>
                  <a:gd name="T21" fmla="*/ 85 h 107"/>
                  <a:gd name="T22" fmla="*/ 94 w 109"/>
                  <a:gd name="T23" fmla="*/ 79 h 107"/>
                  <a:gd name="T24" fmla="*/ 101 w 109"/>
                  <a:gd name="T25" fmla="*/ 64 h 107"/>
                  <a:gd name="T26" fmla="*/ 109 w 109"/>
                  <a:gd name="T27" fmla="*/ 64 h 107"/>
                  <a:gd name="T28" fmla="*/ 109 w 109"/>
                  <a:gd name="T29" fmla="*/ 44 h 107"/>
                  <a:gd name="T30" fmla="*/ 101 w 109"/>
                  <a:gd name="T31" fmla="*/ 44 h 107"/>
                  <a:gd name="T32" fmla="*/ 94 w 109"/>
                  <a:gd name="T33" fmla="*/ 28 h 107"/>
                  <a:gd name="T34" fmla="*/ 100 w 109"/>
                  <a:gd name="T35" fmla="*/ 22 h 107"/>
                  <a:gd name="T36" fmla="*/ 86 w 109"/>
                  <a:gd name="T37" fmla="*/ 8 h 107"/>
                  <a:gd name="T38" fmla="*/ 80 w 109"/>
                  <a:gd name="T39" fmla="*/ 14 h 107"/>
                  <a:gd name="T40" fmla="*/ 64 w 109"/>
                  <a:gd name="T41" fmla="*/ 7 h 107"/>
                  <a:gd name="T42" fmla="*/ 64 w 109"/>
                  <a:gd name="T43" fmla="*/ 0 h 107"/>
                  <a:gd name="T44" fmla="*/ 44 w 109"/>
                  <a:gd name="T45" fmla="*/ 0 h 107"/>
                  <a:gd name="T46" fmla="*/ 44 w 109"/>
                  <a:gd name="T47" fmla="*/ 8 h 107"/>
                  <a:gd name="T48" fmla="*/ 29 w 109"/>
                  <a:gd name="T49" fmla="*/ 14 h 107"/>
                  <a:gd name="T50" fmla="*/ 22 w 109"/>
                  <a:gd name="T51" fmla="*/ 8 h 107"/>
                  <a:gd name="T52" fmla="*/ 8 w 109"/>
                  <a:gd name="T53" fmla="*/ 21 h 107"/>
                  <a:gd name="T54" fmla="*/ 15 w 109"/>
                  <a:gd name="T55" fmla="*/ 28 h 107"/>
                  <a:gd name="T56" fmla="*/ 8 w 109"/>
                  <a:gd name="T57" fmla="*/ 44 h 107"/>
                  <a:gd name="T58" fmla="*/ 0 w 109"/>
                  <a:gd name="T59" fmla="*/ 44 h 107"/>
                  <a:gd name="T60" fmla="*/ 0 w 109"/>
                  <a:gd name="T61" fmla="*/ 64 h 107"/>
                  <a:gd name="T62" fmla="*/ 9 w 109"/>
                  <a:gd name="T63" fmla="*/ 64 h 107"/>
                  <a:gd name="T64" fmla="*/ 15 w 109"/>
                  <a:gd name="T65" fmla="*/ 79 h 107"/>
                  <a:gd name="T66" fmla="*/ 55 w 109"/>
                  <a:gd name="T67" fmla="*/ 20 h 107"/>
                  <a:gd name="T68" fmla="*/ 88 w 109"/>
                  <a:gd name="T69" fmla="*/ 53 h 107"/>
                  <a:gd name="T70" fmla="*/ 55 w 109"/>
                  <a:gd name="T71" fmla="*/ 87 h 107"/>
                  <a:gd name="T72" fmla="*/ 21 w 109"/>
                  <a:gd name="T73" fmla="*/ 53 h 107"/>
                  <a:gd name="T74" fmla="*/ 55 w 109"/>
                  <a:gd name="T75" fmla="*/ 2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107">
                    <a:moveTo>
                      <a:pt x="15" y="79"/>
                    </a:moveTo>
                    <a:cubicBezTo>
                      <a:pt x="9" y="85"/>
                      <a:pt x="9" y="85"/>
                      <a:pt x="9" y="85"/>
                    </a:cubicBezTo>
                    <a:cubicBezTo>
                      <a:pt x="23" y="99"/>
                      <a:pt x="23" y="99"/>
                      <a:pt x="23" y="99"/>
                    </a:cubicBezTo>
                    <a:cubicBezTo>
                      <a:pt x="29" y="93"/>
                      <a:pt x="29" y="93"/>
                      <a:pt x="29" y="93"/>
                    </a:cubicBezTo>
                    <a:cubicBezTo>
                      <a:pt x="34" y="96"/>
                      <a:pt x="39" y="98"/>
                      <a:pt x="44" y="99"/>
                    </a:cubicBezTo>
                    <a:cubicBezTo>
                      <a:pt x="44" y="107"/>
                      <a:pt x="44" y="107"/>
                      <a:pt x="44" y="107"/>
                    </a:cubicBezTo>
                    <a:cubicBezTo>
                      <a:pt x="64" y="107"/>
                      <a:pt x="64" y="107"/>
                      <a:pt x="64" y="107"/>
                    </a:cubicBezTo>
                    <a:cubicBezTo>
                      <a:pt x="64" y="99"/>
                      <a:pt x="64" y="99"/>
                      <a:pt x="64" y="99"/>
                    </a:cubicBezTo>
                    <a:cubicBezTo>
                      <a:pt x="70" y="98"/>
                      <a:pt x="75" y="96"/>
                      <a:pt x="80" y="93"/>
                    </a:cubicBezTo>
                    <a:cubicBezTo>
                      <a:pt x="86" y="99"/>
                      <a:pt x="86" y="99"/>
                      <a:pt x="86" y="99"/>
                    </a:cubicBezTo>
                    <a:cubicBezTo>
                      <a:pt x="100" y="85"/>
                      <a:pt x="100" y="85"/>
                      <a:pt x="100" y="85"/>
                    </a:cubicBezTo>
                    <a:cubicBezTo>
                      <a:pt x="94" y="79"/>
                      <a:pt x="94" y="79"/>
                      <a:pt x="94" y="79"/>
                    </a:cubicBezTo>
                    <a:cubicBezTo>
                      <a:pt x="97" y="75"/>
                      <a:pt x="99" y="69"/>
                      <a:pt x="101" y="64"/>
                    </a:cubicBezTo>
                    <a:cubicBezTo>
                      <a:pt x="109" y="64"/>
                      <a:pt x="109" y="64"/>
                      <a:pt x="109" y="64"/>
                    </a:cubicBezTo>
                    <a:cubicBezTo>
                      <a:pt x="109" y="44"/>
                      <a:pt x="109" y="44"/>
                      <a:pt x="109" y="44"/>
                    </a:cubicBezTo>
                    <a:cubicBezTo>
                      <a:pt x="101" y="44"/>
                      <a:pt x="101" y="44"/>
                      <a:pt x="101" y="44"/>
                    </a:cubicBezTo>
                    <a:cubicBezTo>
                      <a:pt x="100" y="38"/>
                      <a:pt x="97" y="33"/>
                      <a:pt x="94" y="28"/>
                    </a:cubicBezTo>
                    <a:cubicBezTo>
                      <a:pt x="100" y="22"/>
                      <a:pt x="100" y="22"/>
                      <a:pt x="100" y="22"/>
                    </a:cubicBezTo>
                    <a:cubicBezTo>
                      <a:pt x="86" y="8"/>
                      <a:pt x="86" y="8"/>
                      <a:pt x="86" y="8"/>
                    </a:cubicBezTo>
                    <a:cubicBezTo>
                      <a:pt x="80" y="14"/>
                      <a:pt x="80" y="14"/>
                      <a:pt x="80" y="14"/>
                    </a:cubicBezTo>
                    <a:cubicBezTo>
                      <a:pt x="75" y="11"/>
                      <a:pt x="70" y="9"/>
                      <a:pt x="64" y="7"/>
                    </a:cubicBezTo>
                    <a:cubicBezTo>
                      <a:pt x="64" y="0"/>
                      <a:pt x="64" y="0"/>
                      <a:pt x="64" y="0"/>
                    </a:cubicBezTo>
                    <a:cubicBezTo>
                      <a:pt x="44" y="0"/>
                      <a:pt x="44" y="0"/>
                      <a:pt x="44" y="0"/>
                    </a:cubicBezTo>
                    <a:cubicBezTo>
                      <a:pt x="44" y="8"/>
                      <a:pt x="44" y="8"/>
                      <a:pt x="44" y="8"/>
                    </a:cubicBezTo>
                    <a:cubicBezTo>
                      <a:pt x="39" y="9"/>
                      <a:pt x="33" y="11"/>
                      <a:pt x="29" y="14"/>
                    </a:cubicBezTo>
                    <a:cubicBezTo>
                      <a:pt x="22" y="8"/>
                      <a:pt x="22" y="8"/>
                      <a:pt x="22" y="8"/>
                    </a:cubicBezTo>
                    <a:cubicBezTo>
                      <a:pt x="8" y="21"/>
                      <a:pt x="8" y="21"/>
                      <a:pt x="8" y="21"/>
                    </a:cubicBezTo>
                    <a:cubicBezTo>
                      <a:pt x="15" y="28"/>
                      <a:pt x="15" y="28"/>
                      <a:pt x="15" y="28"/>
                    </a:cubicBezTo>
                    <a:cubicBezTo>
                      <a:pt x="12" y="33"/>
                      <a:pt x="10" y="38"/>
                      <a:pt x="8" y="44"/>
                    </a:cubicBezTo>
                    <a:cubicBezTo>
                      <a:pt x="0" y="44"/>
                      <a:pt x="0" y="44"/>
                      <a:pt x="0" y="44"/>
                    </a:cubicBezTo>
                    <a:cubicBezTo>
                      <a:pt x="0" y="64"/>
                      <a:pt x="0" y="64"/>
                      <a:pt x="0" y="64"/>
                    </a:cubicBezTo>
                    <a:cubicBezTo>
                      <a:pt x="9" y="64"/>
                      <a:pt x="9" y="64"/>
                      <a:pt x="9" y="64"/>
                    </a:cubicBezTo>
                    <a:cubicBezTo>
                      <a:pt x="10" y="69"/>
                      <a:pt x="12" y="74"/>
                      <a:pt x="15" y="79"/>
                    </a:cubicBezTo>
                    <a:close/>
                    <a:moveTo>
                      <a:pt x="55" y="20"/>
                    </a:moveTo>
                    <a:cubicBezTo>
                      <a:pt x="73" y="20"/>
                      <a:pt x="88" y="35"/>
                      <a:pt x="88" y="53"/>
                    </a:cubicBezTo>
                    <a:cubicBezTo>
                      <a:pt x="88" y="72"/>
                      <a:pt x="73" y="87"/>
                      <a:pt x="55" y="87"/>
                    </a:cubicBezTo>
                    <a:cubicBezTo>
                      <a:pt x="36" y="87"/>
                      <a:pt x="21" y="72"/>
                      <a:pt x="21" y="53"/>
                    </a:cubicBezTo>
                    <a:cubicBezTo>
                      <a:pt x="21" y="35"/>
                      <a:pt x="36" y="20"/>
                      <a:pt x="55" y="20"/>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4" name="Freeform 128"/>
              <p:cNvSpPr>
                <a:spLocks/>
              </p:cNvSpPr>
              <p:nvPr/>
            </p:nvSpPr>
            <p:spPr bwMode="auto">
              <a:xfrm>
                <a:off x="2588260" y="4760678"/>
                <a:ext cx="485434" cy="417449"/>
              </a:xfrm>
              <a:custGeom>
                <a:avLst/>
                <a:gdLst>
                  <a:gd name="T0" fmla="*/ 106 w 172"/>
                  <a:gd name="T1" fmla="*/ 60 h 148"/>
                  <a:gd name="T2" fmla="*/ 106 w 172"/>
                  <a:gd name="T3" fmla="*/ 55 h 148"/>
                  <a:gd name="T4" fmla="*/ 97 w 172"/>
                  <a:gd name="T5" fmla="*/ 46 h 148"/>
                  <a:gd name="T6" fmla="*/ 92 w 172"/>
                  <a:gd name="T7" fmla="*/ 46 h 148"/>
                  <a:gd name="T8" fmla="*/ 107 w 172"/>
                  <a:gd name="T9" fmla="*/ 24 h 148"/>
                  <a:gd name="T10" fmla="*/ 84 w 172"/>
                  <a:gd name="T11" fmla="*/ 0 h 148"/>
                  <a:gd name="T12" fmla="*/ 60 w 172"/>
                  <a:gd name="T13" fmla="*/ 24 h 148"/>
                  <a:gd name="T14" fmla="*/ 60 w 172"/>
                  <a:gd name="T15" fmla="*/ 24 h 148"/>
                  <a:gd name="T16" fmla="*/ 61 w 172"/>
                  <a:gd name="T17" fmla="*/ 24 h 148"/>
                  <a:gd name="T18" fmla="*/ 61 w 172"/>
                  <a:gd name="T19" fmla="*/ 28 h 148"/>
                  <a:gd name="T20" fmla="*/ 75 w 172"/>
                  <a:gd name="T21" fmla="*/ 46 h 148"/>
                  <a:gd name="T22" fmla="*/ 61 w 172"/>
                  <a:gd name="T23" fmla="*/ 46 h 148"/>
                  <a:gd name="T24" fmla="*/ 61 w 172"/>
                  <a:gd name="T25" fmla="*/ 55 h 148"/>
                  <a:gd name="T26" fmla="*/ 51 w 172"/>
                  <a:gd name="T27" fmla="*/ 55 h 148"/>
                  <a:gd name="T28" fmla="*/ 47 w 172"/>
                  <a:gd name="T29" fmla="*/ 64 h 148"/>
                  <a:gd name="T30" fmla="*/ 48 w 172"/>
                  <a:gd name="T31" fmla="*/ 66 h 148"/>
                  <a:gd name="T32" fmla="*/ 48 w 172"/>
                  <a:gd name="T33" fmla="*/ 62 h 148"/>
                  <a:gd name="T34" fmla="*/ 104 w 172"/>
                  <a:gd name="T35" fmla="*/ 62 h 148"/>
                  <a:gd name="T36" fmla="*/ 104 w 172"/>
                  <a:gd name="T37" fmla="*/ 77 h 148"/>
                  <a:gd name="T38" fmla="*/ 48 w 172"/>
                  <a:gd name="T39" fmla="*/ 77 h 148"/>
                  <a:gd name="T40" fmla="*/ 48 w 172"/>
                  <a:gd name="T41" fmla="*/ 76 h 148"/>
                  <a:gd name="T42" fmla="*/ 32 w 172"/>
                  <a:gd name="T43" fmla="*/ 93 h 148"/>
                  <a:gd name="T44" fmla="*/ 26 w 172"/>
                  <a:gd name="T45" fmla="*/ 86 h 148"/>
                  <a:gd name="T46" fmla="*/ 24 w 172"/>
                  <a:gd name="T47" fmla="*/ 86 h 148"/>
                  <a:gd name="T48" fmla="*/ 24 w 172"/>
                  <a:gd name="T49" fmla="*/ 86 h 148"/>
                  <a:gd name="T50" fmla="*/ 15 w 172"/>
                  <a:gd name="T51" fmla="*/ 90 h 148"/>
                  <a:gd name="T52" fmla="*/ 15 w 172"/>
                  <a:gd name="T53" fmla="*/ 98 h 148"/>
                  <a:gd name="T54" fmla="*/ 0 w 172"/>
                  <a:gd name="T55" fmla="*/ 98 h 148"/>
                  <a:gd name="T56" fmla="*/ 0 w 172"/>
                  <a:gd name="T57" fmla="*/ 125 h 148"/>
                  <a:gd name="T58" fmla="*/ 9 w 172"/>
                  <a:gd name="T59" fmla="*/ 134 h 148"/>
                  <a:gd name="T60" fmla="*/ 97 w 172"/>
                  <a:gd name="T61" fmla="*/ 134 h 148"/>
                  <a:gd name="T62" fmla="*/ 106 w 172"/>
                  <a:gd name="T63" fmla="*/ 125 h 148"/>
                  <a:gd name="T64" fmla="*/ 106 w 172"/>
                  <a:gd name="T65" fmla="*/ 120 h 148"/>
                  <a:gd name="T66" fmla="*/ 172 w 172"/>
                  <a:gd name="T67" fmla="*/ 148 h 148"/>
                  <a:gd name="T68" fmla="*/ 172 w 172"/>
                  <a:gd name="T69" fmla="*/ 34 h 148"/>
                  <a:gd name="T70" fmla="*/ 106 w 172"/>
                  <a:gd name="T71" fmla="*/ 6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2" h="148">
                    <a:moveTo>
                      <a:pt x="106" y="60"/>
                    </a:moveTo>
                    <a:cubicBezTo>
                      <a:pt x="106" y="55"/>
                      <a:pt x="106" y="55"/>
                      <a:pt x="106" y="55"/>
                    </a:cubicBezTo>
                    <a:cubicBezTo>
                      <a:pt x="106" y="50"/>
                      <a:pt x="102" y="46"/>
                      <a:pt x="97" y="46"/>
                    </a:cubicBezTo>
                    <a:cubicBezTo>
                      <a:pt x="92" y="46"/>
                      <a:pt x="92" y="46"/>
                      <a:pt x="92" y="46"/>
                    </a:cubicBezTo>
                    <a:cubicBezTo>
                      <a:pt x="101" y="42"/>
                      <a:pt x="107" y="34"/>
                      <a:pt x="107" y="24"/>
                    </a:cubicBezTo>
                    <a:cubicBezTo>
                      <a:pt x="107" y="11"/>
                      <a:pt x="97" y="0"/>
                      <a:pt x="84" y="0"/>
                    </a:cubicBezTo>
                    <a:cubicBezTo>
                      <a:pt x="71" y="0"/>
                      <a:pt x="60" y="11"/>
                      <a:pt x="60" y="24"/>
                    </a:cubicBezTo>
                    <a:cubicBezTo>
                      <a:pt x="60" y="24"/>
                      <a:pt x="60" y="24"/>
                      <a:pt x="60" y="24"/>
                    </a:cubicBezTo>
                    <a:cubicBezTo>
                      <a:pt x="61" y="24"/>
                      <a:pt x="61" y="24"/>
                      <a:pt x="61" y="24"/>
                    </a:cubicBezTo>
                    <a:cubicBezTo>
                      <a:pt x="61" y="28"/>
                      <a:pt x="61" y="28"/>
                      <a:pt x="61" y="28"/>
                    </a:cubicBezTo>
                    <a:cubicBezTo>
                      <a:pt x="62" y="36"/>
                      <a:pt x="68" y="43"/>
                      <a:pt x="75" y="46"/>
                    </a:cubicBezTo>
                    <a:cubicBezTo>
                      <a:pt x="61" y="46"/>
                      <a:pt x="61" y="46"/>
                      <a:pt x="61" y="46"/>
                    </a:cubicBezTo>
                    <a:cubicBezTo>
                      <a:pt x="61" y="55"/>
                      <a:pt x="61" y="55"/>
                      <a:pt x="61" y="55"/>
                    </a:cubicBezTo>
                    <a:cubicBezTo>
                      <a:pt x="51" y="55"/>
                      <a:pt x="51" y="55"/>
                      <a:pt x="51" y="55"/>
                    </a:cubicBezTo>
                    <a:cubicBezTo>
                      <a:pt x="50" y="58"/>
                      <a:pt x="49" y="61"/>
                      <a:pt x="47" y="64"/>
                    </a:cubicBezTo>
                    <a:cubicBezTo>
                      <a:pt x="48" y="66"/>
                      <a:pt x="48" y="66"/>
                      <a:pt x="48" y="66"/>
                    </a:cubicBezTo>
                    <a:cubicBezTo>
                      <a:pt x="48" y="62"/>
                      <a:pt x="48" y="62"/>
                      <a:pt x="48" y="62"/>
                    </a:cubicBezTo>
                    <a:cubicBezTo>
                      <a:pt x="104" y="62"/>
                      <a:pt x="104" y="62"/>
                      <a:pt x="104" y="62"/>
                    </a:cubicBezTo>
                    <a:cubicBezTo>
                      <a:pt x="104" y="77"/>
                      <a:pt x="104" y="77"/>
                      <a:pt x="104" y="77"/>
                    </a:cubicBezTo>
                    <a:cubicBezTo>
                      <a:pt x="48" y="77"/>
                      <a:pt x="48" y="77"/>
                      <a:pt x="48" y="77"/>
                    </a:cubicBezTo>
                    <a:cubicBezTo>
                      <a:pt x="48" y="76"/>
                      <a:pt x="48" y="76"/>
                      <a:pt x="48" y="76"/>
                    </a:cubicBezTo>
                    <a:cubicBezTo>
                      <a:pt x="32" y="93"/>
                      <a:pt x="32" y="93"/>
                      <a:pt x="32" y="93"/>
                    </a:cubicBezTo>
                    <a:cubicBezTo>
                      <a:pt x="26" y="86"/>
                      <a:pt x="26" y="86"/>
                      <a:pt x="26" y="86"/>
                    </a:cubicBezTo>
                    <a:cubicBezTo>
                      <a:pt x="25" y="86"/>
                      <a:pt x="25" y="86"/>
                      <a:pt x="24" y="86"/>
                    </a:cubicBezTo>
                    <a:cubicBezTo>
                      <a:pt x="24" y="86"/>
                      <a:pt x="24" y="86"/>
                      <a:pt x="24" y="86"/>
                    </a:cubicBezTo>
                    <a:cubicBezTo>
                      <a:pt x="21" y="88"/>
                      <a:pt x="18" y="89"/>
                      <a:pt x="15" y="90"/>
                    </a:cubicBezTo>
                    <a:cubicBezTo>
                      <a:pt x="15" y="98"/>
                      <a:pt x="15" y="98"/>
                      <a:pt x="15" y="98"/>
                    </a:cubicBezTo>
                    <a:cubicBezTo>
                      <a:pt x="0" y="98"/>
                      <a:pt x="0" y="98"/>
                      <a:pt x="0" y="98"/>
                    </a:cubicBezTo>
                    <a:cubicBezTo>
                      <a:pt x="0" y="125"/>
                      <a:pt x="0" y="125"/>
                      <a:pt x="0" y="125"/>
                    </a:cubicBezTo>
                    <a:cubicBezTo>
                      <a:pt x="0" y="130"/>
                      <a:pt x="4" y="134"/>
                      <a:pt x="9" y="134"/>
                    </a:cubicBezTo>
                    <a:cubicBezTo>
                      <a:pt x="97" y="134"/>
                      <a:pt x="97" y="134"/>
                      <a:pt x="97" y="134"/>
                    </a:cubicBezTo>
                    <a:cubicBezTo>
                      <a:pt x="102" y="134"/>
                      <a:pt x="106" y="130"/>
                      <a:pt x="106" y="125"/>
                    </a:cubicBezTo>
                    <a:cubicBezTo>
                      <a:pt x="106" y="120"/>
                      <a:pt x="106" y="120"/>
                      <a:pt x="106" y="120"/>
                    </a:cubicBezTo>
                    <a:cubicBezTo>
                      <a:pt x="172" y="148"/>
                      <a:pt x="172" y="148"/>
                      <a:pt x="172" y="148"/>
                    </a:cubicBezTo>
                    <a:cubicBezTo>
                      <a:pt x="172" y="34"/>
                      <a:pt x="172" y="34"/>
                      <a:pt x="172" y="34"/>
                    </a:cubicBezTo>
                    <a:lnTo>
                      <a:pt x="106" y="60"/>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5" name="Freeform 129"/>
              <p:cNvSpPr>
                <a:spLocks/>
              </p:cNvSpPr>
              <p:nvPr/>
            </p:nvSpPr>
            <p:spPr bwMode="auto">
              <a:xfrm>
                <a:off x="2720652" y="4800037"/>
                <a:ext cx="5964" cy="11927"/>
              </a:xfrm>
              <a:custGeom>
                <a:avLst/>
                <a:gdLst>
                  <a:gd name="T0" fmla="*/ 2 w 2"/>
                  <a:gd name="T1" fmla="*/ 4 h 4"/>
                  <a:gd name="T2" fmla="*/ 0 w 2"/>
                  <a:gd name="T3" fmla="*/ 0 h 4"/>
                  <a:gd name="T4" fmla="*/ 0 w 2"/>
                  <a:gd name="T5" fmla="*/ 1 h 4"/>
                  <a:gd name="T6" fmla="*/ 2 w 2"/>
                  <a:gd name="T7" fmla="*/ 4 h 4"/>
                </a:gdLst>
                <a:ahLst/>
                <a:cxnLst>
                  <a:cxn ang="0">
                    <a:pos x="T0" y="T1"/>
                  </a:cxn>
                  <a:cxn ang="0">
                    <a:pos x="T2" y="T3"/>
                  </a:cxn>
                  <a:cxn ang="0">
                    <a:pos x="T4" y="T5"/>
                  </a:cxn>
                  <a:cxn ang="0">
                    <a:pos x="T6" y="T7"/>
                  </a:cxn>
                </a:cxnLst>
                <a:rect l="0" t="0" r="r" b="b"/>
                <a:pathLst>
                  <a:path w="2" h="4">
                    <a:moveTo>
                      <a:pt x="2" y="4"/>
                    </a:moveTo>
                    <a:cubicBezTo>
                      <a:pt x="1" y="3"/>
                      <a:pt x="1" y="1"/>
                      <a:pt x="0" y="0"/>
                    </a:cubicBezTo>
                    <a:cubicBezTo>
                      <a:pt x="0" y="1"/>
                      <a:pt x="0" y="1"/>
                      <a:pt x="0" y="1"/>
                    </a:cubicBezTo>
                    <a:cubicBezTo>
                      <a:pt x="1" y="2"/>
                      <a:pt x="1"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6" name="Oval 130"/>
              <p:cNvSpPr>
                <a:spLocks noChangeArrowheads="1"/>
              </p:cNvSpPr>
              <p:nvPr/>
            </p:nvSpPr>
            <p:spPr bwMode="auto">
              <a:xfrm>
                <a:off x="2563214" y="4847746"/>
                <a:ext cx="50094" cy="48902"/>
              </a:xfrm>
              <a:prstGeom prst="ellips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7" name="Freeform 131"/>
              <p:cNvSpPr>
                <a:spLocks noEditPoints="1"/>
              </p:cNvSpPr>
              <p:nvPr/>
            </p:nvSpPr>
            <p:spPr bwMode="auto">
              <a:xfrm>
                <a:off x="2695604" y="4642599"/>
                <a:ext cx="109730" cy="107344"/>
              </a:xfrm>
              <a:custGeom>
                <a:avLst/>
                <a:gdLst>
                  <a:gd name="T0" fmla="*/ 6 w 39"/>
                  <a:gd name="T1" fmla="*/ 28 h 38"/>
                  <a:gd name="T2" fmla="*/ 4 w 39"/>
                  <a:gd name="T3" fmla="*/ 30 h 38"/>
                  <a:gd name="T4" fmla="*/ 9 w 39"/>
                  <a:gd name="T5" fmla="*/ 35 h 38"/>
                  <a:gd name="T6" fmla="*/ 11 w 39"/>
                  <a:gd name="T7" fmla="*/ 33 h 38"/>
                  <a:gd name="T8" fmla="*/ 16 w 39"/>
                  <a:gd name="T9" fmla="*/ 35 h 38"/>
                  <a:gd name="T10" fmla="*/ 16 w 39"/>
                  <a:gd name="T11" fmla="*/ 38 h 38"/>
                  <a:gd name="T12" fmla="*/ 23 w 39"/>
                  <a:gd name="T13" fmla="*/ 38 h 38"/>
                  <a:gd name="T14" fmla="*/ 23 w 39"/>
                  <a:gd name="T15" fmla="*/ 35 h 38"/>
                  <a:gd name="T16" fmla="*/ 29 w 39"/>
                  <a:gd name="T17" fmla="*/ 33 h 38"/>
                  <a:gd name="T18" fmla="*/ 31 w 39"/>
                  <a:gd name="T19" fmla="*/ 35 h 38"/>
                  <a:gd name="T20" fmla="*/ 36 w 39"/>
                  <a:gd name="T21" fmla="*/ 30 h 38"/>
                  <a:gd name="T22" fmla="*/ 34 w 39"/>
                  <a:gd name="T23" fmla="*/ 28 h 38"/>
                  <a:gd name="T24" fmla="*/ 36 w 39"/>
                  <a:gd name="T25" fmla="*/ 22 h 38"/>
                  <a:gd name="T26" fmla="*/ 39 w 39"/>
                  <a:gd name="T27" fmla="*/ 22 h 38"/>
                  <a:gd name="T28" fmla="*/ 39 w 39"/>
                  <a:gd name="T29" fmla="*/ 15 h 38"/>
                  <a:gd name="T30" fmla="*/ 36 w 39"/>
                  <a:gd name="T31" fmla="*/ 15 h 38"/>
                  <a:gd name="T32" fmla="*/ 34 w 39"/>
                  <a:gd name="T33" fmla="*/ 10 h 38"/>
                  <a:gd name="T34" fmla="*/ 36 w 39"/>
                  <a:gd name="T35" fmla="*/ 7 h 38"/>
                  <a:gd name="T36" fmla="*/ 31 w 39"/>
                  <a:gd name="T37" fmla="*/ 2 h 38"/>
                  <a:gd name="T38" fmla="*/ 29 w 39"/>
                  <a:gd name="T39" fmla="*/ 5 h 38"/>
                  <a:gd name="T40" fmla="*/ 23 w 39"/>
                  <a:gd name="T41" fmla="*/ 2 h 38"/>
                  <a:gd name="T42" fmla="*/ 23 w 39"/>
                  <a:gd name="T43" fmla="*/ 0 h 38"/>
                  <a:gd name="T44" fmla="*/ 16 w 39"/>
                  <a:gd name="T45" fmla="*/ 0 h 38"/>
                  <a:gd name="T46" fmla="*/ 16 w 39"/>
                  <a:gd name="T47" fmla="*/ 2 h 38"/>
                  <a:gd name="T48" fmla="*/ 11 w 39"/>
                  <a:gd name="T49" fmla="*/ 5 h 38"/>
                  <a:gd name="T50" fmla="*/ 8 w 39"/>
                  <a:gd name="T51" fmla="*/ 2 h 38"/>
                  <a:gd name="T52" fmla="*/ 3 w 39"/>
                  <a:gd name="T53" fmla="*/ 7 h 38"/>
                  <a:gd name="T54" fmla="*/ 6 w 39"/>
                  <a:gd name="T55" fmla="*/ 10 h 38"/>
                  <a:gd name="T56" fmla="*/ 3 w 39"/>
                  <a:gd name="T57" fmla="*/ 15 h 38"/>
                  <a:gd name="T58" fmla="*/ 0 w 39"/>
                  <a:gd name="T59" fmla="*/ 15 h 38"/>
                  <a:gd name="T60" fmla="*/ 0 w 39"/>
                  <a:gd name="T61" fmla="*/ 22 h 38"/>
                  <a:gd name="T62" fmla="*/ 4 w 39"/>
                  <a:gd name="T63" fmla="*/ 22 h 38"/>
                  <a:gd name="T64" fmla="*/ 6 w 39"/>
                  <a:gd name="T65" fmla="*/ 28 h 38"/>
                  <a:gd name="T66" fmla="*/ 20 w 39"/>
                  <a:gd name="T67" fmla="*/ 7 h 38"/>
                  <a:gd name="T68" fmla="*/ 32 w 39"/>
                  <a:gd name="T69" fmla="*/ 19 h 38"/>
                  <a:gd name="T70" fmla="*/ 20 w 39"/>
                  <a:gd name="T71" fmla="*/ 30 h 38"/>
                  <a:gd name="T72" fmla="*/ 8 w 39"/>
                  <a:gd name="T73" fmla="*/ 19 h 38"/>
                  <a:gd name="T74" fmla="*/ 20 w 39"/>
                  <a:gd name="T75"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38">
                    <a:moveTo>
                      <a:pt x="6" y="28"/>
                    </a:moveTo>
                    <a:cubicBezTo>
                      <a:pt x="4" y="30"/>
                      <a:pt x="4" y="30"/>
                      <a:pt x="4" y="30"/>
                    </a:cubicBezTo>
                    <a:cubicBezTo>
                      <a:pt x="9" y="35"/>
                      <a:pt x="9" y="35"/>
                      <a:pt x="9" y="35"/>
                    </a:cubicBezTo>
                    <a:cubicBezTo>
                      <a:pt x="11" y="33"/>
                      <a:pt x="11" y="33"/>
                      <a:pt x="11" y="33"/>
                    </a:cubicBezTo>
                    <a:cubicBezTo>
                      <a:pt x="12" y="34"/>
                      <a:pt x="14" y="34"/>
                      <a:pt x="16" y="35"/>
                    </a:cubicBezTo>
                    <a:cubicBezTo>
                      <a:pt x="16" y="38"/>
                      <a:pt x="16" y="38"/>
                      <a:pt x="16" y="38"/>
                    </a:cubicBezTo>
                    <a:cubicBezTo>
                      <a:pt x="23" y="38"/>
                      <a:pt x="23" y="38"/>
                      <a:pt x="23" y="38"/>
                    </a:cubicBezTo>
                    <a:cubicBezTo>
                      <a:pt x="23" y="35"/>
                      <a:pt x="23" y="35"/>
                      <a:pt x="23" y="35"/>
                    </a:cubicBezTo>
                    <a:cubicBezTo>
                      <a:pt x="25" y="35"/>
                      <a:pt x="27" y="34"/>
                      <a:pt x="29" y="33"/>
                    </a:cubicBezTo>
                    <a:cubicBezTo>
                      <a:pt x="31" y="35"/>
                      <a:pt x="31" y="35"/>
                      <a:pt x="31" y="35"/>
                    </a:cubicBezTo>
                    <a:cubicBezTo>
                      <a:pt x="36" y="30"/>
                      <a:pt x="36" y="30"/>
                      <a:pt x="36" y="30"/>
                    </a:cubicBezTo>
                    <a:cubicBezTo>
                      <a:pt x="34" y="28"/>
                      <a:pt x="34" y="28"/>
                      <a:pt x="34" y="28"/>
                    </a:cubicBezTo>
                    <a:cubicBezTo>
                      <a:pt x="35" y="26"/>
                      <a:pt x="36" y="24"/>
                      <a:pt x="36" y="22"/>
                    </a:cubicBezTo>
                    <a:cubicBezTo>
                      <a:pt x="39" y="22"/>
                      <a:pt x="39" y="22"/>
                      <a:pt x="39" y="22"/>
                    </a:cubicBezTo>
                    <a:cubicBezTo>
                      <a:pt x="39" y="15"/>
                      <a:pt x="39" y="15"/>
                      <a:pt x="39" y="15"/>
                    </a:cubicBezTo>
                    <a:cubicBezTo>
                      <a:pt x="36" y="15"/>
                      <a:pt x="36" y="15"/>
                      <a:pt x="36" y="15"/>
                    </a:cubicBezTo>
                    <a:cubicBezTo>
                      <a:pt x="36" y="13"/>
                      <a:pt x="35" y="11"/>
                      <a:pt x="34" y="10"/>
                    </a:cubicBezTo>
                    <a:cubicBezTo>
                      <a:pt x="36" y="7"/>
                      <a:pt x="36" y="7"/>
                      <a:pt x="36" y="7"/>
                    </a:cubicBezTo>
                    <a:cubicBezTo>
                      <a:pt x="31" y="2"/>
                      <a:pt x="31" y="2"/>
                      <a:pt x="31" y="2"/>
                    </a:cubicBezTo>
                    <a:cubicBezTo>
                      <a:pt x="29" y="5"/>
                      <a:pt x="29" y="5"/>
                      <a:pt x="29" y="5"/>
                    </a:cubicBezTo>
                    <a:cubicBezTo>
                      <a:pt x="27" y="4"/>
                      <a:pt x="25" y="3"/>
                      <a:pt x="23" y="2"/>
                    </a:cubicBezTo>
                    <a:cubicBezTo>
                      <a:pt x="23" y="0"/>
                      <a:pt x="23" y="0"/>
                      <a:pt x="23" y="0"/>
                    </a:cubicBezTo>
                    <a:cubicBezTo>
                      <a:pt x="16" y="0"/>
                      <a:pt x="16" y="0"/>
                      <a:pt x="16" y="0"/>
                    </a:cubicBezTo>
                    <a:cubicBezTo>
                      <a:pt x="16" y="2"/>
                      <a:pt x="16" y="2"/>
                      <a:pt x="16" y="2"/>
                    </a:cubicBezTo>
                    <a:cubicBezTo>
                      <a:pt x="14" y="3"/>
                      <a:pt x="12" y="4"/>
                      <a:pt x="11" y="5"/>
                    </a:cubicBezTo>
                    <a:cubicBezTo>
                      <a:pt x="8" y="2"/>
                      <a:pt x="8" y="2"/>
                      <a:pt x="8" y="2"/>
                    </a:cubicBezTo>
                    <a:cubicBezTo>
                      <a:pt x="3" y="7"/>
                      <a:pt x="3" y="7"/>
                      <a:pt x="3" y="7"/>
                    </a:cubicBezTo>
                    <a:cubicBezTo>
                      <a:pt x="6" y="10"/>
                      <a:pt x="6" y="10"/>
                      <a:pt x="6" y="10"/>
                    </a:cubicBezTo>
                    <a:cubicBezTo>
                      <a:pt x="5" y="11"/>
                      <a:pt x="4" y="13"/>
                      <a:pt x="3" y="15"/>
                    </a:cubicBezTo>
                    <a:cubicBezTo>
                      <a:pt x="0" y="15"/>
                      <a:pt x="0" y="15"/>
                      <a:pt x="0" y="15"/>
                    </a:cubicBezTo>
                    <a:cubicBezTo>
                      <a:pt x="0" y="22"/>
                      <a:pt x="0" y="22"/>
                      <a:pt x="0" y="22"/>
                    </a:cubicBezTo>
                    <a:cubicBezTo>
                      <a:pt x="4" y="22"/>
                      <a:pt x="4" y="22"/>
                      <a:pt x="4" y="22"/>
                    </a:cubicBezTo>
                    <a:cubicBezTo>
                      <a:pt x="4" y="24"/>
                      <a:pt x="5" y="26"/>
                      <a:pt x="6" y="28"/>
                    </a:cubicBezTo>
                    <a:close/>
                    <a:moveTo>
                      <a:pt x="20" y="7"/>
                    </a:moveTo>
                    <a:cubicBezTo>
                      <a:pt x="26" y="7"/>
                      <a:pt x="32" y="12"/>
                      <a:pt x="32" y="19"/>
                    </a:cubicBezTo>
                    <a:cubicBezTo>
                      <a:pt x="32" y="25"/>
                      <a:pt x="26" y="30"/>
                      <a:pt x="20" y="30"/>
                    </a:cubicBezTo>
                    <a:cubicBezTo>
                      <a:pt x="13" y="30"/>
                      <a:pt x="8" y="25"/>
                      <a:pt x="8" y="19"/>
                    </a:cubicBezTo>
                    <a:cubicBezTo>
                      <a:pt x="8" y="12"/>
                      <a:pt x="13" y="7"/>
                      <a:pt x="20" y="7"/>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8" name="Oval 132"/>
              <p:cNvSpPr>
                <a:spLocks noChangeArrowheads="1"/>
              </p:cNvSpPr>
              <p:nvPr/>
            </p:nvSpPr>
            <p:spPr bwMode="auto">
              <a:xfrm>
                <a:off x="2743313" y="4687922"/>
                <a:ext cx="16698" cy="16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39" name="Freeform 133"/>
              <p:cNvSpPr>
                <a:spLocks noEditPoints="1"/>
              </p:cNvSpPr>
              <p:nvPr/>
            </p:nvSpPr>
            <p:spPr bwMode="auto">
              <a:xfrm>
                <a:off x="2427245" y="5023075"/>
                <a:ext cx="138355" cy="132391"/>
              </a:xfrm>
              <a:custGeom>
                <a:avLst/>
                <a:gdLst>
                  <a:gd name="T0" fmla="*/ 42 w 49"/>
                  <a:gd name="T1" fmla="*/ 12 h 47"/>
                  <a:gd name="T2" fmla="*/ 45 w 49"/>
                  <a:gd name="T3" fmla="*/ 9 h 47"/>
                  <a:gd name="T4" fmla="*/ 38 w 49"/>
                  <a:gd name="T5" fmla="*/ 3 h 47"/>
                  <a:gd name="T6" fmla="*/ 36 w 49"/>
                  <a:gd name="T7" fmla="*/ 6 h 47"/>
                  <a:gd name="T8" fmla="*/ 28 w 49"/>
                  <a:gd name="T9" fmla="*/ 3 h 47"/>
                  <a:gd name="T10" fmla="*/ 28 w 49"/>
                  <a:gd name="T11" fmla="*/ 0 h 47"/>
                  <a:gd name="T12" fmla="*/ 20 w 49"/>
                  <a:gd name="T13" fmla="*/ 0 h 47"/>
                  <a:gd name="T14" fmla="*/ 20 w 49"/>
                  <a:gd name="T15" fmla="*/ 3 h 47"/>
                  <a:gd name="T16" fmla="*/ 13 w 49"/>
                  <a:gd name="T17" fmla="*/ 6 h 47"/>
                  <a:gd name="T18" fmla="*/ 10 w 49"/>
                  <a:gd name="T19" fmla="*/ 3 h 47"/>
                  <a:gd name="T20" fmla="*/ 4 w 49"/>
                  <a:gd name="T21" fmla="*/ 9 h 47"/>
                  <a:gd name="T22" fmla="*/ 7 w 49"/>
                  <a:gd name="T23" fmla="*/ 12 h 47"/>
                  <a:gd name="T24" fmla="*/ 4 w 49"/>
                  <a:gd name="T25" fmla="*/ 19 h 47"/>
                  <a:gd name="T26" fmla="*/ 0 w 49"/>
                  <a:gd name="T27" fmla="*/ 19 h 47"/>
                  <a:gd name="T28" fmla="*/ 0 w 49"/>
                  <a:gd name="T29" fmla="*/ 28 h 47"/>
                  <a:gd name="T30" fmla="*/ 4 w 49"/>
                  <a:gd name="T31" fmla="*/ 28 h 47"/>
                  <a:gd name="T32" fmla="*/ 7 w 49"/>
                  <a:gd name="T33" fmla="*/ 35 h 47"/>
                  <a:gd name="T34" fmla="*/ 4 w 49"/>
                  <a:gd name="T35" fmla="*/ 38 h 47"/>
                  <a:gd name="T36" fmla="*/ 10 w 49"/>
                  <a:gd name="T37" fmla="*/ 44 h 47"/>
                  <a:gd name="T38" fmla="*/ 13 w 49"/>
                  <a:gd name="T39" fmla="*/ 41 h 47"/>
                  <a:gd name="T40" fmla="*/ 20 w 49"/>
                  <a:gd name="T41" fmla="*/ 44 h 47"/>
                  <a:gd name="T42" fmla="*/ 20 w 49"/>
                  <a:gd name="T43" fmla="*/ 47 h 47"/>
                  <a:gd name="T44" fmla="*/ 28 w 49"/>
                  <a:gd name="T45" fmla="*/ 47 h 47"/>
                  <a:gd name="T46" fmla="*/ 28 w 49"/>
                  <a:gd name="T47" fmla="*/ 44 h 47"/>
                  <a:gd name="T48" fmla="*/ 36 w 49"/>
                  <a:gd name="T49" fmla="*/ 41 h 47"/>
                  <a:gd name="T50" fmla="*/ 38 w 49"/>
                  <a:gd name="T51" fmla="*/ 44 h 47"/>
                  <a:gd name="T52" fmla="*/ 44 w 49"/>
                  <a:gd name="T53" fmla="*/ 38 h 47"/>
                  <a:gd name="T54" fmla="*/ 42 w 49"/>
                  <a:gd name="T55" fmla="*/ 35 h 47"/>
                  <a:gd name="T56" fmla="*/ 45 w 49"/>
                  <a:gd name="T57" fmla="*/ 28 h 47"/>
                  <a:gd name="T58" fmla="*/ 49 w 49"/>
                  <a:gd name="T59" fmla="*/ 28 h 47"/>
                  <a:gd name="T60" fmla="*/ 49 w 49"/>
                  <a:gd name="T61" fmla="*/ 19 h 47"/>
                  <a:gd name="T62" fmla="*/ 45 w 49"/>
                  <a:gd name="T63" fmla="*/ 19 h 47"/>
                  <a:gd name="T64" fmla="*/ 42 w 49"/>
                  <a:gd name="T65" fmla="*/ 12 h 47"/>
                  <a:gd name="T66" fmla="*/ 24 w 49"/>
                  <a:gd name="T67" fmla="*/ 38 h 47"/>
                  <a:gd name="T68" fmla="*/ 9 w 49"/>
                  <a:gd name="T69" fmla="*/ 24 h 47"/>
                  <a:gd name="T70" fmla="*/ 24 w 49"/>
                  <a:gd name="T71" fmla="*/ 9 h 47"/>
                  <a:gd name="T72" fmla="*/ 39 w 49"/>
                  <a:gd name="T73" fmla="*/ 24 h 47"/>
                  <a:gd name="T74" fmla="*/ 24 w 49"/>
                  <a:gd name="T75"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47">
                    <a:moveTo>
                      <a:pt x="42" y="12"/>
                    </a:moveTo>
                    <a:cubicBezTo>
                      <a:pt x="45" y="9"/>
                      <a:pt x="45" y="9"/>
                      <a:pt x="45" y="9"/>
                    </a:cubicBezTo>
                    <a:cubicBezTo>
                      <a:pt x="38" y="3"/>
                      <a:pt x="38" y="3"/>
                      <a:pt x="38" y="3"/>
                    </a:cubicBezTo>
                    <a:cubicBezTo>
                      <a:pt x="36" y="6"/>
                      <a:pt x="36" y="6"/>
                      <a:pt x="36" y="6"/>
                    </a:cubicBezTo>
                    <a:cubicBezTo>
                      <a:pt x="33" y="5"/>
                      <a:pt x="31" y="4"/>
                      <a:pt x="28" y="3"/>
                    </a:cubicBezTo>
                    <a:cubicBezTo>
                      <a:pt x="28" y="0"/>
                      <a:pt x="28" y="0"/>
                      <a:pt x="28" y="0"/>
                    </a:cubicBezTo>
                    <a:cubicBezTo>
                      <a:pt x="20" y="0"/>
                      <a:pt x="20" y="0"/>
                      <a:pt x="20" y="0"/>
                    </a:cubicBezTo>
                    <a:cubicBezTo>
                      <a:pt x="20" y="3"/>
                      <a:pt x="20" y="3"/>
                      <a:pt x="20" y="3"/>
                    </a:cubicBezTo>
                    <a:cubicBezTo>
                      <a:pt x="17" y="4"/>
                      <a:pt x="15" y="5"/>
                      <a:pt x="13" y="6"/>
                    </a:cubicBezTo>
                    <a:cubicBezTo>
                      <a:pt x="10" y="3"/>
                      <a:pt x="10" y="3"/>
                      <a:pt x="10" y="3"/>
                    </a:cubicBezTo>
                    <a:cubicBezTo>
                      <a:pt x="4" y="9"/>
                      <a:pt x="4" y="9"/>
                      <a:pt x="4" y="9"/>
                    </a:cubicBezTo>
                    <a:cubicBezTo>
                      <a:pt x="7" y="12"/>
                      <a:pt x="7" y="12"/>
                      <a:pt x="7" y="12"/>
                    </a:cubicBezTo>
                    <a:cubicBezTo>
                      <a:pt x="5" y="14"/>
                      <a:pt x="4" y="17"/>
                      <a:pt x="4" y="19"/>
                    </a:cubicBezTo>
                    <a:cubicBezTo>
                      <a:pt x="0" y="19"/>
                      <a:pt x="0" y="19"/>
                      <a:pt x="0" y="19"/>
                    </a:cubicBezTo>
                    <a:cubicBezTo>
                      <a:pt x="0" y="28"/>
                      <a:pt x="0" y="28"/>
                      <a:pt x="0" y="28"/>
                    </a:cubicBezTo>
                    <a:cubicBezTo>
                      <a:pt x="4" y="28"/>
                      <a:pt x="4" y="28"/>
                      <a:pt x="4" y="28"/>
                    </a:cubicBezTo>
                    <a:cubicBezTo>
                      <a:pt x="4" y="31"/>
                      <a:pt x="5" y="33"/>
                      <a:pt x="7" y="35"/>
                    </a:cubicBezTo>
                    <a:cubicBezTo>
                      <a:pt x="4" y="38"/>
                      <a:pt x="4" y="38"/>
                      <a:pt x="4" y="38"/>
                    </a:cubicBezTo>
                    <a:cubicBezTo>
                      <a:pt x="10" y="44"/>
                      <a:pt x="10" y="44"/>
                      <a:pt x="10" y="44"/>
                    </a:cubicBezTo>
                    <a:cubicBezTo>
                      <a:pt x="13" y="41"/>
                      <a:pt x="13" y="41"/>
                      <a:pt x="13" y="41"/>
                    </a:cubicBezTo>
                    <a:cubicBezTo>
                      <a:pt x="15" y="42"/>
                      <a:pt x="17" y="43"/>
                      <a:pt x="20" y="44"/>
                    </a:cubicBezTo>
                    <a:cubicBezTo>
                      <a:pt x="20" y="47"/>
                      <a:pt x="20" y="47"/>
                      <a:pt x="20" y="47"/>
                    </a:cubicBezTo>
                    <a:cubicBezTo>
                      <a:pt x="28" y="47"/>
                      <a:pt x="28" y="47"/>
                      <a:pt x="28" y="47"/>
                    </a:cubicBezTo>
                    <a:cubicBezTo>
                      <a:pt x="28" y="44"/>
                      <a:pt x="28" y="44"/>
                      <a:pt x="28" y="44"/>
                    </a:cubicBezTo>
                    <a:cubicBezTo>
                      <a:pt x="31" y="44"/>
                      <a:pt x="33" y="43"/>
                      <a:pt x="36" y="41"/>
                    </a:cubicBezTo>
                    <a:cubicBezTo>
                      <a:pt x="38" y="44"/>
                      <a:pt x="38" y="44"/>
                      <a:pt x="38" y="44"/>
                    </a:cubicBezTo>
                    <a:cubicBezTo>
                      <a:pt x="44" y="38"/>
                      <a:pt x="44" y="38"/>
                      <a:pt x="44" y="38"/>
                    </a:cubicBezTo>
                    <a:cubicBezTo>
                      <a:pt x="42" y="35"/>
                      <a:pt x="42" y="35"/>
                      <a:pt x="42" y="35"/>
                    </a:cubicBezTo>
                    <a:cubicBezTo>
                      <a:pt x="43" y="33"/>
                      <a:pt x="44" y="31"/>
                      <a:pt x="45" y="28"/>
                    </a:cubicBezTo>
                    <a:cubicBezTo>
                      <a:pt x="49" y="28"/>
                      <a:pt x="49" y="28"/>
                      <a:pt x="49" y="28"/>
                    </a:cubicBezTo>
                    <a:cubicBezTo>
                      <a:pt x="49" y="19"/>
                      <a:pt x="49" y="19"/>
                      <a:pt x="49" y="19"/>
                    </a:cubicBezTo>
                    <a:cubicBezTo>
                      <a:pt x="45" y="19"/>
                      <a:pt x="45" y="19"/>
                      <a:pt x="45" y="19"/>
                    </a:cubicBezTo>
                    <a:cubicBezTo>
                      <a:pt x="44" y="17"/>
                      <a:pt x="43" y="14"/>
                      <a:pt x="42" y="12"/>
                    </a:cubicBezTo>
                    <a:close/>
                    <a:moveTo>
                      <a:pt x="24" y="38"/>
                    </a:moveTo>
                    <a:cubicBezTo>
                      <a:pt x="16" y="38"/>
                      <a:pt x="9" y="32"/>
                      <a:pt x="9" y="24"/>
                    </a:cubicBezTo>
                    <a:cubicBezTo>
                      <a:pt x="9" y="15"/>
                      <a:pt x="16" y="9"/>
                      <a:pt x="24" y="9"/>
                    </a:cubicBezTo>
                    <a:cubicBezTo>
                      <a:pt x="33" y="9"/>
                      <a:pt x="39" y="15"/>
                      <a:pt x="39" y="24"/>
                    </a:cubicBezTo>
                    <a:cubicBezTo>
                      <a:pt x="39" y="32"/>
                      <a:pt x="33" y="38"/>
                      <a:pt x="24" y="38"/>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40" name="Oval 134"/>
              <p:cNvSpPr>
                <a:spLocks noChangeArrowheads="1"/>
              </p:cNvSpPr>
              <p:nvPr/>
            </p:nvSpPr>
            <p:spPr bwMode="auto">
              <a:xfrm>
                <a:off x="2484495" y="5079132"/>
                <a:ext cx="21469" cy="22662"/>
              </a:xfrm>
              <a:prstGeom prst="ellips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45" name="组合 144"/>
          <p:cNvGrpSpPr/>
          <p:nvPr/>
        </p:nvGrpSpPr>
        <p:grpSpPr>
          <a:xfrm>
            <a:off x="5722335" y="1274914"/>
            <a:ext cx="682761" cy="682853"/>
            <a:chOff x="7628455" y="1699361"/>
            <a:chExt cx="910190" cy="910190"/>
          </a:xfrm>
        </p:grpSpPr>
        <p:grpSp>
          <p:nvGrpSpPr>
            <p:cNvPr id="146" name="组合 145"/>
            <p:cNvGrpSpPr/>
            <p:nvPr/>
          </p:nvGrpSpPr>
          <p:grpSpPr>
            <a:xfrm>
              <a:off x="7628455" y="1699361"/>
              <a:ext cx="910190" cy="910190"/>
              <a:chOff x="996100" y="1952903"/>
              <a:chExt cx="2952197" cy="2952197"/>
            </a:xfrm>
          </p:grpSpPr>
          <p:sp>
            <p:nvSpPr>
              <p:cNvPr id="157" name="椭圆 156"/>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8" name="组合 157"/>
              <p:cNvGrpSpPr/>
              <p:nvPr/>
            </p:nvGrpSpPr>
            <p:grpSpPr>
              <a:xfrm>
                <a:off x="1373307" y="2330110"/>
                <a:ext cx="2197781" cy="2197781"/>
                <a:chOff x="8502650" y="2178050"/>
                <a:chExt cx="2120900" cy="2120900"/>
              </a:xfrm>
            </p:grpSpPr>
            <p:sp>
              <p:nvSpPr>
                <p:cNvPr id="159" name="椭圆 158"/>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60" name="椭圆 159"/>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47" name="组合 146"/>
            <p:cNvGrpSpPr/>
            <p:nvPr/>
          </p:nvGrpSpPr>
          <p:grpSpPr>
            <a:xfrm>
              <a:off x="7907291" y="1986084"/>
              <a:ext cx="352516" cy="331040"/>
              <a:chOff x="2458255" y="3558424"/>
              <a:chExt cx="567731" cy="533142"/>
            </a:xfrm>
            <a:solidFill>
              <a:schemeClr val="accent3"/>
            </a:solidFill>
          </p:grpSpPr>
          <p:sp>
            <p:nvSpPr>
              <p:cNvPr id="148" name="Freeform 156"/>
              <p:cNvSpPr>
                <a:spLocks/>
              </p:cNvSpPr>
              <p:nvPr/>
            </p:nvSpPr>
            <p:spPr bwMode="auto">
              <a:xfrm>
                <a:off x="2458255" y="3558424"/>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49" name="Freeform 157"/>
              <p:cNvSpPr>
                <a:spLocks noEditPoints="1"/>
              </p:cNvSpPr>
              <p:nvPr/>
            </p:nvSpPr>
            <p:spPr bwMode="auto">
              <a:xfrm>
                <a:off x="2664594" y="3657419"/>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0" name="Rectangle 158"/>
              <p:cNvSpPr>
                <a:spLocks noChangeArrowheads="1"/>
              </p:cNvSpPr>
              <p:nvPr/>
            </p:nvSpPr>
            <p:spPr bwMode="auto">
              <a:xfrm>
                <a:off x="2718266" y="3764763"/>
                <a:ext cx="256434" cy="2504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1" name="Rectangle 159"/>
              <p:cNvSpPr>
                <a:spLocks noChangeArrowheads="1"/>
              </p:cNvSpPr>
              <p:nvPr/>
            </p:nvSpPr>
            <p:spPr bwMode="auto">
              <a:xfrm>
                <a:off x="2718266" y="3832748"/>
                <a:ext cx="256434" cy="2504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2" name="Rectangle 160"/>
              <p:cNvSpPr>
                <a:spLocks noChangeArrowheads="1"/>
              </p:cNvSpPr>
              <p:nvPr/>
            </p:nvSpPr>
            <p:spPr bwMode="auto">
              <a:xfrm>
                <a:off x="2718266" y="3900732"/>
                <a:ext cx="256434" cy="21469"/>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3" name="Rectangle 161"/>
              <p:cNvSpPr>
                <a:spLocks noChangeArrowheads="1"/>
              </p:cNvSpPr>
              <p:nvPr/>
            </p:nvSpPr>
            <p:spPr bwMode="auto">
              <a:xfrm>
                <a:off x="2718266" y="3967524"/>
                <a:ext cx="256434" cy="22662"/>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4" name="Freeform 162"/>
              <p:cNvSpPr>
                <a:spLocks/>
              </p:cNvSpPr>
              <p:nvPr/>
            </p:nvSpPr>
            <p:spPr bwMode="auto">
              <a:xfrm>
                <a:off x="2515505" y="3669346"/>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5" name="Freeform 163"/>
              <p:cNvSpPr>
                <a:spLocks/>
              </p:cNvSpPr>
              <p:nvPr/>
            </p:nvSpPr>
            <p:spPr bwMode="auto">
              <a:xfrm>
                <a:off x="2585875" y="3742102"/>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6" name="Freeform 164"/>
              <p:cNvSpPr>
                <a:spLocks/>
              </p:cNvSpPr>
              <p:nvPr/>
            </p:nvSpPr>
            <p:spPr bwMode="auto">
              <a:xfrm>
                <a:off x="2625235" y="3781461"/>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61" name="组合 160"/>
          <p:cNvGrpSpPr/>
          <p:nvPr/>
        </p:nvGrpSpPr>
        <p:grpSpPr>
          <a:xfrm flipH="1">
            <a:off x="6513791" y="1296506"/>
            <a:ext cx="1751692" cy="867767"/>
            <a:chOff x="2652976" y="4783304"/>
            <a:chExt cx="2335184" cy="1156665"/>
          </a:xfrm>
        </p:grpSpPr>
        <p:sp>
          <p:nvSpPr>
            <p:cNvPr id="162" name="文本框 104"/>
            <p:cNvSpPr txBox="1"/>
            <p:nvPr/>
          </p:nvSpPr>
          <p:spPr bwMode="auto">
            <a:xfrm>
              <a:off x="2652976" y="5096922"/>
              <a:ext cx="2335184" cy="843047"/>
            </a:xfrm>
            <a:prstGeom prst="rect">
              <a:avLst/>
            </a:prstGeom>
            <a:noFill/>
          </p:spPr>
          <p:txBody>
            <a:bodyPr wrap="square">
              <a:spAutoFit/>
            </a:bodyPr>
            <a:lstStyle/>
            <a:p>
              <a:pPr algn="r">
                <a:lnSpc>
                  <a:spcPct val="130000"/>
                </a:lnSpc>
              </a:pPr>
              <a:r>
                <a:rPr lang="zh-CN" altLang="en-US" sz="900" dirty="0">
                  <a:solidFill>
                    <a:schemeClr val="bg1">
                      <a:lumMod val="50000"/>
                    </a:schemeClr>
                  </a:solidFill>
                </a:rPr>
                <a:t>此处添加详细文本描述，建议与标题相关并符合整体语言风格。</a:t>
              </a:r>
              <a:endParaRPr lang="en-US" altLang="zh-CN" sz="900" dirty="0">
                <a:solidFill>
                  <a:schemeClr val="bg1">
                    <a:lumMod val="50000"/>
                  </a:schemeClr>
                </a:solidFill>
              </a:endParaRPr>
            </a:p>
          </p:txBody>
        </p:sp>
        <p:sp>
          <p:nvSpPr>
            <p:cNvPr id="163" name="文本框 105"/>
            <p:cNvSpPr txBox="1"/>
            <p:nvPr/>
          </p:nvSpPr>
          <p:spPr bwMode="auto">
            <a:xfrm>
              <a:off x="3053108" y="4783304"/>
              <a:ext cx="1922797" cy="430753"/>
            </a:xfrm>
            <a:prstGeom prst="rect">
              <a:avLst/>
            </a:prstGeom>
            <a:noFill/>
          </p:spPr>
          <p:txBody>
            <a:bodyPr>
              <a:spAutoFit/>
            </a:bodyPr>
            <a:lstStyle/>
            <a:p>
              <a:pPr>
                <a:defRPr/>
              </a:pPr>
              <a:r>
                <a:rPr lang="zh-CN" altLang="en-US" sz="1500" dirty="0">
                  <a:solidFill>
                    <a:srgbClr val="C00000"/>
                  </a:solidFill>
                  <a:latin typeface="方正正黑简体" panose="02000000000000000000" pitchFamily="2" charset="-122"/>
                  <a:ea typeface="方正正黑简体" panose="02000000000000000000" pitchFamily="2" charset="-122"/>
                </a:rPr>
                <a:t>在此添加标题</a:t>
              </a:r>
            </a:p>
          </p:txBody>
        </p:sp>
      </p:grpSp>
      <p:grpSp>
        <p:nvGrpSpPr>
          <p:cNvPr id="164" name="组合 163"/>
          <p:cNvGrpSpPr/>
          <p:nvPr/>
        </p:nvGrpSpPr>
        <p:grpSpPr>
          <a:xfrm flipH="1">
            <a:off x="6513791" y="3653985"/>
            <a:ext cx="1751692" cy="867767"/>
            <a:chOff x="2652976" y="4783304"/>
            <a:chExt cx="2335184" cy="1156665"/>
          </a:xfrm>
        </p:grpSpPr>
        <p:sp>
          <p:nvSpPr>
            <p:cNvPr id="165" name="文本框 107"/>
            <p:cNvSpPr txBox="1"/>
            <p:nvPr/>
          </p:nvSpPr>
          <p:spPr bwMode="auto">
            <a:xfrm>
              <a:off x="2652976" y="5096922"/>
              <a:ext cx="2335184" cy="843047"/>
            </a:xfrm>
            <a:prstGeom prst="rect">
              <a:avLst/>
            </a:prstGeom>
            <a:noFill/>
          </p:spPr>
          <p:txBody>
            <a:bodyPr wrap="square">
              <a:spAutoFit/>
            </a:bodyPr>
            <a:lstStyle/>
            <a:p>
              <a:pPr algn="r">
                <a:lnSpc>
                  <a:spcPct val="130000"/>
                </a:lnSpc>
              </a:pPr>
              <a:r>
                <a:rPr lang="zh-CN" altLang="en-US" sz="900" dirty="0">
                  <a:solidFill>
                    <a:schemeClr val="bg1">
                      <a:lumMod val="50000"/>
                    </a:schemeClr>
                  </a:solidFill>
                </a:rPr>
                <a:t>此处添加详细文本描述，建议与标题相关并符合整体语言风格。</a:t>
              </a:r>
              <a:endParaRPr lang="en-US" altLang="zh-CN" sz="900" dirty="0">
                <a:solidFill>
                  <a:schemeClr val="bg1">
                    <a:lumMod val="50000"/>
                  </a:schemeClr>
                </a:solidFill>
              </a:endParaRPr>
            </a:p>
          </p:txBody>
        </p:sp>
        <p:sp>
          <p:nvSpPr>
            <p:cNvPr id="166" name="文本框 108"/>
            <p:cNvSpPr txBox="1"/>
            <p:nvPr/>
          </p:nvSpPr>
          <p:spPr bwMode="auto">
            <a:xfrm>
              <a:off x="3053108" y="4783304"/>
              <a:ext cx="1922797" cy="430753"/>
            </a:xfrm>
            <a:prstGeom prst="rect">
              <a:avLst/>
            </a:prstGeom>
            <a:noFill/>
          </p:spPr>
          <p:txBody>
            <a:bodyPr>
              <a:spAutoFit/>
            </a:bodyPr>
            <a:lstStyle/>
            <a:p>
              <a:pPr>
                <a:defRPr/>
              </a:pPr>
              <a:r>
                <a:rPr lang="zh-CN" altLang="en-US" sz="1500" dirty="0">
                  <a:solidFill>
                    <a:srgbClr val="C00000"/>
                  </a:solidFill>
                  <a:latin typeface="方正正黑简体" panose="02000000000000000000" pitchFamily="2" charset="-122"/>
                  <a:ea typeface="方正正黑简体" panose="02000000000000000000" pitchFamily="2" charset="-122"/>
                </a:rPr>
                <a:t>在此添加标题</a:t>
              </a:r>
            </a:p>
          </p:txBody>
        </p:sp>
      </p:grpSp>
      <p:grpSp>
        <p:nvGrpSpPr>
          <p:cNvPr id="167" name="组合 166"/>
          <p:cNvGrpSpPr/>
          <p:nvPr/>
        </p:nvGrpSpPr>
        <p:grpSpPr>
          <a:xfrm>
            <a:off x="864974" y="1287556"/>
            <a:ext cx="1751692" cy="867767"/>
            <a:chOff x="2652976" y="4783304"/>
            <a:chExt cx="2335184" cy="1156665"/>
          </a:xfrm>
        </p:grpSpPr>
        <p:sp>
          <p:nvSpPr>
            <p:cNvPr id="168" name="文本框 110"/>
            <p:cNvSpPr txBox="1"/>
            <p:nvPr/>
          </p:nvSpPr>
          <p:spPr bwMode="auto">
            <a:xfrm>
              <a:off x="2652976" y="5096922"/>
              <a:ext cx="2335184" cy="843047"/>
            </a:xfrm>
            <a:prstGeom prst="rect">
              <a:avLst/>
            </a:prstGeom>
            <a:noFill/>
          </p:spPr>
          <p:txBody>
            <a:bodyPr wrap="square">
              <a:spAutoFit/>
            </a:bodyPr>
            <a:lstStyle/>
            <a:p>
              <a:pPr algn="r">
                <a:lnSpc>
                  <a:spcPct val="130000"/>
                </a:lnSpc>
              </a:pPr>
              <a:r>
                <a:rPr lang="zh-CN" altLang="en-US" sz="900" dirty="0">
                  <a:solidFill>
                    <a:schemeClr val="bg1">
                      <a:lumMod val="50000"/>
                    </a:schemeClr>
                  </a:solidFill>
                </a:rPr>
                <a:t>此处添加详细文本描述，建议与标题相关并符合整体语言风格。</a:t>
              </a:r>
              <a:endParaRPr lang="en-US" altLang="zh-CN" sz="900" dirty="0">
                <a:solidFill>
                  <a:schemeClr val="bg1">
                    <a:lumMod val="50000"/>
                  </a:schemeClr>
                </a:solidFill>
              </a:endParaRPr>
            </a:p>
          </p:txBody>
        </p:sp>
        <p:sp>
          <p:nvSpPr>
            <p:cNvPr id="169" name="文本框 111"/>
            <p:cNvSpPr txBox="1"/>
            <p:nvPr/>
          </p:nvSpPr>
          <p:spPr bwMode="auto">
            <a:xfrm>
              <a:off x="3053108" y="4783304"/>
              <a:ext cx="1922797" cy="430753"/>
            </a:xfrm>
            <a:prstGeom prst="rect">
              <a:avLst/>
            </a:prstGeom>
            <a:noFill/>
          </p:spPr>
          <p:txBody>
            <a:bodyPr>
              <a:spAutoFit/>
            </a:bodyPr>
            <a:lstStyle/>
            <a:p>
              <a:pPr algn="r">
                <a:defRPr/>
              </a:pPr>
              <a:r>
                <a:rPr lang="zh-CN" altLang="en-US" sz="1500" dirty="0">
                  <a:solidFill>
                    <a:srgbClr val="C00000"/>
                  </a:solidFill>
                  <a:latin typeface="方正正黑简体" panose="02000000000000000000" pitchFamily="2" charset="-122"/>
                  <a:ea typeface="方正正黑简体" panose="02000000000000000000" pitchFamily="2" charset="-122"/>
                </a:rPr>
                <a:t>在此添加标题</a:t>
              </a:r>
            </a:p>
          </p:txBody>
        </p:sp>
      </p:grpSp>
      <p:grpSp>
        <p:nvGrpSpPr>
          <p:cNvPr id="170" name="组合 169"/>
          <p:cNvGrpSpPr/>
          <p:nvPr/>
        </p:nvGrpSpPr>
        <p:grpSpPr>
          <a:xfrm>
            <a:off x="864974" y="3660740"/>
            <a:ext cx="1751692" cy="867767"/>
            <a:chOff x="2652976" y="4783304"/>
            <a:chExt cx="2335184" cy="1156665"/>
          </a:xfrm>
        </p:grpSpPr>
        <p:sp>
          <p:nvSpPr>
            <p:cNvPr id="171" name="文本框 113"/>
            <p:cNvSpPr txBox="1"/>
            <p:nvPr/>
          </p:nvSpPr>
          <p:spPr bwMode="auto">
            <a:xfrm>
              <a:off x="2652976" y="5096922"/>
              <a:ext cx="2335184" cy="843047"/>
            </a:xfrm>
            <a:prstGeom prst="rect">
              <a:avLst/>
            </a:prstGeom>
            <a:noFill/>
          </p:spPr>
          <p:txBody>
            <a:bodyPr wrap="square">
              <a:spAutoFit/>
            </a:bodyPr>
            <a:lstStyle/>
            <a:p>
              <a:pPr algn="r">
                <a:lnSpc>
                  <a:spcPct val="130000"/>
                </a:lnSpc>
              </a:pPr>
              <a:r>
                <a:rPr lang="zh-CN" altLang="en-US" sz="900" dirty="0">
                  <a:solidFill>
                    <a:schemeClr val="bg1">
                      <a:lumMod val="50000"/>
                    </a:schemeClr>
                  </a:solidFill>
                </a:rPr>
                <a:t>此处添加详细文本描述，建议与标题相关并符合整体语言风格。</a:t>
              </a:r>
              <a:endParaRPr lang="en-US" altLang="zh-CN" sz="900" dirty="0">
                <a:solidFill>
                  <a:schemeClr val="bg1">
                    <a:lumMod val="50000"/>
                  </a:schemeClr>
                </a:solidFill>
              </a:endParaRPr>
            </a:p>
          </p:txBody>
        </p:sp>
        <p:sp>
          <p:nvSpPr>
            <p:cNvPr id="172" name="文本框 114"/>
            <p:cNvSpPr txBox="1"/>
            <p:nvPr/>
          </p:nvSpPr>
          <p:spPr bwMode="auto">
            <a:xfrm>
              <a:off x="3053108" y="4783304"/>
              <a:ext cx="1922797" cy="430753"/>
            </a:xfrm>
            <a:prstGeom prst="rect">
              <a:avLst/>
            </a:prstGeom>
            <a:noFill/>
          </p:spPr>
          <p:txBody>
            <a:bodyPr>
              <a:spAutoFit/>
            </a:bodyPr>
            <a:lstStyle/>
            <a:p>
              <a:pPr algn="r">
                <a:defRPr/>
              </a:pPr>
              <a:r>
                <a:rPr lang="zh-CN" altLang="en-US" sz="1500" dirty="0">
                  <a:solidFill>
                    <a:srgbClr val="C00000"/>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257201326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250" fill="hold"/>
                                        <p:tgtEl>
                                          <p:spTgt spid="44"/>
                                        </p:tgtEl>
                                        <p:attrNameLst>
                                          <p:attrName>ppt_w</p:attrName>
                                        </p:attrNameLst>
                                      </p:cBhvr>
                                      <p:tavLst>
                                        <p:tav tm="0">
                                          <p:val>
                                            <p:fltVal val="0"/>
                                          </p:val>
                                        </p:tav>
                                        <p:tav tm="100000">
                                          <p:val>
                                            <p:strVal val="#ppt_w"/>
                                          </p:val>
                                        </p:tav>
                                      </p:tavLst>
                                    </p:anim>
                                    <p:anim calcmode="lin" valueType="num">
                                      <p:cBhvr>
                                        <p:cTn id="8" dur="250" fill="hold"/>
                                        <p:tgtEl>
                                          <p:spTgt spid="44"/>
                                        </p:tgtEl>
                                        <p:attrNameLst>
                                          <p:attrName>ppt_h</p:attrName>
                                        </p:attrNameLst>
                                      </p:cBhvr>
                                      <p:tavLst>
                                        <p:tav tm="0">
                                          <p:val>
                                            <p:fltVal val="0"/>
                                          </p:val>
                                        </p:tav>
                                        <p:tav tm="100000">
                                          <p:val>
                                            <p:strVal val="#ppt_h"/>
                                          </p:val>
                                        </p:tav>
                                      </p:tavLst>
                                    </p:anim>
                                    <p:animEffect transition="in" filter="fade">
                                      <p:cBhvr>
                                        <p:cTn id="9" dur="250"/>
                                        <p:tgtEl>
                                          <p:spTgt spid="44"/>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250" fill="hold"/>
                                        <p:tgtEl>
                                          <p:spTgt spid="45"/>
                                        </p:tgtEl>
                                        <p:attrNameLst>
                                          <p:attrName>ppt_w</p:attrName>
                                        </p:attrNameLst>
                                      </p:cBhvr>
                                      <p:tavLst>
                                        <p:tav tm="0">
                                          <p:val>
                                            <p:fltVal val="0"/>
                                          </p:val>
                                        </p:tav>
                                        <p:tav tm="100000">
                                          <p:val>
                                            <p:strVal val="#ppt_w"/>
                                          </p:val>
                                        </p:tav>
                                      </p:tavLst>
                                    </p:anim>
                                    <p:anim calcmode="lin" valueType="num">
                                      <p:cBhvr>
                                        <p:cTn id="14" dur="250" fill="hold"/>
                                        <p:tgtEl>
                                          <p:spTgt spid="45"/>
                                        </p:tgtEl>
                                        <p:attrNameLst>
                                          <p:attrName>ppt_h</p:attrName>
                                        </p:attrNameLst>
                                      </p:cBhvr>
                                      <p:tavLst>
                                        <p:tav tm="0">
                                          <p:val>
                                            <p:fltVal val="0"/>
                                          </p:val>
                                        </p:tav>
                                        <p:tav tm="100000">
                                          <p:val>
                                            <p:strVal val="#ppt_h"/>
                                          </p:val>
                                        </p:tav>
                                      </p:tavLst>
                                    </p:anim>
                                    <p:animEffect transition="in" filter="fade">
                                      <p:cBhvr>
                                        <p:cTn id="15" dur="250"/>
                                        <p:tgtEl>
                                          <p:spTgt spid="45"/>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fltVal val="0"/>
                                          </p:val>
                                        </p:tav>
                                        <p:tav tm="100000">
                                          <p:val>
                                            <p:strVal val="#ppt_w"/>
                                          </p:val>
                                        </p:tav>
                                      </p:tavLst>
                                    </p:anim>
                                    <p:anim calcmode="lin" valueType="num">
                                      <p:cBhvr>
                                        <p:cTn id="20" dur="250" fill="hold"/>
                                        <p:tgtEl>
                                          <p:spTgt spid="49"/>
                                        </p:tgtEl>
                                        <p:attrNameLst>
                                          <p:attrName>ppt_h</p:attrName>
                                        </p:attrNameLst>
                                      </p:cBhvr>
                                      <p:tavLst>
                                        <p:tav tm="0">
                                          <p:val>
                                            <p:fltVal val="0"/>
                                          </p:val>
                                        </p:tav>
                                        <p:tav tm="100000">
                                          <p:val>
                                            <p:strVal val="#ppt_h"/>
                                          </p:val>
                                        </p:tav>
                                      </p:tavLst>
                                    </p:anim>
                                    <p:animEffect transition="in" filter="fade">
                                      <p:cBhvr>
                                        <p:cTn id="21" dur="250"/>
                                        <p:tgtEl>
                                          <p:spTgt spid="49"/>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250" fill="hold"/>
                                        <p:tgtEl>
                                          <p:spTgt spid="50"/>
                                        </p:tgtEl>
                                        <p:attrNameLst>
                                          <p:attrName>ppt_w</p:attrName>
                                        </p:attrNameLst>
                                      </p:cBhvr>
                                      <p:tavLst>
                                        <p:tav tm="0">
                                          <p:val>
                                            <p:fltVal val="0"/>
                                          </p:val>
                                        </p:tav>
                                        <p:tav tm="100000">
                                          <p:val>
                                            <p:strVal val="#ppt_w"/>
                                          </p:val>
                                        </p:tav>
                                      </p:tavLst>
                                    </p:anim>
                                    <p:anim calcmode="lin" valueType="num">
                                      <p:cBhvr>
                                        <p:cTn id="26" dur="250" fill="hold"/>
                                        <p:tgtEl>
                                          <p:spTgt spid="50"/>
                                        </p:tgtEl>
                                        <p:attrNameLst>
                                          <p:attrName>ppt_h</p:attrName>
                                        </p:attrNameLst>
                                      </p:cBhvr>
                                      <p:tavLst>
                                        <p:tav tm="0">
                                          <p:val>
                                            <p:fltVal val="0"/>
                                          </p:val>
                                        </p:tav>
                                        <p:tav tm="100000">
                                          <p:val>
                                            <p:strVal val="#ppt_h"/>
                                          </p:val>
                                        </p:tav>
                                      </p:tavLst>
                                    </p:anim>
                                    <p:animEffect transition="in" filter="fade">
                                      <p:cBhvr>
                                        <p:cTn id="27" dur="250"/>
                                        <p:tgtEl>
                                          <p:spTgt spid="50"/>
                                        </p:tgtEl>
                                      </p:cBhvr>
                                    </p:animEffect>
                                  </p:childTnLst>
                                </p:cTn>
                              </p:par>
                            </p:childTnLst>
                          </p:cTn>
                        </p:par>
                        <p:par>
                          <p:cTn id="28" fill="hold">
                            <p:stCondLst>
                              <p:cond delay="1000"/>
                            </p:stCondLst>
                            <p:childTnLst>
                              <p:par>
                                <p:cTn id="29" presetID="10"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par>
                                <p:cTn id="32" presetID="10" presetClass="entr" presetSubtype="0" fill="hold"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childTnLst>
                          </p:cTn>
                        </p:par>
                        <p:par>
                          <p:cTn id="35" fill="hold">
                            <p:stCondLst>
                              <p:cond delay="1500"/>
                            </p:stCondLst>
                            <p:childTnLst>
                              <p:par>
                                <p:cTn id="36" presetID="22" presetClass="entr" presetSubtype="2"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right)">
                                      <p:cBhvr>
                                        <p:cTn id="38" dur="500"/>
                                        <p:tgtEl>
                                          <p:spTgt spid="64"/>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167"/>
                                        </p:tgtEl>
                                        <p:attrNameLst>
                                          <p:attrName>style.visibility</p:attrName>
                                        </p:attrNameLst>
                                      </p:cBhvr>
                                      <p:to>
                                        <p:strVal val="visible"/>
                                      </p:to>
                                    </p:set>
                                    <p:animEffect transition="in" filter="wipe(right)">
                                      <p:cBhvr>
                                        <p:cTn id="42" dur="500"/>
                                        <p:tgtEl>
                                          <p:spTgt spid="167"/>
                                        </p:tgtEl>
                                      </p:cBhvr>
                                    </p:animEffect>
                                  </p:childTnLst>
                                </p:cTn>
                              </p:par>
                            </p:childTnLst>
                          </p:cTn>
                        </p:par>
                        <p:par>
                          <p:cTn id="43" fill="hold">
                            <p:stCondLst>
                              <p:cond delay="2500"/>
                            </p:stCondLst>
                            <p:childTnLst>
                              <p:par>
                                <p:cTn id="44" presetID="22" presetClass="entr" presetSubtype="8" fill="hold" nodeType="afterEffect">
                                  <p:stCondLst>
                                    <p:cond delay="0"/>
                                  </p:stCondLst>
                                  <p:childTnLst>
                                    <p:set>
                                      <p:cBhvr>
                                        <p:cTn id="45" dur="1" fill="hold">
                                          <p:stCondLst>
                                            <p:cond delay="0"/>
                                          </p:stCondLst>
                                        </p:cTn>
                                        <p:tgtEl>
                                          <p:spTgt spid="145"/>
                                        </p:tgtEl>
                                        <p:attrNameLst>
                                          <p:attrName>style.visibility</p:attrName>
                                        </p:attrNameLst>
                                      </p:cBhvr>
                                      <p:to>
                                        <p:strVal val="visible"/>
                                      </p:to>
                                    </p:set>
                                    <p:animEffect transition="in" filter="wipe(left)">
                                      <p:cBhvr>
                                        <p:cTn id="46" dur="500"/>
                                        <p:tgtEl>
                                          <p:spTgt spid="145"/>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161"/>
                                        </p:tgtEl>
                                        <p:attrNameLst>
                                          <p:attrName>style.visibility</p:attrName>
                                        </p:attrNameLst>
                                      </p:cBhvr>
                                      <p:to>
                                        <p:strVal val="visible"/>
                                      </p:to>
                                    </p:set>
                                    <p:animEffect transition="in" filter="wipe(left)">
                                      <p:cBhvr>
                                        <p:cTn id="50" dur="500"/>
                                        <p:tgtEl>
                                          <p:spTgt spid="161"/>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20"/>
                                        </p:tgtEl>
                                        <p:attrNameLst>
                                          <p:attrName>style.visibility</p:attrName>
                                        </p:attrNameLst>
                                      </p:cBhvr>
                                      <p:to>
                                        <p:strVal val="visible"/>
                                      </p:to>
                                    </p:set>
                                    <p:animEffect transition="in" filter="wipe(right)">
                                      <p:cBhvr>
                                        <p:cTn id="54" dur="500"/>
                                        <p:tgtEl>
                                          <p:spTgt spid="120"/>
                                        </p:tgtEl>
                                      </p:cBhvr>
                                    </p:animEffect>
                                  </p:childTnLst>
                                </p:cTn>
                              </p:par>
                            </p:childTnLst>
                          </p:cTn>
                        </p:par>
                        <p:par>
                          <p:cTn id="55" fill="hold">
                            <p:stCondLst>
                              <p:cond delay="4000"/>
                            </p:stCondLst>
                            <p:childTnLst>
                              <p:par>
                                <p:cTn id="56" presetID="22" presetClass="entr" presetSubtype="2" fill="hold" nodeType="afterEffect">
                                  <p:stCondLst>
                                    <p:cond delay="0"/>
                                  </p:stCondLst>
                                  <p:childTnLst>
                                    <p:set>
                                      <p:cBhvr>
                                        <p:cTn id="57" dur="1" fill="hold">
                                          <p:stCondLst>
                                            <p:cond delay="0"/>
                                          </p:stCondLst>
                                        </p:cTn>
                                        <p:tgtEl>
                                          <p:spTgt spid="170"/>
                                        </p:tgtEl>
                                        <p:attrNameLst>
                                          <p:attrName>style.visibility</p:attrName>
                                        </p:attrNameLst>
                                      </p:cBhvr>
                                      <p:to>
                                        <p:strVal val="visible"/>
                                      </p:to>
                                    </p:set>
                                    <p:animEffect transition="in" filter="wipe(right)">
                                      <p:cBhvr>
                                        <p:cTn id="58" dur="500"/>
                                        <p:tgtEl>
                                          <p:spTgt spid="170"/>
                                        </p:tgtEl>
                                      </p:cBhvr>
                                    </p:animEffect>
                                  </p:childTnLst>
                                </p:cTn>
                              </p:par>
                            </p:childTnLst>
                          </p:cTn>
                        </p:par>
                        <p:par>
                          <p:cTn id="59" fill="hold">
                            <p:stCondLst>
                              <p:cond delay="4500"/>
                            </p:stCondLst>
                            <p:childTnLst>
                              <p:par>
                                <p:cTn id="60" presetID="22" presetClass="entr" presetSubtype="8" fill="hold" nodeType="afterEffect">
                                  <p:stCondLst>
                                    <p:cond delay="0"/>
                                  </p:stCondLst>
                                  <p:childTnLst>
                                    <p:set>
                                      <p:cBhvr>
                                        <p:cTn id="61" dur="1" fill="hold">
                                          <p:stCondLst>
                                            <p:cond delay="0"/>
                                          </p:stCondLst>
                                        </p:cTn>
                                        <p:tgtEl>
                                          <p:spTgt spid="130"/>
                                        </p:tgtEl>
                                        <p:attrNameLst>
                                          <p:attrName>style.visibility</p:attrName>
                                        </p:attrNameLst>
                                      </p:cBhvr>
                                      <p:to>
                                        <p:strVal val="visible"/>
                                      </p:to>
                                    </p:set>
                                    <p:animEffect transition="in" filter="wipe(left)">
                                      <p:cBhvr>
                                        <p:cTn id="62" dur="500"/>
                                        <p:tgtEl>
                                          <p:spTgt spid="130"/>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164"/>
                                        </p:tgtEl>
                                        <p:attrNameLst>
                                          <p:attrName>style.visibility</p:attrName>
                                        </p:attrNameLst>
                                      </p:cBhvr>
                                      <p:to>
                                        <p:strVal val="visible"/>
                                      </p:to>
                                    </p:set>
                                    <p:animEffect transition="in" filter="wipe(left)">
                                      <p:cBhvr>
                                        <p:cTn id="66" dur="5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2785492" y="1226459"/>
            <a:ext cx="3744913" cy="3505532"/>
            <a:chOff x="2857500" y="1678781"/>
            <a:chExt cx="3744913" cy="2727723"/>
          </a:xfrm>
        </p:grpSpPr>
        <p:sp>
          <p:nvSpPr>
            <p:cNvPr id="68" name="MH_Other_1"/>
            <p:cNvSpPr>
              <a:spLocks/>
            </p:cNvSpPr>
            <p:nvPr>
              <p:custDataLst>
                <p:tags r:id="rId1"/>
              </p:custDataLst>
            </p:nvPr>
          </p:nvSpPr>
          <p:spPr bwMode="auto">
            <a:xfrm>
              <a:off x="3513139" y="2122885"/>
              <a:ext cx="2619375" cy="2283619"/>
            </a:xfrm>
            <a:custGeom>
              <a:avLst/>
              <a:gdLst>
                <a:gd name="T0" fmla="*/ 2147483646 w 5977"/>
                <a:gd name="T1" fmla="*/ 2147483646 h 6949"/>
                <a:gd name="T2" fmla="*/ 2147483646 w 5977"/>
                <a:gd name="T3" fmla="*/ 2147483646 h 6949"/>
                <a:gd name="T4" fmla="*/ 2147483646 w 5977"/>
                <a:gd name="T5" fmla="*/ 2147483646 h 6949"/>
                <a:gd name="T6" fmla="*/ 2147483646 w 5977"/>
                <a:gd name="T7" fmla="*/ 2147483646 h 6949"/>
                <a:gd name="T8" fmla="*/ 2147483646 w 5977"/>
                <a:gd name="T9" fmla="*/ 2147483646 h 6949"/>
                <a:gd name="T10" fmla="*/ 2147483646 w 5977"/>
                <a:gd name="T11" fmla="*/ 2147483646 h 6949"/>
                <a:gd name="T12" fmla="*/ 2147483646 w 5977"/>
                <a:gd name="T13" fmla="*/ 2147483646 h 6949"/>
                <a:gd name="T14" fmla="*/ 2147483646 w 5977"/>
                <a:gd name="T15" fmla="*/ 2147483646 h 6949"/>
                <a:gd name="T16" fmla="*/ 2147483646 w 5977"/>
                <a:gd name="T17" fmla="*/ 2147483646 h 6949"/>
                <a:gd name="T18" fmla="*/ 2147483646 w 5977"/>
                <a:gd name="T19" fmla="*/ 2147483646 h 6949"/>
                <a:gd name="T20" fmla="*/ 2147483646 w 5977"/>
                <a:gd name="T21" fmla="*/ 2147483646 h 6949"/>
                <a:gd name="T22" fmla="*/ 2147483646 w 5977"/>
                <a:gd name="T23" fmla="*/ 2147483646 h 6949"/>
                <a:gd name="T24" fmla="*/ 0 w 5977"/>
                <a:gd name="T25" fmla="*/ 2147483646 h 6949"/>
                <a:gd name="T26" fmla="*/ 2147483646 w 5977"/>
                <a:gd name="T27" fmla="*/ 2147483646 h 6949"/>
                <a:gd name="T28" fmla="*/ 2147483646 w 5977"/>
                <a:gd name="T29" fmla="*/ 2147483646 h 6949"/>
                <a:gd name="T30" fmla="*/ 2147483646 w 5977"/>
                <a:gd name="T31" fmla="*/ 2147483646 h 6949"/>
                <a:gd name="T32" fmla="*/ 2147483646 w 5977"/>
                <a:gd name="T33" fmla="*/ 2147483646 h 6949"/>
                <a:gd name="T34" fmla="*/ 2147483646 w 5977"/>
                <a:gd name="T35" fmla="*/ 2147483646 h 6949"/>
                <a:gd name="T36" fmla="*/ 2147483646 w 5977"/>
                <a:gd name="T37" fmla="*/ 2147483646 h 6949"/>
                <a:gd name="T38" fmla="*/ 2147483646 w 5977"/>
                <a:gd name="T39" fmla="*/ 2147483646 h 6949"/>
                <a:gd name="T40" fmla="*/ 2147483646 w 5977"/>
                <a:gd name="T41" fmla="*/ 2147483646 h 6949"/>
                <a:gd name="T42" fmla="*/ 2147483646 w 5977"/>
                <a:gd name="T43" fmla="*/ 2147483646 h 6949"/>
                <a:gd name="T44" fmla="*/ 2147483646 w 5977"/>
                <a:gd name="T45" fmla="*/ 2147483646 h 6949"/>
                <a:gd name="T46" fmla="*/ 2147483646 w 5977"/>
                <a:gd name="T47" fmla="*/ 2147483646 h 6949"/>
                <a:gd name="T48" fmla="*/ 2147483646 w 5977"/>
                <a:gd name="T49" fmla="*/ 2147483646 h 6949"/>
                <a:gd name="T50" fmla="*/ 2147483646 w 5977"/>
                <a:gd name="T51" fmla="*/ 2147483646 h 6949"/>
                <a:gd name="T52" fmla="*/ 2147483646 w 5977"/>
                <a:gd name="T53" fmla="*/ 2147483646 h 6949"/>
                <a:gd name="T54" fmla="*/ 2147483646 w 5977"/>
                <a:gd name="T55" fmla="*/ 2147483646 h 6949"/>
                <a:gd name="T56" fmla="*/ 2147483646 w 5977"/>
                <a:gd name="T57" fmla="*/ 2147483646 h 6949"/>
                <a:gd name="T58" fmla="*/ 2147483646 w 5977"/>
                <a:gd name="T59" fmla="*/ 2147483646 h 6949"/>
                <a:gd name="T60" fmla="*/ 2147483646 w 5977"/>
                <a:gd name="T61" fmla="*/ 2147483646 h 6949"/>
                <a:gd name="T62" fmla="*/ 2147483646 w 5977"/>
                <a:gd name="T63" fmla="*/ 2147483646 h 6949"/>
                <a:gd name="T64" fmla="*/ 2147483646 w 5977"/>
                <a:gd name="T65" fmla="*/ 2147483646 h 6949"/>
                <a:gd name="T66" fmla="*/ 2147483646 w 5977"/>
                <a:gd name="T67" fmla="*/ 2147483646 h 6949"/>
                <a:gd name="T68" fmla="*/ 2147483646 w 5977"/>
                <a:gd name="T69" fmla="*/ 2147483646 h 6949"/>
                <a:gd name="T70" fmla="*/ 2147483646 w 5977"/>
                <a:gd name="T71" fmla="*/ 2147483646 h 6949"/>
                <a:gd name="T72" fmla="*/ 2147483646 w 5977"/>
                <a:gd name="T73" fmla="*/ 2147483646 h 6949"/>
                <a:gd name="T74" fmla="*/ 2147483646 w 5977"/>
                <a:gd name="T75" fmla="*/ 2147483646 h 6949"/>
                <a:gd name="T76" fmla="*/ 214748364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75000"/>
              </a:schemeClr>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9" name="MH_Other_2"/>
            <p:cNvSpPr>
              <a:spLocks noChangeArrowheads="1"/>
            </p:cNvSpPr>
            <p:nvPr>
              <p:custDataLst>
                <p:tags r:id="rId2"/>
              </p:custDataLst>
            </p:nvPr>
          </p:nvSpPr>
          <p:spPr bwMode="auto">
            <a:xfrm>
              <a:off x="2857500" y="3125392"/>
              <a:ext cx="711200" cy="534590"/>
            </a:xfrm>
            <a:prstGeom prst="ellipse">
              <a:avLst/>
            </a:prstGeom>
            <a:solidFill>
              <a:srgbClr val="C00000"/>
            </a:solidFill>
            <a:ln/>
            <a:extLst/>
          </p:spPr>
          <p:style>
            <a:lnRef idx="3">
              <a:schemeClr val="lt1"/>
            </a:lnRef>
            <a:fillRef idx="1">
              <a:schemeClr val="accent2"/>
            </a:fillRef>
            <a:effectRef idx="1">
              <a:schemeClr val="accent2"/>
            </a:effectRef>
            <a:fontRef idx="minor">
              <a:schemeClr val="lt1"/>
            </a:fontRef>
          </p:style>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1E6168"/>
                </a:solidFill>
                <a:latin typeface="Arial" charset="0"/>
                <a:ea typeface="Microsoft JhengHei" pitchFamily="34" charset="-120"/>
              </a:endParaRPr>
            </a:p>
          </p:txBody>
        </p:sp>
        <p:sp>
          <p:nvSpPr>
            <p:cNvPr id="70" name="MH_Other_3"/>
            <p:cNvSpPr>
              <a:spLocks noChangeArrowheads="1"/>
            </p:cNvSpPr>
            <p:nvPr>
              <p:custDataLst>
                <p:tags r:id="rId3"/>
              </p:custDataLst>
            </p:nvPr>
          </p:nvSpPr>
          <p:spPr bwMode="auto">
            <a:xfrm>
              <a:off x="3052764" y="2402681"/>
              <a:ext cx="712787"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1" name="MH_Other_4"/>
            <p:cNvSpPr>
              <a:spLocks noChangeArrowheads="1"/>
            </p:cNvSpPr>
            <p:nvPr>
              <p:custDataLst>
                <p:tags r:id="rId4"/>
              </p:custDataLst>
            </p:nvPr>
          </p:nvSpPr>
          <p:spPr bwMode="auto">
            <a:xfrm>
              <a:off x="3673475" y="2006204"/>
              <a:ext cx="712788" cy="533400"/>
            </a:xfrm>
            <a:prstGeom prst="ellipse">
              <a:avLst/>
            </a:prstGeom>
            <a:solidFill>
              <a:srgbClr val="C00000"/>
            </a:solidFill>
            <a:ln/>
            <a:extLst/>
          </p:spPr>
          <p:style>
            <a:lnRef idx="3">
              <a:schemeClr val="lt1"/>
            </a:lnRef>
            <a:fillRef idx="1">
              <a:schemeClr val="accent3"/>
            </a:fillRef>
            <a:effectRef idx="1">
              <a:schemeClr val="accent3"/>
            </a:effectRef>
            <a:fontRef idx="minor">
              <a:schemeClr val="lt1"/>
            </a:fontRef>
          </p:style>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2" name="MH_Other_5"/>
            <p:cNvSpPr>
              <a:spLocks noChangeArrowheads="1"/>
            </p:cNvSpPr>
            <p:nvPr>
              <p:custDataLst>
                <p:tags r:id="rId5"/>
              </p:custDataLst>
            </p:nvPr>
          </p:nvSpPr>
          <p:spPr bwMode="auto">
            <a:xfrm>
              <a:off x="4465639" y="1678781"/>
              <a:ext cx="712787" cy="534591"/>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3" name="MH_Other_6"/>
            <p:cNvSpPr>
              <a:spLocks noChangeArrowheads="1"/>
            </p:cNvSpPr>
            <p:nvPr>
              <p:custDataLst>
                <p:tags r:id="rId6"/>
              </p:custDataLst>
            </p:nvPr>
          </p:nvSpPr>
          <p:spPr bwMode="auto">
            <a:xfrm>
              <a:off x="5178425" y="2120504"/>
              <a:ext cx="712788" cy="534590"/>
            </a:xfrm>
            <a:prstGeom prst="ellipse">
              <a:avLst/>
            </a:prstGeom>
            <a:solidFill>
              <a:srgbClr val="C00000"/>
            </a:solidFill>
            <a:ln/>
            <a:extLst/>
          </p:spPr>
          <p:style>
            <a:lnRef idx="3">
              <a:schemeClr val="lt1"/>
            </a:lnRef>
            <a:fillRef idx="1">
              <a:schemeClr val="accent5"/>
            </a:fillRef>
            <a:effectRef idx="1">
              <a:schemeClr val="accent5"/>
            </a:effectRef>
            <a:fontRef idx="minor">
              <a:schemeClr val="lt1"/>
            </a:fontRef>
          </p:style>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4" name="MH_Other_7"/>
            <p:cNvSpPr>
              <a:spLocks noChangeArrowheads="1"/>
            </p:cNvSpPr>
            <p:nvPr>
              <p:custDataLst>
                <p:tags r:id="rId7"/>
              </p:custDataLst>
            </p:nvPr>
          </p:nvSpPr>
          <p:spPr bwMode="auto">
            <a:xfrm>
              <a:off x="5775325" y="2584847"/>
              <a:ext cx="712788"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5" name="MH_Other_8"/>
            <p:cNvSpPr>
              <a:spLocks noChangeArrowheads="1"/>
            </p:cNvSpPr>
            <p:nvPr>
              <p:custDataLst>
                <p:tags r:id="rId8"/>
              </p:custDataLst>
            </p:nvPr>
          </p:nvSpPr>
          <p:spPr bwMode="auto">
            <a:xfrm>
              <a:off x="5891213" y="3264694"/>
              <a:ext cx="711200" cy="533400"/>
            </a:xfrm>
            <a:prstGeom prst="ellipse">
              <a:avLst/>
            </a:prstGeom>
            <a:solidFill>
              <a:srgbClr val="C00000"/>
            </a:solidFill>
            <a:ln/>
            <a:extLst/>
          </p:spPr>
          <p:style>
            <a:lnRef idx="3">
              <a:schemeClr val="lt1"/>
            </a:lnRef>
            <a:fillRef idx="1">
              <a:schemeClr val="accent6"/>
            </a:fillRef>
            <a:effectRef idx="1">
              <a:schemeClr val="accent6"/>
            </a:effectRef>
            <a:fontRef idx="minor">
              <a:schemeClr val="lt1"/>
            </a:fontRef>
          </p:style>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76" name="MH_Other_9"/>
            <p:cNvSpPr>
              <a:spLocks/>
            </p:cNvSpPr>
            <p:nvPr>
              <p:custDataLst>
                <p:tags r:id="rId9"/>
              </p:custDataLst>
            </p:nvPr>
          </p:nvSpPr>
          <p:spPr bwMode="auto">
            <a:xfrm>
              <a:off x="2982914" y="3248026"/>
              <a:ext cx="458787" cy="289322"/>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8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77" name="MH_Other_10"/>
            <p:cNvSpPr>
              <a:spLocks/>
            </p:cNvSpPr>
            <p:nvPr>
              <p:custDataLst>
                <p:tags r:id="rId10"/>
              </p:custDataLst>
            </p:nvPr>
          </p:nvSpPr>
          <p:spPr bwMode="auto">
            <a:xfrm>
              <a:off x="3884614" y="2151460"/>
              <a:ext cx="288925" cy="242888"/>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78" name="MH_Other_11"/>
            <p:cNvSpPr>
              <a:spLocks/>
            </p:cNvSpPr>
            <p:nvPr>
              <p:custDataLst>
                <p:tags r:id="rId11"/>
              </p:custDataLst>
            </p:nvPr>
          </p:nvSpPr>
          <p:spPr bwMode="auto">
            <a:xfrm>
              <a:off x="5345114" y="2243138"/>
              <a:ext cx="414337" cy="2643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7"/>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8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7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140" name="MH_Other_12"/>
            <p:cNvSpPr>
              <a:spLocks noChangeArrowheads="1"/>
            </p:cNvSpPr>
            <p:nvPr>
              <p:custDataLst>
                <p:tags r:id="rId12"/>
              </p:custDataLst>
            </p:nvPr>
          </p:nvSpPr>
          <p:spPr bwMode="auto">
            <a:xfrm>
              <a:off x="6045201" y="3409950"/>
              <a:ext cx="403225" cy="242888"/>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8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8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8"/>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7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7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8"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grpSp>
      <p:sp>
        <p:nvSpPr>
          <p:cNvPr id="141" name="文本框 39"/>
          <p:cNvSpPr txBox="1"/>
          <p:nvPr/>
        </p:nvSpPr>
        <p:spPr>
          <a:xfrm>
            <a:off x="1308331" y="1676262"/>
            <a:ext cx="1721639" cy="535448"/>
          </a:xfrm>
          <a:prstGeom prst="rect">
            <a:avLst/>
          </a:prstGeom>
          <a:noFill/>
        </p:spPr>
        <p:txBody>
          <a:bodyPr wrap="square" lIns="73067" tIns="36535" rIns="73067" bIns="36535" rtlCol="0">
            <a:spAutoFit/>
          </a:bodyPr>
          <a:lstStyle/>
          <a:p>
            <a:pPr algn="just"/>
            <a:r>
              <a:rPr lang="zh-CN" altLang="en-US" sz="1500" dirty="0">
                <a:latin typeface="微软雅黑" panose="020B0503020204020204" pitchFamily="34" charset="-122"/>
                <a:ea typeface="微软雅黑" panose="020B0503020204020204" pitchFamily="34" charset="-122"/>
              </a:rPr>
              <a:t>文字说明文字说明</a:t>
            </a:r>
            <a:endParaRPr lang="en-US" altLang="zh-CN" sz="1500" dirty="0">
              <a:latin typeface="微软雅黑" panose="020B0503020204020204" pitchFamily="34" charset="-122"/>
              <a:ea typeface="微软雅黑" panose="020B0503020204020204" pitchFamily="34" charset="-122"/>
            </a:endParaRPr>
          </a:p>
          <a:p>
            <a:pPr algn="just"/>
            <a:r>
              <a:rPr lang="zh-CN" altLang="en-US" sz="1500" dirty="0">
                <a:latin typeface="微软雅黑" panose="020B0503020204020204" pitchFamily="34" charset="-122"/>
                <a:ea typeface="微软雅黑" panose="020B0503020204020204" pitchFamily="34" charset="-122"/>
              </a:rPr>
              <a:t>文字说明文字说明</a:t>
            </a:r>
          </a:p>
        </p:txBody>
      </p:sp>
      <p:sp>
        <p:nvSpPr>
          <p:cNvPr id="142" name="文本框 39"/>
          <p:cNvSpPr txBox="1"/>
          <p:nvPr/>
        </p:nvSpPr>
        <p:spPr>
          <a:xfrm>
            <a:off x="6416105" y="1784036"/>
            <a:ext cx="1721639" cy="535448"/>
          </a:xfrm>
          <a:prstGeom prst="rect">
            <a:avLst/>
          </a:prstGeom>
          <a:noFill/>
        </p:spPr>
        <p:txBody>
          <a:bodyPr wrap="square" lIns="73067" tIns="36535" rIns="73067" bIns="36535" rtlCol="0">
            <a:spAutoFit/>
          </a:bodyPr>
          <a:lstStyle/>
          <a:p>
            <a:pPr algn="just"/>
            <a:r>
              <a:rPr lang="zh-CN" altLang="en-US" sz="1500" dirty="0">
                <a:latin typeface="微软雅黑" panose="020B0503020204020204" pitchFamily="34" charset="-122"/>
                <a:ea typeface="微软雅黑" panose="020B0503020204020204" pitchFamily="34" charset="-122"/>
              </a:rPr>
              <a:t>文字说明文字说明</a:t>
            </a:r>
            <a:endParaRPr lang="en-US" altLang="zh-CN" sz="1500" dirty="0">
              <a:latin typeface="微软雅黑" panose="020B0503020204020204" pitchFamily="34" charset="-122"/>
              <a:ea typeface="微软雅黑" panose="020B0503020204020204" pitchFamily="34" charset="-122"/>
            </a:endParaRPr>
          </a:p>
          <a:p>
            <a:pPr algn="just"/>
            <a:r>
              <a:rPr lang="zh-CN" altLang="en-US" sz="1500" dirty="0">
                <a:latin typeface="微软雅黑" panose="020B0503020204020204" pitchFamily="34" charset="-122"/>
                <a:ea typeface="微软雅黑" panose="020B0503020204020204" pitchFamily="34" charset="-122"/>
              </a:rPr>
              <a:t>文字说明文字说明</a:t>
            </a:r>
          </a:p>
        </p:txBody>
      </p:sp>
      <p:sp>
        <p:nvSpPr>
          <p:cNvPr id="143" name="文本框 39"/>
          <p:cNvSpPr txBox="1"/>
          <p:nvPr/>
        </p:nvSpPr>
        <p:spPr>
          <a:xfrm>
            <a:off x="6571506" y="3339619"/>
            <a:ext cx="1721639" cy="535448"/>
          </a:xfrm>
          <a:prstGeom prst="rect">
            <a:avLst/>
          </a:prstGeom>
          <a:noFill/>
        </p:spPr>
        <p:txBody>
          <a:bodyPr wrap="square" lIns="73067" tIns="36535" rIns="73067" bIns="36535" rtlCol="0">
            <a:spAutoFit/>
          </a:bodyPr>
          <a:lstStyle/>
          <a:p>
            <a:pPr algn="just"/>
            <a:r>
              <a:rPr lang="zh-CN" altLang="en-US" sz="1500" dirty="0">
                <a:latin typeface="微软雅黑" panose="020B0503020204020204" pitchFamily="34" charset="-122"/>
                <a:ea typeface="微软雅黑" panose="020B0503020204020204" pitchFamily="34" charset="-122"/>
              </a:rPr>
              <a:t>文字说明文字说明</a:t>
            </a:r>
            <a:endParaRPr lang="en-US" altLang="zh-CN" sz="1500" dirty="0">
              <a:latin typeface="微软雅黑" panose="020B0503020204020204" pitchFamily="34" charset="-122"/>
              <a:ea typeface="微软雅黑" panose="020B0503020204020204" pitchFamily="34" charset="-122"/>
            </a:endParaRPr>
          </a:p>
          <a:p>
            <a:pPr algn="just"/>
            <a:r>
              <a:rPr lang="zh-CN" altLang="en-US" sz="1500" dirty="0">
                <a:latin typeface="微软雅黑" panose="020B0503020204020204" pitchFamily="34" charset="-122"/>
                <a:ea typeface="微软雅黑" panose="020B0503020204020204" pitchFamily="34" charset="-122"/>
              </a:rPr>
              <a:t>文字说明文字说明</a:t>
            </a:r>
          </a:p>
        </p:txBody>
      </p:sp>
      <p:sp>
        <p:nvSpPr>
          <p:cNvPr id="144" name="文本框 39"/>
          <p:cNvSpPr txBox="1"/>
          <p:nvPr/>
        </p:nvSpPr>
        <p:spPr>
          <a:xfrm>
            <a:off x="827584" y="3183546"/>
            <a:ext cx="1721639" cy="535448"/>
          </a:xfrm>
          <a:prstGeom prst="rect">
            <a:avLst/>
          </a:prstGeom>
          <a:noFill/>
        </p:spPr>
        <p:txBody>
          <a:bodyPr wrap="square" lIns="73067" tIns="36535" rIns="73067" bIns="36535" rtlCol="0">
            <a:spAutoFit/>
          </a:bodyPr>
          <a:lstStyle/>
          <a:p>
            <a:pPr algn="just"/>
            <a:r>
              <a:rPr lang="zh-CN" altLang="en-US" sz="1500" dirty="0">
                <a:latin typeface="微软雅黑" panose="020B0503020204020204" pitchFamily="34" charset="-122"/>
                <a:ea typeface="微软雅黑" panose="020B0503020204020204" pitchFamily="34" charset="-122"/>
              </a:rPr>
              <a:t>文字说明文字说明</a:t>
            </a:r>
            <a:endParaRPr lang="en-US" altLang="zh-CN" sz="1500" dirty="0">
              <a:latin typeface="微软雅黑" panose="020B0503020204020204" pitchFamily="34" charset="-122"/>
              <a:ea typeface="微软雅黑" panose="020B0503020204020204" pitchFamily="34" charset="-122"/>
            </a:endParaRPr>
          </a:p>
          <a:p>
            <a:pPr algn="just"/>
            <a:r>
              <a:rPr lang="zh-CN" altLang="en-US" sz="1500" dirty="0">
                <a:latin typeface="微软雅黑" panose="020B0503020204020204" pitchFamily="34" charset="-122"/>
                <a:ea typeface="微软雅黑" panose="020B0503020204020204" pitchFamily="34" charset="-122"/>
              </a:rPr>
              <a:t>文字说明文字说明</a:t>
            </a:r>
          </a:p>
        </p:txBody>
      </p:sp>
    </p:spTree>
    <p:extLst>
      <p:ext uri="{BB962C8B-B14F-4D97-AF65-F5344CB8AC3E}">
        <p14:creationId xmlns:p14="http://schemas.microsoft.com/office/powerpoint/2010/main" val="369804453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1"/>
                                        </p:tgtEl>
                                        <p:attrNameLst>
                                          <p:attrName>style.visibility</p:attrName>
                                        </p:attrNameLst>
                                      </p:cBhvr>
                                      <p:to>
                                        <p:strVal val="visible"/>
                                      </p:to>
                                    </p:set>
                                    <p:anim calcmode="lin" valueType="num">
                                      <p:cBhvr>
                                        <p:cTn id="12" dur="500" fill="hold"/>
                                        <p:tgtEl>
                                          <p:spTgt spid="141"/>
                                        </p:tgtEl>
                                        <p:attrNameLst>
                                          <p:attrName>ppt_w</p:attrName>
                                        </p:attrNameLst>
                                      </p:cBhvr>
                                      <p:tavLst>
                                        <p:tav tm="0">
                                          <p:val>
                                            <p:fltVal val="0"/>
                                          </p:val>
                                        </p:tav>
                                        <p:tav tm="100000">
                                          <p:val>
                                            <p:strVal val="#ppt_w"/>
                                          </p:val>
                                        </p:tav>
                                      </p:tavLst>
                                    </p:anim>
                                    <p:anim calcmode="lin" valueType="num">
                                      <p:cBhvr>
                                        <p:cTn id="13" dur="500" fill="hold"/>
                                        <p:tgtEl>
                                          <p:spTgt spid="141"/>
                                        </p:tgtEl>
                                        <p:attrNameLst>
                                          <p:attrName>ppt_h</p:attrName>
                                        </p:attrNameLst>
                                      </p:cBhvr>
                                      <p:tavLst>
                                        <p:tav tm="0">
                                          <p:val>
                                            <p:fltVal val="0"/>
                                          </p:val>
                                        </p:tav>
                                        <p:tav tm="100000">
                                          <p:val>
                                            <p:strVal val="#ppt_h"/>
                                          </p:val>
                                        </p:tav>
                                      </p:tavLst>
                                    </p:anim>
                                    <p:animEffect transition="in" filter="fade">
                                      <p:cBhvr>
                                        <p:cTn id="14" dur="500"/>
                                        <p:tgtEl>
                                          <p:spTgt spid="141"/>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42"/>
                                        </p:tgtEl>
                                        <p:attrNameLst>
                                          <p:attrName>style.visibility</p:attrName>
                                        </p:attrNameLst>
                                      </p:cBhvr>
                                      <p:to>
                                        <p:strVal val="visible"/>
                                      </p:to>
                                    </p:set>
                                    <p:anim calcmode="lin" valueType="num">
                                      <p:cBhvr>
                                        <p:cTn id="18" dur="500" fill="hold"/>
                                        <p:tgtEl>
                                          <p:spTgt spid="142"/>
                                        </p:tgtEl>
                                        <p:attrNameLst>
                                          <p:attrName>ppt_w</p:attrName>
                                        </p:attrNameLst>
                                      </p:cBhvr>
                                      <p:tavLst>
                                        <p:tav tm="0">
                                          <p:val>
                                            <p:fltVal val="0"/>
                                          </p:val>
                                        </p:tav>
                                        <p:tav tm="100000">
                                          <p:val>
                                            <p:strVal val="#ppt_w"/>
                                          </p:val>
                                        </p:tav>
                                      </p:tavLst>
                                    </p:anim>
                                    <p:anim calcmode="lin" valueType="num">
                                      <p:cBhvr>
                                        <p:cTn id="19" dur="500" fill="hold"/>
                                        <p:tgtEl>
                                          <p:spTgt spid="142"/>
                                        </p:tgtEl>
                                        <p:attrNameLst>
                                          <p:attrName>ppt_h</p:attrName>
                                        </p:attrNameLst>
                                      </p:cBhvr>
                                      <p:tavLst>
                                        <p:tav tm="0">
                                          <p:val>
                                            <p:fltVal val="0"/>
                                          </p:val>
                                        </p:tav>
                                        <p:tav tm="100000">
                                          <p:val>
                                            <p:strVal val="#ppt_h"/>
                                          </p:val>
                                        </p:tav>
                                      </p:tavLst>
                                    </p:anim>
                                    <p:animEffect transition="in" filter="fade">
                                      <p:cBhvr>
                                        <p:cTn id="20" dur="500"/>
                                        <p:tgtEl>
                                          <p:spTgt spid="14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43"/>
                                        </p:tgtEl>
                                        <p:attrNameLst>
                                          <p:attrName>style.visibility</p:attrName>
                                        </p:attrNameLst>
                                      </p:cBhvr>
                                      <p:to>
                                        <p:strVal val="visible"/>
                                      </p:to>
                                    </p:set>
                                    <p:anim calcmode="lin" valueType="num">
                                      <p:cBhvr>
                                        <p:cTn id="24" dur="500" fill="hold"/>
                                        <p:tgtEl>
                                          <p:spTgt spid="143"/>
                                        </p:tgtEl>
                                        <p:attrNameLst>
                                          <p:attrName>ppt_w</p:attrName>
                                        </p:attrNameLst>
                                      </p:cBhvr>
                                      <p:tavLst>
                                        <p:tav tm="0">
                                          <p:val>
                                            <p:fltVal val="0"/>
                                          </p:val>
                                        </p:tav>
                                        <p:tav tm="100000">
                                          <p:val>
                                            <p:strVal val="#ppt_w"/>
                                          </p:val>
                                        </p:tav>
                                      </p:tavLst>
                                    </p:anim>
                                    <p:anim calcmode="lin" valueType="num">
                                      <p:cBhvr>
                                        <p:cTn id="25" dur="500" fill="hold"/>
                                        <p:tgtEl>
                                          <p:spTgt spid="143"/>
                                        </p:tgtEl>
                                        <p:attrNameLst>
                                          <p:attrName>ppt_h</p:attrName>
                                        </p:attrNameLst>
                                      </p:cBhvr>
                                      <p:tavLst>
                                        <p:tav tm="0">
                                          <p:val>
                                            <p:fltVal val="0"/>
                                          </p:val>
                                        </p:tav>
                                        <p:tav tm="100000">
                                          <p:val>
                                            <p:strVal val="#ppt_h"/>
                                          </p:val>
                                        </p:tav>
                                      </p:tavLst>
                                    </p:anim>
                                    <p:animEffect transition="in" filter="fade">
                                      <p:cBhvr>
                                        <p:cTn id="26" dur="500"/>
                                        <p:tgtEl>
                                          <p:spTgt spid="143"/>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44"/>
                                        </p:tgtEl>
                                        <p:attrNameLst>
                                          <p:attrName>style.visibility</p:attrName>
                                        </p:attrNameLst>
                                      </p:cBhvr>
                                      <p:to>
                                        <p:strVal val="visible"/>
                                      </p:to>
                                    </p:set>
                                    <p:anim calcmode="lin" valueType="num">
                                      <p:cBhvr>
                                        <p:cTn id="30" dur="500" fill="hold"/>
                                        <p:tgtEl>
                                          <p:spTgt spid="144"/>
                                        </p:tgtEl>
                                        <p:attrNameLst>
                                          <p:attrName>ppt_w</p:attrName>
                                        </p:attrNameLst>
                                      </p:cBhvr>
                                      <p:tavLst>
                                        <p:tav tm="0">
                                          <p:val>
                                            <p:fltVal val="0"/>
                                          </p:val>
                                        </p:tav>
                                        <p:tav tm="100000">
                                          <p:val>
                                            <p:strVal val="#ppt_w"/>
                                          </p:val>
                                        </p:tav>
                                      </p:tavLst>
                                    </p:anim>
                                    <p:anim calcmode="lin" valueType="num">
                                      <p:cBhvr>
                                        <p:cTn id="31" dur="500" fill="hold"/>
                                        <p:tgtEl>
                                          <p:spTgt spid="144"/>
                                        </p:tgtEl>
                                        <p:attrNameLst>
                                          <p:attrName>ppt_h</p:attrName>
                                        </p:attrNameLst>
                                      </p:cBhvr>
                                      <p:tavLst>
                                        <p:tav tm="0">
                                          <p:val>
                                            <p:fltVal val="0"/>
                                          </p:val>
                                        </p:tav>
                                        <p:tav tm="100000">
                                          <p:val>
                                            <p:strVal val="#ppt_h"/>
                                          </p:val>
                                        </p:tav>
                                      </p:tavLst>
                                    </p:anim>
                                    <p:animEffect transition="in" filter="fade">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P spid="142" grpId="0"/>
      <p:bldP spid="143" grpId="0"/>
      <p:bldP spid="14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AutoShape 6"/>
          <p:cNvCxnSpPr>
            <a:cxnSpLocks noChangeShapeType="1"/>
          </p:cNvCxnSpPr>
          <p:nvPr/>
        </p:nvCxnSpPr>
        <p:spPr bwMode="auto">
          <a:xfrm flipV="1">
            <a:off x="0" y="1794713"/>
            <a:ext cx="7184288" cy="2762740"/>
          </a:xfrm>
          <a:prstGeom prst="curvedConnector3">
            <a:avLst>
              <a:gd name="adj1" fmla="val 57000"/>
            </a:avLst>
          </a:prstGeom>
          <a:noFill/>
          <a:ln w="76200">
            <a:solidFill>
              <a:srgbClr val="C00000"/>
            </a:solidFill>
            <a:round/>
            <a:headEnd/>
            <a:tailEnd/>
          </a:ln>
        </p:spPr>
      </p:cxnSp>
      <p:sp>
        <p:nvSpPr>
          <p:cNvPr id="69" name="Rectangle 7"/>
          <p:cNvSpPr>
            <a:spLocks noChangeArrowheads="1"/>
          </p:cNvSpPr>
          <p:nvPr/>
        </p:nvSpPr>
        <p:spPr bwMode="auto">
          <a:xfrm>
            <a:off x="575172" y="3388647"/>
            <a:ext cx="1782675" cy="5387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r>
              <a:rPr lang="zh-CN" altLang="en-US" sz="1000">
                <a:ea typeface="微软雅黑" pitchFamily="34" charset="-122"/>
              </a:rPr>
              <a:t>添加文本内容添加文本内容添加文本添加</a:t>
            </a:r>
          </a:p>
        </p:txBody>
      </p:sp>
      <p:sp>
        <p:nvSpPr>
          <p:cNvPr id="70" name="Oval 53"/>
          <p:cNvSpPr>
            <a:spLocks noChangeArrowheads="1"/>
          </p:cNvSpPr>
          <p:nvPr/>
        </p:nvSpPr>
        <p:spPr bwMode="auto">
          <a:xfrm>
            <a:off x="1002594" y="3970564"/>
            <a:ext cx="841875" cy="825789"/>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a:p>
        </p:txBody>
      </p:sp>
      <p:sp>
        <p:nvSpPr>
          <p:cNvPr id="71" name="Text Box 11"/>
          <p:cNvSpPr txBox="1">
            <a:spLocks noChangeArrowheads="1"/>
          </p:cNvSpPr>
          <p:nvPr/>
        </p:nvSpPr>
        <p:spPr bwMode="auto">
          <a:xfrm>
            <a:off x="1169397" y="4185028"/>
            <a:ext cx="864544" cy="473144"/>
          </a:xfrm>
          <a:prstGeom prst="rect">
            <a:avLst/>
          </a:prstGeom>
          <a:noFill/>
          <a:ln w="9525">
            <a:noFill/>
            <a:miter lim="800000"/>
            <a:headEnd/>
            <a:tailEnd/>
          </a:ln>
        </p:spPr>
        <p:txBody>
          <a:bodyPr lIns="68178" tIns="34089" rIns="68178" bIns="34089">
            <a:spAutoFit/>
          </a:bodyPr>
          <a:lstStyle/>
          <a:p>
            <a:r>
              <a:rPr lang="zh-CN" altLang="en-US" sz="1300">
                <a:ea typeface="方正正中黑简体" pitchFamily="2" charset="-122"/>
              </a:rPr>
              <a:t>添加</a:t>
            </a:r>
          </a:p>
          <a:p>
            <a:r>
              <a:rPr lang="zh-CN" altLang="en-US" sz="1300">
                <a:ea typeface="方正正中黑简体" pitchFamily="2" charset="-122"/>
              </a:rPr>
              <a:t>标题</a:t>
            </a:r>
          </a:p>
        </p:txBody>
      </p:sp>
      <p:pic>
        <p:nvPicPr>
          <p:cNvPr id="72"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46891" y="4504752"/>
            <a:ext cx="377493" cy="371254"/>
          </a:xfrm>
          <a:prstGeom prst="rect">
            <a:avLst/>
          </a:prstGeom>
          <a:noFill/>
          <a:ln w="9525">
            <a:noFill/>
            <a:miter lim="800000"/>
            <a:headEnd/>
            <a:tailEnd/>
          </a:ln>
        </p:spPr>
      </p:pic>
      <p:sp>
        <p:nvSpPr>
          <p:cNvPr id="73" name="Rectangle 13"/>
          <p:cNvSpPr>
            <a:spLocks noChangeArrowheads="1"/>
          </p:cNvSpPr>
          <p:nvPr/>
        </p:nvSpPr>
        <p:spPr bwMode="auto">
          <a:xfrm>
            <a:off x="1555226" y="4564480"/>
            <a:ext cx="485859" cy="236572"/>
          </a:xfrm>
          <a:prstGeom prst="rect">
            <a:avLst/>
          </a:prstGeom>
          <a:noFill/>
          <a:ln w="9525">
            <a:noFill/>
            <a:miter lim="800000"/>
            <a:headEnd/>
            <a:tailEnd/>
          </a:ln>
        </p:spPr>
        <p:txBody>
          <a:bodyPr lIns="68178" tIns="34089" rIns="68178" bIns="34089">
            <a:spAutoFit/>
          </a:bodyPr>
          <a:lstStyle/>
          <a:p>
            <a:pPr>
              <a:lnSpc>
                <a:spcPct val="150000"/>
              </a:lnSpc>
            </a:pPr>
            <a:r>
              <a:rPr lang="en-US" altLang="zh-CN" sz="700">
                <a:latin typeface="微软雅黑" pitchFamily="34" charset="-122"/>
                <a:ea typeface="微软雅黑" pitchFamily="34" charset="-122"/>
              </a:rPr>
              <a:t>2018</a:t>
            </a:r>
            <a:endParaRPr lang="en-US" altLang="zh-CN" sz="700">
              <a:ea typeface="微软雅黑" pitchFamily="34" charset="-122"/>
            </a:endParaRPr>
          </a:p>
        </p:txBody>
      </p:sp>
      <p:sp>
        <p:nvSpPr>
          <p:cNvPr id="74" name="Oval 53"/>
          <p:cNvSpPr>
            <a:spLocks noChangeArrowheads="1"/>
          </p:cNvSpPr>
          <p:nvPr/>
        </p:nvSpPr>
        <p:spPr bwMode="auto">
          <a:xfrm>
            <a:off x="2501594" y="3533775"/>
            <a:ext cx="1063845" cy="104193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a:p>
        </p:txBody>
      </p:sp>
      <p:sp>
        <p:nvSpPr>
          <p:cNvPr id="75" name="Text Box 17"/>
          <p:cNvSpPr txBox="1">
            <a:spLocks noChangeArrowheads="1"/>
          </p:cNvSpPr>
          <p:nvPr/>
        </p:nvSpPr>
        <p:spPr bwMode="auto">
          <a:xfrm>
            <a:off x="2735341" y="3759901"/>
            <a:ext cx="864544" cy="622842"/>
          </a:xfrm>
          <a:prstGeom prst="rect">
            <a:avLst/>
          </a:prstGeom>
          <a:noFill/>
          <a:ln w="9525">
            <a:noFill/>
            <a:miter lim="800000"/>
            <a:headEnd/>
            <a:tailEnd/>
          </a:ln>
        </p:spPr>
        <p:txBody>
          <a:bodyPr lIns="68178" tIns="34089" rIns="68178" bIns="34089">
            <a:spAutoFit/>
          </a:bodyPr>
          <a:lstStyle/>
          <a:p>
            <a:r>
              <a:rPr lang="zh-CN" altLang="en-US" sz="1800">
                <a:ea typeface="方正正中黑简体" pitchFamily="2" charset="-122"/>
              </a:rPr>
              <a:t>添加</a:t>
            </a:r>
          </a:p>
          <a:p>
            <a:r>
              <a:rPr lang="zh-CN" altLang="en-US" sz="1800">
                <a:ea typeface="方正正中黑简体" pitchFamily="2" charset="-122"/>
              </a:rPr>
              <a:t>标题</a:t>
            </a:r>
          </a:p>
        </p:txBody>
      </p:sp>
      <p:sp>
        <p:nvSpPr>
          <p:cNvPr id="76" name="Rectangle 18"/>
          <p:cNvSpPr>
            <a:spLocks noChangeArrowheads="1"/>
          </p:cNvSpPr>
          <p:nvPr/>
        </p:nvSpPr>
        <p:spPr bwMode="auto">
          <a:xfrm>
            <a:off x="3546297" y="3866475"/>
            <a:ext cx="1782676" cy="5387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r>
              <a:rPr lang="zh-CN" altLang="en-US" sz="1000">
                <a:ea typeface="微软雅黑" pitchFamily="34" charset="-122"/>
              </a:rPr>
              <a:t>添加文本内容添加文本内容添加文本添加</a:t>
            </a:r>
          </a:p>
        </p:txBody>
      </p:sp>
      <p:pic>
        <p:nvPicPr>
          <p:cNvPr id="77" name="Picture 1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22391" y="4238900"/>
            <a:ext cx="377494" cy="371255"/>
          </a:xfrm>
          <a:prstGeom prst="rect">
            <a:avLst/>
          </a:prstGeom>
          <a:noFill/>
          <a:ln w="9525">
            <a:noFill/>
            <a:miter lim="800000"/>
            <a:headEnd/>
            <a:tailEnd/>
          </a:ln>
        </p:spPr>
      </p:pic>
      <p:sp>
        <p:nvSpPr>
          <p:cNvPr id="78" name="Rectangle 20"/>
          <p:cNvSpPr>
            <a:spLocks noChangeArrowheads="1"/>
          </p:cNvSpPr>
          <p:nvPr/>
        </p:nvSpPr>
        <p:spPr bwMode="auto">
          <a:xfrm>
            <a:off x="3231918" y="4283405"/>
            <a:ext cx="485859" cy="236572"/>
          </a:xfrm>
          <a:prstGeom prst="rect">
            <a:avLst/>
          </a:prstGeom>
          <a:noFill/>
          <a:ln w="9525">
            <a:noFill/>
            <a:miter lim="800000"/>
            <a:headEnd/>
            <a:tailEnd/>
          </a:ln>
        </p:spPr>
        <p:txBody>
          <a:bodyPr lIns="68178" tIns="34089" rIns="68178" bIns="34089">
            <a:spAutoFit/>
          </a:bodyPr>
          <a:lstStyle/>
          <a:p>
            <a:pPr>
              <a:lnSpc>
                <a:spcPct val="150000"/>
              </a:lnSpc>
            </a:pPr>
            <a:r>
              <a:rPr lang="en-US" altLang="zh-CN" sz="700">
                <a:latin typeface="微软雅黑" pitchFamily="34" charset="-122"/>
                <a:ea typeface="微软雅黑" pitchFamily="34" charset="-122"/>
              </a:rPr>
              <a:t>2017</a:t>
            </a:r>
            <a:endParaRPr lang="en-US" altLang="zh-CN" sz="700">
              <a:ea typeface="微软雅黑" pitchFamily="34" charset="-122"/>
            </a:endParaRPr>
          </a:p>
        </p:txBody>
      </p:sp>
      <p:sp>
        <p:nvSpPr>
          <p:cNvPr id="140" name="Oval 53"/>
          <p:cNvSpPr>
            <a:spLocks noChangeArrowheads="1"/>
          </p:cNvSpPr>
          <p:nvPr/>
        </p:nvSpPr>
        <p:spPr bwMode="auto">
          <a:xfrm>
            <a:off x="3812906" y="1467588"/>
            <a:ext cx="1428684" cy="139822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a:p>
        </p:txBody>
      </p:sp>
      <p:sp>
        <p:nvSpPr>
          <p:cNvPr id="141" name="Text Box 24"/>
          <p:cNvSpPr txBox="1">
            <a:spLocks noChangeArrowheads="1"/>
          </p:cNvSpPr>
          <p:nvPr/>
        </p:nvSpPr>
        <p:spPr bwMode="auto">
          <a:xfrm>
            <a:off x="4194110" y="1827505"/>
            <a:ext cx="864544" cy="715175"/>
          </a:xfrm>
          <a:prstGeom prst="rect">
            <a:avLst/>
          </a:prstGeom>
          <a:noFill/>
          <a:ln w="9525">
            <a:noFill/>
            <a:miter lim="800000"/>
            <a:headEnd/>
            <a:tailEnd/>
          </a:ln>
        </p:spPr>
        <p:txBody>
          <a:bodyPr lIns="68178" tIns="34089" rIns="68178" bIns="34089">
            <a:spAutoFit/>
          </a:bodyPr>
          <a:lstStyle/>
          <a:p>
            <a:r>
              <a:rPr lang="zh-CN" altLang="en-US" sz="2100">
                <a:ea typeface="方正正中黑简体" pitchFamily="2" charset="-122"/>
              </a:rPr>
              <a:t>添加标题</a:t>
            </a:r>
          </a:p>
        </p:txBody>
      </p:sp>
      <p:sp>
        <p:nvSpPr>
          <p:cNvPr id="142" name="Rectangle 25"/>
          <p:cNvSpPr>
            <a:spLocks noChangeArrowheads="1"/>
          </p:cNvSpPr>
          <p:nvPr/>
        </p:nvSpPr>
        <p:spPr bwMode="auto">
          <a:xfrm>
            <a:off x="2033940" y="2007863"/>
            <a:ext cx="1782676" cy="5387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r>
              <a:rPr lang="zh-CN" altLang="en-US" sz="1000">
                <a:ea typeface="微软雅黑" pitchFamily="34" charset="-122"/>
              </a:rPr>
              <a:t>添加文本内容添加文本内容添加文本添加</a:t>
            </a:r>
          </a:p>
        </p:txBody>
      </p:sp>
      <p:pic>
        <p:nvPicPr>
          <p:cNvPr id="143" name="Picture 2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896700" y="2485691"/>
            <a:ext cx="377494" cy="371254"/>
          </a:xfrm>
          <a:prstGeom prst="rect">
            <a:avLst/>
          </a:prstGeom>
          <a:noFill/>
          <a:ln w="9525">
            <a:noFill/>
            <a:miter lim="800000"/>
            <a:headEnd/>
            <a:tailEnd/>
          </a:ln>
        </p:spPr>
      </p:pic>
      <p:sp>
        <p:nvSpPr>
          <p:cNvPr id="144" name="Rectangle 27"/>
          <p:cNvSpPr>
            <a:spLocks noChangeArrowheads="1"/>
          </p:cNvSpPr>
          <p:nvPr/>
        </p:nvSpPr>
        <p:spPr bwMode="auto">
          <a:xfrm>
            <a:off x="4905037" y="2546591"/>
            <a:ext cx="485859" cy="236572"/>
          </a:xfrm>
          <a:prstGeom prst="rect">
            <a:avLst/>
          </a:prstGeom>
          <a:noFill/>
          <a:ln w="9525">
            <a:noFill/>
            <a:miter lim="800000"/>
            <a:headEnd/>
            <a:tailEnd/>
          </a:ln>
        </p:spPr>
        <p:txBody>
          <a:bodyPr lIns="68178" tIns="34089" rIns="68178" bIns="34089">
            <a:spAutoFit/>
          </a:bodyPr>
          <a:lstStyle/>
          <a:p>
            <a:pPr>
              <a:lnSpc>
                <a:spcPct val="150000"/>
              </a:lnSpc>
            </a:pPr>
            <a:r>
              <a:rPr lang="en-US" altLang="zh-CN" sz="700">
                <a:latin typeface="微软雅黑" pitchFamily="34" charset="-122"/>
                <a:ea typeface="微软雅黑" pitchFamily="34" charset="-122"/>
              </a:rPr>
              <a:t>2017</a:t>
            </a:r>
            <a:endParaRPr lang="en-US" altLang="zh-CN" sz="700">
              <a:ea typeface="微软雅黑" pitchFamily="34" charset="-122"/>
            </a:endParaRPr>
          </a:p>
        </p:txBody>
      </p:sp>
      <p:sp>
        <p:nvSpPr>
          <p:cNvPr id="145" name="Oval 53"/>
          <p:cNvSpPr>
            <a:spLocks noChangeArrowheads="1"/>
          </p:cNvSpPr>
          <p:nvPr/>
        </p:nvSpPr>
        <p:spPr bwMode="auto">
          <a:xfrm>
            <a:off x="6094745" y="854528"/>
            <a:ext cx="1793523" cy="175925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178" tIns="34089" rIns="68178" bIns="34089" anchor="ctr"/>
          <a:lstStyle/>
          <a:p>
            <a:pPr algn="ctr" fontAlgn="auto">
              <a:spcBef>
                <a:spcPts val="0"/>
              </a:spcBef>
              <a:spcAft>
                <a:spcPts val="0"/>
              </a:spcAft>
              <a:defRPr/>
            </a:pPr>
            <a:endParaRPr lang="zh-CN" altLang="en-US" sz="1300"/>
          </a:p>
        </p:txBody>
      </p:sp>
      <p:sp>
        <p:nvSpPr>
          <p:cNvPr id="146" name="Text Box 31"/>
          <p:cNvSpPr txBox="1">
            <a:spLocks noChangeArrowheads="1"/>
          </p:cNvSpPr>
          <p:nvPr/>
        </p:nvSpPr>
        <p:spPr bwMode="auto">
          <a:xfrm>
            <a:off x="6591255" y="1312200"/>
            <a:ext cx="864544" cy="899841"/>
          </a:xfrm>
          <a:prstGeom prst="rect">
            <a:avLst/>
          </a:prstGeom>
          <a:noFill/>
          <a:ln w="9525">
            <a:noFill/>
            <a:miter lim="800000"/>
            <a:headEnd/>
            <a:tailEnd/>
          </a:ln>
        </p:spPr>
        <p:txBody>
          <a:bodyPr lIns="68178" tIns="34089" rIns="68178" bIns="34089">
            <a:spAutoFit/>
          </a:bodyPr>
          <a:lstStyle/>
          <a:p>
            <a:r>
              <a:rPr lang="zh-CN" altLang="en-US" sz="2700">
                <a:ea typeface="方正正中黑简体" pitchFamily="2" charset="-122"/>
              </a:rPr>
              <a:t>添加标题</a:t>
            </a:r>
          </a:p>
        </p:txBody>
      </p:sp>
      <p:sp>
        <p:nvSpPr>
          <p:cNvPr id="147" name="Rectangle 32"/>
          <p:cNvSpPr>
            <a:spLocks noChangeArrowheads="1"/>
          </p:cNvSpPr>
          <p:nvPr/>
        </p:nvSpPr>
        <p:spPr bwMode="auto">
          <a:xfrm>
            <a:off x="6138738" y="2697669"/>
            <a:ext cx="1782675" cy="538728"/>
          </a:xfrm>
          <a:prstGeom prst="rect">
            <a:avLst/>
          </a:prstGeom>
          <a:noFill/>
          <a:ln w="9525">
            <a:noFill/>
            <a:miter lim="800000"/>
            <a:headEnd/>
            <a:tailEnd/>
          </a:ln>
        </p:spPr>
        <p:txBody>
          <a:bodyPr lIns="68178" tIns="34089" rIns="68178" bIns="34089">
            <a:spAutoFit/>
          </a:bodyPr>
          <a:lstStyle/>
          <a:p>
            <a:pPr>
              <a:lnSpc>
                <a:spcPct val="150000"/>
              </a:lnSpc>
            </a:pPr>
            <a:r>
              <a:rPr lang="zh-CN" altLang="en-US" sz="1000">
                <a:latin typeface="微软雅黑" pitchFamily="34" charset="-122"/>
                <a:ea typeface="微软雅黑" pitchFamily="34" charset="-122"/>
              </a:rPr>
              <a:t>添加文本内容</a:t>
            </a:r>
            <a:r>
              <a:rPr lang="zh-CN" altLang="en-US" sz="1000">
                <a:ea typeface="微软雅黑" pitchFamily="34" charset="-122"/>
              </a:rPr>
              <a:t>添加文本内容添加文本内容添加文本添加</a:t>
            </a:r>
          </a:p>
        </p:txBody>
      </p:sp>
      <p:pic>
        <p:nvPicPr>
          <p:cNvPr id="148" name="Picture 3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489142" y="2167139"/>
            <a:ext cx="377493" cy="371254"/>
          </a:xfrm>
          <a:prstGeom prst="rect">
            <a:avLst/>
          </a:prstGeom>
          <a:noFill/>
          <a:ln w="9525">
            <a:noFill/>
            <a:miter lim="800000"/>
            <a:headEnd/>
            <a:tailEnd/>
          </a:ln>
        </p:spPr>
      </p:pic>
      <p:sp>
        <p:nvSpPr>
          <p:cNvPr id="149" name="Rectangle 34"/>
          <p:cNvSpPr>
            <a:spLocks noChangeArrowheads="1"/>
          </p:cNvSpPr>
          <p:nvPr/>
        </p:nvSpPr>
        <p:spPr bwMode="auto">
          <a:xfrm>
            <a:off x="7498668" y="2203444"/>
            <a:ext cx="485859" cy="236572"/>
          </a:xfrm>
          <a:prstGeom prst="rect">
            <a:avLst/>
          </a:prstGeom>
          <a:noFill/>
          <a:ln w="9525">
            <a:noFill/>
            <a:miter lim="800000"/>
            <a:headEnd/>
            <a:tailEnd/>
          </a:ln>
        </p:spPr>
        <p:txBody>
          <a:bodyPr lIns="68178" tIns="34089" rIns="68178" bIns="34089">
            <a:spAutoFit/>
          </a:bodyPr>
          <a:lstStyle/>
          <a:p>
            <a:pPr>
              <a:lnSpc>
                <a:spcPct val="150000"/>
              </a:lnSpc>
            </a:pPr>
            <a:r>
              <a:rPr lang="en-US" altLang="zh-CN" sz="700">
                <a:latin typeface="微软雅黑" pitchFamily="34" charset="-122"/>
                <a:ea typeface="微软雅黑" pitchFamily="34" charset="-122"/>
              </a:rPr>
              <a:t>2017</a:t>
            </a:r>
            <a:endParaRPr lang="en-US" altLang="zh-CN" sz="700">
              <a:ea typeface="微软雅黑" pitchFamily="34" charset="-122"/>
            </a:endParaRPr>
          </a:p>
        </p:txBody>
      </p:sp>
    </p:spTree>
    <p:extLst>
      <p:ext uri="{BB962C8B-B14F-4D97-AF65-F5344CB8AC3E}">
        <p14:creationId xmlns:p14="http://schemas.microsoft.com/office/powerpoint/2010/main" val="17708076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strips(upRight)">
                                      <p:cBhvr>
                                        <p:cTn id="7" dur="1000"/>
                                        <p:tgtEl>
                                          <p:spTgt spid="68"/>
                                        </p:tgtEl>
                                      </p:cBhvr>
                                    </p:animEffect>
                                  </p:childTnLst>
                                </p:cTn>
                              </p:par>
                            </p:childTnLst>
                          </p:cTn>
                        </p:par>
                        <p:par>
                          <p:cTn id="8" fill="hold">
                            <p:stCondLst>
                              <p:cond delay="1000"/>
                            </p:stCondLst>
                            <p:childTnLst>
                              <p:par>
                                <p:cTn id="9" presetID="29"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ppt_x</p:attrName>
                                        </p:attrNameLst>
                                      </p:cBhvr>
                                      <p:tavLst>
                                        <p:tav tm="0">
                                          <p:val>
                                            <p:strVal val="#ppt_x-.2"/>
                                          </p:val>
                                        </p:tav>
                                        <p:tav tm="100000">
                                          <p:val>
                                            <p:strVal val="#ppt_x"/>
                                          </p:val>
                                        </p:tav>
                                      </p:tavLst>
                                    </p:anim>
                                    <p:anim calcmode="lin" valueType="num">
                                      <p:cBhvr>
                                        <p:cTn id="12" dur="500" fill="hold"/>
                                        <p:tgtEl>
                                          <p:spTgt spid="70"/>
                                        </p:tgtEl>
                                        <p:attrNameLst>
                                          <p:attrName>ppt_y</p:attrName>
                                        </p:attrNameLst>
                                      </p:cBhvr>
                                      <p:tavLst>
                                        <p:tav tm="0">
                                          <p:val>
                                            <p:strVal val="#ppt_y"/>
                                          </p:val>
                                        </p:tav>
                                        <p:tav tm="100000">
                                          <p:val>
                                            <p:strVal val="#ppt_y"/>
                                          </p:val>
                                        </p:tav>
                                      </p:tavLst>
                                    </p:anim>
                                    <p:animEffect transition="in" filter="wipe(right)" prLst="gradientSize: 0.1">
                                      <p:cBhvr>
                                        <p:cTn id="13" dur="500"/>
                                        <p:tgtEl>
                                          <p:spTgt spid="70"/>
                                        </p:tgtEl>
                                      </p:cBhvr>
                                    </p:animEffect>
                                  </p:childTnLst>
                                </p:cTn>
                              </p:par>
                              <p:par>
                                <p:cTn id="14" presetID="2" presetClass="entr" presetSubtype="4" fill="hold"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fill="hold"/>
                                        <p:tgtEl>
                                          <p:spTgt spid="71"/>
                                        </p:tgtEl>
                                        <p:attrNameLst>
                                          <p:attrName>ppt_x</p:attrName>
                                        </p:attrNameLst>
                                      </p:cBhvr>
                                      <p:tavLst>
                                        <p:tav tm="0">
                                          <p:val>
                                            <p:strVal val="#ppt_x"/>
                                          </p:val>
                                        </p:tav>
                                        <p:tav tm="100000">
                                          <p:val>
                                            <p:strVal val="#ppt_x"/>
                                          </p:val>
                                        </p:tav>
                                      </p:tavLst>
                                    </p:anim>
                                    <p:anim calcmode="lin" valueType="num">
                                      <p:cBhvr additive="base">
                                        <p:cTn id="17" dur="500" fill="hold"/>
                                        <p:tgtEl>
                                          <p:spTgt spid="71"/>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additive="base">
                                        <p:cTn id="20" dur="500" fill="hold"/>
                                        <p:tgtEl>
                                          <p:spTgt spid="72"/>
                                        </p:tgtEl>
                                        <p:attrNameLst>
                                          <p:attrName>ppt_x</p:attrName>
                                        </p:attrNameLst>
                                      </p:cBhvr>
                                      <p:tavLst>
                                        <p:tav tm="0">
                                          <p:val>
                                            <p:strVal val="#ppt_x"/>
                                          </p:val>
                                        </p:tav>
                                        <p:tav tm="100000">
                                          <p:val>
                                            <p:strVal val="#ppt_x"/>
                                          </p:val>
                                        </p:tav>
                                      </p:tavLst>
                                    </p:anim>
                                    <p:anim calcmode="lin" valueType="num">
                                      <p:cBhvr additive="base">
                                        <p:cTn id="21" dur="500" fill="hold"/>
                                        <p:tgtEl>
                                          <p:spTgt spid="7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fill="hold"/>
                                        <p:tgtEl>
                                          <p:spTgt spid="73"/>
                                        </p:tgtEl>
                                        <p:attrNameLst>
                                          <p:attrName>ppt_x</p:attrName>
                                        </p:attrNameLst>
                                      </p:cBhvr>
                                      <p:tavLst>
                                        <p:tav tm="0">
                                          <p:val>
                                            <p:strVal val="#ppt_x"/>
                                          </p:val>
                                        </p:tav>
                                        <p:tav tm="100000">
                                          <p:val>
                                            <p:strVal val="#ppt_x"/>
                                          </p:val>
                                        </p:tav>
                                      </p:tavLst>
                                    </p:anim>
                                    <p:anim calcmode="lin" valueType="num">
                                      <p:cBhvr additive="base">
                                        <p:cTn id="25" dur="500" fill="hold"/>
                                        <p:tgtEl>
                                          <p:spTgt spid="73"/>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9"/>
                                        </p:tgtEl>
                                        <p:attrNameLst>
                                          <p:attrName>ppt_y</p:attrName>
                                        </p:attrNameLst>
                                      </p:cBhvr>
                                      <p:tavLst>
                                        <p:tav tm="0">
                                          <p:val>
                                            <p:strVal val="#ppt_y"/>
                                          </p:val>
                                        </p:tav>
                                        <p:tav tm="100000">
                                          <p:val>
                                            <p:strVal val="#ppt_y"/>
                                          </p:val>
                                        </p:tav>
                                      </p:tavLst>
                                    </p:anim>
                                    <p:anim calcmode="lin" valueType="num">
                                      <p:cBhvr>
                                        <p:cTn id="31"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9"/>
                                        </p:tgtEl>
                                      </p:cBhvr>
                                    </p:animEffect>
                                  </p:childTnLst>
                                </p:cTn>
                              </p:par>
                            </p:childTnLst>
                          </p:cTn>
                        </p:par>
                        <p:par>
                          <p:cTn id="34" fill="hold">
                            <p:stCondLst>
                              <p:cond delay="3150"/>
                            </p:stCondLst>
                            <p:childTnLst>
                              <p:par>
                                <p:cTn id="35" presetID="29" presetClass="entr" presetSubtype="0" fill="hold" nodeType="after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ppt_x</p:attrName>
                                        </p:attrNameLst>
                                      </p:cBhvr>
                                      <p:tavLst>
                                        <p:tav tm="0">
                                          <p:val>
                                            <p:strVal val="#ppt_x-.2"/>
                                          </p:val>
                                        </p:tav>
                                        <p:tav tm="100000">
                                          <p:val>
                                            <p:strVal val="#ppt_x"/>
                                          </p:val>
                                        </p:tav>
                                      </p:tavLst>
                                    </p:anim>
                                    <p:anim calcmode="lin" valueType="num">
                                      <p:cBhvr>
                                        <p:cTn id="38" dur="500" fill="hold"/>
                                        <p:tgtEl>
                                          <p:spTgt spid="74"/>
                                        </p:tgtEl>
                                        <p:attrNameLst>
                                          <p:attrName>ppt_y</p:attrName>
                                        </p:attrNameLst>
                                      </p:cBhvr>
                                      <p:tavLst>
                                        <p:tav tm="0">
                                          <p:val>
                                            <p:strVal val="#ppt_y"/>
                                          </p:val>
                                        </p:tav>
                                        <p:tav tm="100000">
                                          <p:val>
                                            <p:strVal val="#ppt_y"/>
                                          </p:val>
                                        </p:tav>
                                      </p:tavLst>
                                    </p:anim>
                                    <p:animEffect transition="in" filter="wipe(right)" prLst="gradientSize: 0.1">
                                      <p:cBhvr>
                                        <p:cTn id="39" dur="500"/>
                                        <p:tgtEl>
                                          <p:spTgt spid="74"/>
                                        </p:tgtEl>
                                      </p:cBhvr>
                                    </p:animEffect>
                                  </p:childTnLst>
                                </p:cTn>
                              </p:par>
                              <p:par>
                                <p:cTn id="40" presetID="2" presetClass="entr" presetSubtype="4"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 calcmode="lin" valueType="num">
                                      <p:cBhvr additive="base">
                                        <p:cTn id="42" dur="500" fill="hold"/>
                                        <p:tgtEl>
                                          <p:spTgt spid="75"/>
                                        </p:tgtEl>
                                        <p:attrNameLst>
                                          <p:attrName>ppt_x</p:attrName>
                                        </p:attrNameLst>
                                      </p:cBhvr>
                                      <p:tavLst>
                                        <p:tav tm="0">
                                          <p:val>
                                            <p:strVal val="#ppt_x"/>
                                          </p:val>
                                        </p:tav>
                                        <p:tav tm="100000">
                                          <p:val>
                                            <p:strVal val="#ppt_x"/>
                                          </p:val>
                                        </p:tav>
                                      </p:tavLst>
                                    </p:anim>
                                    <p:anim calcmode="lin" valueType="num">
                                      <p:cBhvr additive="base">
                                        <p:cTn id="43" dur="500" fill="hold"/>
                                        <p:tgtEl>
                                          <p:spTgt spid="75"/>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additive="base">
                                        <p:cTn id="46" dur="500" fill="hold"/>
                                        <p:tgtEl>
                                          <p:spTgt spid="77"/>
                                        </p:tgtEl>
                                        <p:attrNameLst>
                                          <p:attrName>ppt_x</p:attrName>
                                        </p:attrNameLst>
                                      </p:cBhvr>
                                      <p:tavLst>
                                        <p:tav tm="0">
                                          <p:val>
                                            <p:strVal val="#ppt_x"/>
                                          </p:val>
                                        </p:tav>
                                        <p:tav tm="100000">
                                          <p:val>
                                            <p:strVal val="#ppt_x"/>
                                          </p:val>
                                        </p:tav>
                                      </p:tavLst>
                                    </p:anim>
                                    <p:anim calcmode="lin" valueType="num">
                                      <p:cBhvr additive="base">
                                        <p:cTn id="47" dur="500" fill="hold"/>
                                        <p:tgtEl>
                                          <p:spTgt spid="77"/>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additive="base">
                                        <p:cTn id="50" dur="500" fill="hold"/>
                                        <p:tgtEl>
                                          <p:spTgt spid="78"/>
                                        </p:tgtEl>
                                        <p:attrNameLst>
                                          <p:attrName>ppt_x</p:attrName>
                                        </p:attrNameLst>
                                      </p:cBhvr>
                                      <p:tavLst>
                                        <p:tav tm="0">
                                          <p:val>
                                            <p:strVal val="#ppt_x"/>
                                          </p:val>
                                        </p:tav>
                                        <p:tav tm="100000">
                                          <p:val>
                                            <p:strVal val="#ppt_x"/>
                                          </p:val>
                                        </p:tav>
                                      </p:tavLst>
                                    </p:anim>
                                    <p:anim calcmode="lin" valueType="num">
                                      <p:cBhvr additive="base">
                                        <p:cTn id="51" dur="500" fill="hold"/>
                                        <p:tgtEl>
                                          <p:spTgt spid="78"/>
                                        </p:tgtEl>
                                        <p:attrNameLst>
                                          <p:attrName>ppt_y</p:attrName>
                                        </p:attrNameLst>
                                      </p:cBhvr>
                                      <p:tavLst>
                                        <p:tav tm="0">
                                          <p:val>
                                            <p:strVal val="1+#ppt_h/2"/>
                                          </p:val>
                                        </p:tav>
                                        <p:tav tm="100000">
                                          <p:val>
                                            <p:strVal val="#ppt_y"/>
                                          </p:val>
                                        </p:tav>
                                      </p:tavLst>
                                    </p:anim>
                                  </p:childTnLst>
                                </p:cTn>
                              </p:par>
                            </p:childTnLst>
                          </p:cTn>
                        </p:par>
                        <p:par>
                          <p:cTn id="52" fill="hold">
                            <p:stCondLst>
                              <p:cond delay="36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76"/>
                                        </p:tgtEl>
                                        <p:attrNameLst>
                                          <p:attrName>style.visibility</p:attrName>
                                        </p:attrNameLst>
                                      </p:cBhvr>
                                      <p:to>
                                        <p:strVal val="visible"/>
                                      </p:to>
                                    </p:set>
                                    <p:anim calcmode="lin" valueType="num">
                                      <p:cBhvr>
                                        <p:cTn id="55"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6"/>
                                        </p:tgtEl>
                                        <p:attrNameLst>
                                          <p:attrName>ppt_y</p:attrName>
                                        </p:attrNameLst>
                                      </p:cBhvr>
                                      <p:tavLst>
                                        <p:tav tm="0">
                                          <p:val>
                                            <p:strVal val="#ppt_y"/>
                                          </p:val>
                                        </p:tav>
                                        <p:tav tm="100000">
                                          <p:val>
                                            <p:strVal val="#ppt_y"/>
                                          </p:val>
                                        </p:tav>
                                      </p:tavLst>
                                    </p:anim>
                                    <p:anim calcmode="lin" valueType="num">
                                      <p:cBhvr>
                                        <p:cTn id="57"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6"/>
                                        </p:tgtEl>
                                      </p:cBhvr>
                                    </p:animEffect>
                                  </p:childTnLst>
                                </p:cTn>
                              </p:par>
                            </p:childTnLst>
                          </p:cTn>
                        </p:par>
                        <p:par>
                          <p:cTn id="60" fill="hold">
                            <p:stCondLst>
                              <p:cond delay="5300"/>
                            </p:stCondLst>
                            <p:childTnLst>
                              <p:par>
                                <p:cTn id="61" presetID="29" presetClass="entr" presetSubtype="0" fill="hold" nodeType="afterEffect">
                                  <p:stCondLst>
                                    <p:cond delay="0"/>
                                  </p:stCondLst>
                                  <p:childTnLst>
                                    <p:set>
                                      <p:cBhvr>
                                        <p:cTn id="62" dur="1" fill="hold">
                                          <p:stCondLst>
                                            <p:cond delay="0"/>
                                          </p:stCondLst>
                                        </p:cTn>
                                        <p:tgtEl>
                                          <p:spTgt spid="140"/>
                                        </p:tgtEl>
                                        <p:attrNameLst>
                                          <p:attrName>style.visibility</p:attrName>
                                        </p:attrNameLst>
                                      </p:cBhvr>
                                      <p:to>
                                        <p:strVal val="visible"/>
                                      </p:to>
                                    </p:set>
                                    <p:anim calcmode="lin" valueType="num">
                                      <p:cBhvr>
                                        <p:cTn id="63" dur="500" fill="hold"/>
                                        <p:tgtEl>
                                          <p:spTgt spid="140"/>
                                        </p:tgtEl>
                                        <p:attrNameLst>
                                          <p:attrName>ppt_x</p:attrName>
                                        </p:attrNameLst>
                                      </p:cBhvr>
                                      <p:tavLst>
                                        <p:tav tm="0">
                                          <p:val>
                                            <p:strVal val="#ppt_x-.2"/>
                                          </p:val>
                                        </p:tav>
                                        <p:tav tm="100000">
                                          <p:val>
                                            <p:strVal val="#ppt_x"/>
                                          </p:val>
                                        </p:tav>
                                      </p:tavLst>
                                    </p:anim>
                                    <p:anim calcmode="lin" valueType="num">
                                      <p:cBhvr>
                                        <p:cTn id="64" dur="500" fill="hold"/>
                                        <p:tgtEl>
                                          <p:spTgt spid="140"/>
                                        </p:tgtEl>
                                        <p:attrNameLst>
                                          <p:attrName>ppt_y</p:attrName>
                                        </p:attrNameLst>
                                      </p:cBhvr>
                                      <p:tavLst>
                                        <p:tav tm="0">
                                          <p:val>
                                            <p:strVal val="#ppt_y"/>
                                          </p:val>
                                        </p:tav>
                                        <p:tav tm="100000">
                                          <p:val>
                                            <p:strVal val="#ppt_y"/>
                                          </p:val>
                                        </p:tav>
                                      </p:tavLst>
                                    </p:anim>
                                    <p:animEffect transition="in" filter="wipe(right)" prLst="gradientSize: 0.1">
                                      <p:cBhvr>
                                        <p:cTn id="65" dur="500"/>
                                        <p:tgtEl>
                                          <p:spTgt spid="140"/>
                                        </p:tgtEl>
                                      </p:cBhvr>
                                    </p:animEffect>
                                  </p:childTnLst>
                                </p:cTn>
                              </p:par>
                            </p:childTnLst>
                          </p:cTn>
                        </p:par>
                        <p:par>
                          <p:cTn id="66" fill="hold">
                            <p:stCondLst>
                              <p:cond delay="5800"/>
                            </p:stCondLst>
                            <p:childTnLst>
                              <p:par>
                                <p:cTn id="67" presetID="2" presetClass="entr" presetSubtype="1" fill="hold" grpId="0" nodeType="afterEffect">
                                  <p:stCondLst>
                                    <p:cond delay="0"/>
                                  </p:stCondLst>
                                  <p:childTnLst>
                                    <p:set>
                                      <p:cBhvr>
                                        <p:cTn id="68" dur="1" fill="hold">
                                          <p:stCondLst>
                                            <p:cond delay="0"/>
                                          </p:stCondLst>
                                        </p:cTn>
                                        <p:tgtEl>
                                          <p:spTgt spid="141"/>
                                        </p:tgtEl>
                                        <p:attrNameLst>
                                          <p:attrName>style.visibility</p:attrName>
                                        </p:attrNameLst>
                                      </p:cBhvr>
                                      <p:to>
                                        <p:strVal val="visible"/>
                                      </p:to>
                                    </p:set>
                                    <p:anim calcmode="lin" valueType="num">
                                      <p:cBhvr additive="base">
                                        <p:cTn id="69" dur="500" fill="hold"/>
                                        <p:tgtEl>
                                          <p:spTgt spid="141"/>
                                        </p:tgtEl>
                                        <p:attrNameLst>
                                          <p:attrName>ppt_x</p:attrName>
                                        </p:attrNameLst>
                                      </p:cBhvr>
                                      <p:tavLst>
                                        <p:tav tm="0">
                                          <p:val>
                                            <p:strVal val="#ppt_x"/>
                                          </p:val>
                                        </p:tav>
                                        <p:tav tm="100000">
                                          <p:val>
                                            <p:strVal val="#ppt_x"/>
                                          </p:val>
                                        </p:tav>
                                      </p:tavLst>
                                    </p:anim>
                                    <p:anim calcmode="lin" valueType="num">
                                      <p:cBhvr additive="base">
                                        <p:cTn id="70" dur="500" fill="hold"/>
                                        <p:tgtEl>
                                          <p:spTgt spid="141"/>
                                        </p:tgtEl>
                                        <p:attrNameLst>
                                          <p:attrName>ppt_y</p:attrName>
                                        </p:attrNameLst>
                                      </p:cBhvr>
                                      <p:tavLst>
                                        <p:tav tm="0">
                                          <p:val>
                                            <p:strVal val="0-#ppt_h/2"/>
                                          </p:val>
                                        </p:tav>
                                        <p:tav tm="100000">
                                          <p:val>
                                            <p:strVal val="#ppt_y"/>
                                          </p:val>
                                        </p:tav>
                                      </p:tavLst>
                                    </p:anim>
                                  </p:childTnLst>
                                </p:cTn>
                              </p:par>
                              <p:par>
                                <p:cTn id="71" presetID="2" presetClass="entr" presetSubtype="1" fill="hold" nodeType="withEffect">
                                  <p:stCondLst>
                                    <p:cond delay="0"/>
                                  </p:stCondLst>
                                  <p:childTnLst>
                                    <p:set>
                                      <p:cBhvr>
                                        <p:cTn id="72" dur="1" fill="hold">
                                          <p:stCondLst>
                                            <p:cond delay="0"/>
                                          </p:stCondLst>
                                        </p:cTn>
                                        <p:tgtEl>
                                          <p:spTgt spid="143"/>
                                        </p:tgtEl>
                                        <p:attrNameLst>
                                          <p:attrName>style.visibility</p:attrName>
                                        </p:attrNameLst>
                                      </p:cBhvr>
                                      <p:to>
                                        <p:strVal val="visible"/>
                                      </p:to>
                                    </p:set>
                                    <p:anim calcmode="lin" valueType="num">
                                      <p:cBhvr additive="base">
                                        <p:cTn id="73" dur="500" fill="hold"/>
                                        <p:tgtEl>
                                          <p:spTgt spid="143"/>
                                        </p:tgtEl>
                                        <p:attrNameLst>
                                          <p:attrName>ppt_x</p:attrName>
                                        </p:attrNameLst>
                                      </p:cBhvr>
                                      <p:tavLst>
                                        <p:tav tm="0">
                                          <p:val>
                                            <p:strVal val="#ppt_x"/>
                                          </p:val>
                                        </p:tav>
                                        <p:tav tm="100000">
                                          <p:val>
                                            <p:strVal val="#ppt_x"/>
                                          </p:val>
                                        </p:tav>
                                      </p:tavLst>
                                    </p:anim>
                                    <p:anim calcmode="lin" valueType="num">
                                      <p:cBhvr additive="base">
                                        <p:cTn id="74" dur="500" fill="hold"/>
                                        <p:tgtEl>
                                          <p:spTgt spid="143"/>
                                        </p:tgtEl>
                                        <p:attrNameLst>
                                          <p:attrName>ppt_y</p:attrName>
                                        </p:attrNameLst>
                                      </p:cBhvr>
                                      <p:tavLst>
                                        <p:tav tm="0">
                                          <p:val>
                                            <p:strVal val="0-#ppt_h/2"/>
                                          </p:val>
                                        </p:tav>
                                        <p:tav tm="100000">
                                          <p:val>
                                            <p:strVal val="#ppt_y"/>
                                          </p:val>
                                        </p:tav>
                                      </p:tavLst>
                                    </p:anim>
                                  </p:childTnLst>
                                </p:cTn>
                              </p:par>
                              <p:par>
                                <p:cTn id="75" presetID="2" presetClass="entr" presetSubtype="1" fill="hold" nodeType="withEffect">
                                  <p:stCondLst>
                                    <p:cond delay="0"/>
                                  </p:stCondLst>
                                  <p:childTnLst>
                                    <p:set>
                                      <p:cBhvr>
                                        <p:cTn id="76" dur="1" fill="hold">
                                          <p:stCondLst>
                                            <p:cond delay="0"/>
                                          </p:stCondLst>
                                        </p:cTn>
                                        <p:tgtEl>
                                          <p:spTgt spid="144"/>
                                        </p:tgtEl>
                                        <p:attrNameLst>
                                          <p:attrName>style.visibility</p:attrName>
                                        </p:attrNameLst>
                                      </p:cBhvr>
                                      <p:to>
                                        <p:strVal val="visible"/>
                                      </p:to>
                                    </p:set>
                                    <p:anim calcmode="lin" valueType="num">
                                      <p:cBhvr additive="base">
                                        <p:cTn id="77" dur="500" fill="hold"/>
                                        <p:tgtEl>
                                          <p:spTgt spid="144"/>
                                        </p:tgtEl>
                                        <p:attrNameLst>
                                          <p:attrName>ppt_x</p:attrName>
                                        </p:attrNameLst>
                                      </p:cBhvr>
                                      <p:tavLst>
                                        <p:tav tm="0">
                                          <p:val>
                                            <p:strVal val="#ppt_x"/>
                                          </p:val>
                                        </p:tav>
                                        <p:tav tm="100000">
                                          <p:val>
                                            <p:strVal val="#ppt_x"/>
                                          </p:val>
                                        </p:tav>
                                      </p:tavLst>
                                    </p:anim>
                                    <p:anim calcmode="lin" valueType="num">
                                      <p:cBhvr additive="base">
                                        <p:cTn id="78" dur="500" fill="hold"/>
                                        <p:tgtEl>
                                          <p:spTgt spid="144"/>
                                        </p:tgtEl>
                                        <p:attrNameLst>
                                          <p:attrName>ppt_y</p:attrName>
                                        </p:attrNameLst>
                                      </p:cBhvr>
                                      <p:tavLst>
                                        <p:tav tm="0">
                                          <p:val>
                                            <p:strVal val="0-#ppt_h/2"/>
                                          </p:val>
                                        </p:tav>
                                        <p:tav tm="100000">
                                          <p:val>
                                            <p:strVal val="#ppt_y"/>
                                          </p:val>
                                        </p:tav>
                                      </p:tavLst>
                                    </p:anim>
                                  </p:childTnLst>
                                </p:cTn>
                              </p:par>
                            </p:childTnLst>
                          </p:cTn>
                        </p:par>
                        <p:par>
                          <p:cTn id="79" fill="hold">
                            <p:stCondLst>
                              <p:cond delay="6300"/>
                            </p:stCondLst>
                            <p:childTnLst>
                              <p:par>
                                <p:cTn id="80" presetID="41" presetClass="entr" presetSubtype="0" fill="hold" nodeType="afterEffect">
                                  <p:stCondLst>
                                    <p:cond delay="0"/>
                                  </p:stCondLst>
                                  <p:iterate type="lt">
                                    <p:tmPct val="10000"/>
                                  </p:iterate>
                                  <p:childTnLst>
                                    <p:set>
                                      <p:cBhvr>
                                        <p:cTn id="81" dur="1" fill="hold">
                                          <p:stCondLst>
                                            <p:cond delay="0"/>
                                          </p:stCondLst>
                                        </p:cTn>
                                        <p:tgtEl>
                                          <p:spTgt spid="142">
                                            <p:txEl>
                                              <p:pRg st="0" end="0"/>
                                            </p:txEl>
                                          </p:spTgt>
                                        </p:tgtEl>
                                        <p:attrNameLst>
                                          <p:attrName>style.visibility</p:attrName>
                                        </p:attrNameLst>
                                      </p:cBhvr>
                                      <p:to>
                                        <p:strVal val="visible"/>
                                      </p:to>
                                    </p:set>
                                    <p:anim calcmode="lin" valueType="num">
                                      <p:cBhvr>
                                        <p:cTn id="82" dur="500" fill="hold"/>
                                        <p:tgtEl>
                                          <p:spTgt spid="14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42">
                                            <p:txEl>
                                              <p:pRg st="0" end="0"/>
                                            </p:txEl>
                                          </p:spTgt>
                                        </p:tgtEl>
                                        <p:attrNameLst>
                                          <p:attrName>ppt_y</p:attrName>
                                        </p:attrNameLst>
                                      </p:cBhvr>
                                      <p:tavLst>
                                        <p:tav tm="0">
                                          <p:val>
                                            <p:strVal val="#ppt_y"/>
                                          </p:val>
                                        </p:tav>
                                        <p:tav tm="100000">
                                          <p:val>
                                            <p:strVal val="#ppt_y"/>
                                          </p:val>
                                        </p:tav>
                                      </p:tavLst>
                                    </p:anim>
                                    <p:anim calcmode="lin" valueType="num">
                                      <p:cBhvr>
                                        <p:cTn id="84" dur="500" fill="hold"/>
                                        <p:tgtEl>
                                          <p:spTgt spid="14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4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42">
                                            <p:txEl>
                                              <p:pRg st="0" end="0"/>
                                            </p:txEl>
                                          </p:spTgt>
                                        </p:tgtEl>
                                      </p:cBhvr>
                                    </p:animEffect>
                                  </p:childTnLst>
                                </p:cTn>
                              </p:par>
                            </p:childTnLst>
                          </p:cTn>
                        </p:par>
                        <p:par>
                          <p:cTn id="87" fill="hold">
                            <p:stCondLst>
                              <p:cond delay="7950"/>
                            </p:stCondLst>
                            <p:childTnLst>
                              <p:par>
                                <p:cTn id="88" presetID="29" presetClass="entr" presetSubtype="0" fill="hold" nodeType="afterEffect">
                                  <p:stCondLst>
                                    <p:cond delay="0"/>
                                  </p:stCondLst>
                                  <p:childTnLst>
                                    <p:set>
                                      <p:cBhvr>
                                        <p:cTn id="89" dur="1" fill="hold">
                                          <p:stCondLst>
                                            <p:cond delay="0"/>
                                          </p:stCondLst>
                                        </p:cTn>
                                        <p:tgtEl>
                                          <p:spTgt spid="145"/>
                                        </p:tgtEl>
                                        <p:attrNameLst>
                                          <p:attrName>style.visibility</p:attrName>
                                        </p:attrNameLst>
                                      </p:cBhvr>
                                      <p:to>
                                        <p:strVal val="visible"/>
                                      </p:to>
                                    </p:set>
                                    <p:anim calcmode="lin" valueType="num">
                                      <p:cBhvr>
                                        <p:cTn id="90" dur="500" fill="hold"/>
                                        <p:tgtEl>
                                          <p:spTgt spid="145"/>
                                        </p:tgtEl>
                                        <p:attrNameLst>
                                          <p:attrName>ppt_x</p:attrName>
                                        </p:attrNameLst>
                                      </p:cBhvr>
                                      <p:tavLst>
                                        <p:tav tm="0">
                                          <p:val>
                                            <p:strVal val="#ppt_x-.2"/>
                                          </p:val>
                                        </p:tav>
                                        <p:tav tm="100000">
                                          <p:val>
                                            <p:strVal val="#ppt_x"/>
                                          </p:val>
                                        </p:tav>
                                      </p:tavLst>
                                    </p:anim>
                                    <p:anim calcmode="lin" valueType="num">
                                      <p:cBhvr>
                                        <p:cTn id="91" dur="500" fill="hold"/>
                                        <p:tgtEl>
                                          <p:spTgt spid="145"/>
                                        </p:tgtEl>
                                        <p:attrNameLst>
                                          <p:attrName>ppt_y</p:attrName>
                                        </p:attrNameLst>
                                      </p:cBhvr>
                                      <p:tavLst>
                                        <p:tav tm="0">
                                          <p:val>
                                            <p:strVal val="#ppt_y"/>
                                          </p:val>
                                        </p:tav>
                                        <p:tav tm="100000">
                                          <p:val>
                                            <p:strVal val="#ppt_y"/>
                                          </p:val>
                                        </p:tav>
                                      </p:tavLst>
                                    </p:anim>
                                    <p:animEffect transition="in" filter="wipe(right)" prLst="gradientSize: 0.1">
                                      <p:cBhvr>
                                        <p:cTn id="92" dur="500"/>
                                        <p:tgtEl>
                                          <p:spTgt spid="145"/>
                                        </p:tgtEl>
                                      </p:cBhvr>
                                    </p:animEffect>
                                  </p:childTnLst>
                                </p:cTn>
                              </p:par>
                            </p:childTnLst>
                          </p:cTn>
                        </p:par>
                        <p:par>
                          <p:cTn id="93" fill="hold">
                            <p:stCondLst>
                              <p:cond delay="8450"/>
                            </p:stCondLst>
                            <p:childTnLst>
                              <p:par>
                                <p:cTn id="94" presetID="2" presetClass="entr" presetSubtype="2" fill="hold" grpId="0" nodeType="afterEffect">
                                  <p:stCondLst>
                                    <p:cond delay="0"/>
                                  </p:stCondLst>
                                  <p:childTnLst>
                                    <p:set>
                                      <p:cBhvr>
                                        <p:cTn id="95" dur="1" fill="hold">
                                          <p:stCondLst>
                                            <p:cond delay="0"/>
                                          </p:stCondLst>
                                        </p:cTn>
                                        <p:tgtEl>
                                          <p:spTgt spid="146"/>
                                        </p:tgtEl>
                                        <p:attrNameLst>
                                          <p:attrName>style.visibility</p:attrName>
                                        </p:attrNameLst>
                                      </p:cBhvr>
                                      <p:to>
                                        <p:strVal val="visible"/>
                                      </p:to>
                                    </p:set>
                                    <p:anim calcmode="lin" valueType="num">
                                      <p:cBhvr additive="base">
                                        <p:cTn id="96" dur="500" fill="hold"/>
                                        <p:tgtEl>
                                          <p:spTgt spid="146"/>
                                        </p:tgtEl>
                                        <p:attrNameLst>
                                          <p:attrName>ppt_x</p:attrName>
                                        </p:attrNameLst>
                                      </p:cBhvr>
                                      <p:tavLst>
                                        <p:tav tm="0">
                                          <p:val>
                                            <p:strVal val="1+#ppt_w/2"/>
                                          </p:val>
                                        </p:tav>
                                        <p:tav tm="100000">
                                          <p:val>
                                            <p:strVal val="#ppt_x"/>
                                          </p:val>
                                        </p:tav>
                                      </p:tavLst>
                                    </p:anim>
                                    <p:anim calcmode="lin" valueType="num">
                                      <p:cBhvr additive="base">
                                        <p:cTn id="97" dur="500" fill="hold"/>
                                        <p:tgtEl>
                                          <p:spTgt spid="146"/>
                                        </p:tgtEl>
                                        <p:attrNameLst>
                                          <p:attrName>ppt_y</p:attrName>
                                        </p:attrNameLst>
                                      </p:cBhvr>
                                      <p:tavLst>
                                        <p:tav tm="0">
                                          <p:val>
                                            <p:strVal val="#ppt_y"/>
                                          </p:val>
                                        </p:tav>
                                        <p:tav tm="100000">
                                          <p:val>
                                            <p:strVal val="#ppt_y"/>
                                          </p:val>
                                        </p:tav>
                                      </p:tavLst>
                                    </p:anim>
                                  </p:childTnLst>
                                </p:cTn>
                              </p:par>
                              <p:par>
                                <p:cTn id="98" presetID="2" presetClass="entr" presetSubtype="2" fill="hold" nodeType="withEffect">
                                  <p:stCondLst>
                                    <p:cond delay="0"/>
                                  </p:stCondLst>
                                  <p:childTnLst>
                                    <p:set>
                                      <p:cBhvr>
                                        <p:cTn id="99" dur="1" fill="hold">
                                          <p:stCondLst>
                                            <p:cond delay="0"/>
                                          </p:stCondLst>
                                        </p:cTn>
                                        <p:tgtEl>
                                          <p:spTgt spid="148"/>
                                        </p:tgtEl>
                                        <p:attrNameLst>
                                          <p:attrName>style.visibility</p:attrName>
                                        </p:attrNameLst>
                                      </p:cBhvr>
                                      <p:to>
                                        <p:strVal val="visible"/>
                                      </p:to>
                                    </p:set>
                                    <p:anim calcmode="lin" valueType="num">
                                      <p:cBhvr additive="base">
                                        <p:cTn id="100" dur="500" fill="hold"/>
                                        <p:tgtEl>
                                          <p:spTgt spid="148"/>
                                        </p:tgtEl>
                                        <p:attrNameLst>
                                          <p:attrName>ppt_x</p:attrName>
                                        </p:attrNameLst>
                                      </p:cBhvr>
                                      <p:tavLst>
                                        <p:tav tm="0">
                                          <p:val>
                                            <p:strVal val="1+#ppt_w/2"/>
                                          </p:val>
                                        </p:tav>
                                        <p:tav tm="100000">
                                          <p:val>
                                            <p:strVal val="#ppt_x"/>
                                          </p:val>
                                        </p:tav>
                                      </p:tavLst>
                                    </p:anim>
                                    <p:anim calcmode="lin" valueType="num">
                                      <p:cBhvr additive="base">
                                        <p:cTn id="101" dur="500" fill="hold"/>
                                        <p:tgtEl>
                                          <p:spTgt spid="148"/>
                                        </p:tgtEl>
                                        <p:attrNameLst>
                                          <p:attrName>ppt_y</p:attrName>
                                        </p:attrNameLst>
                                      </p:cBhvr>
                                      <p:tavLst>
                                        <p:tav tm="0">
                                          <p:val>
                                            <p:strVal val="#ppt_y"/>
                                          </p:val>
                                        </p:tav>
                                        <p:tav tm="100000">
                                          <p:val>
                                            <p:strVal val="#ppt_y"/>
                                          </p:val>
                                        </p:tav>
                                      </p:tavLst>
                                    </p:anim>
                                  </p:childTnLst>
                                </p:cTn>
                              </p:par>
                              <p:par>
                                <p:cTn id="102" presetID="2" presetClass="entr" presetSubtype="2" fill="hold" nodeType="withEffect">
                                  <p:stCondLst>
                                    <p:cond delay="0"/>
                                  </p:stCondLst>
                                  <p:childTnLst>
                                    <p:set>
                                      <p:cBhvr>
                                        <p:cTn id="103" dur="1" fill="hold">
                                          <p:stCondLst>
                                            <p:cond delay="0"/>
                                          </p:stCondLst>
                                        </p:cTn>
                                        <p:tgtEl>
                                          <p:spTgt spid="149"/>
                                        </p:tgtEl>
                                        <p:attrNameLst>
                                          <p:attrName>style.visibility</p:attrName>
                                        </p:attrNameLst>
                                      </p:cBhvr>
                                      <p:to>
                                        <p:strVal val="visible"/>
                                      </p:to>
                                    </p:set>
                                    <p:anim calcmode="lin" valueType="num">
                                      <p:cBhvr additive="base">
                                        <p:cTn id="104" dur="500" fill="hold"/>
                                        <p:tgtEl>
                                          <p:spTgt spid="149"/>
                                        </p:tgtEl>
                                        <p:attrNameLst>
                                          <p:attrName>ppt_x</p:attrName>
                                        </p:attrNameLst>
                                      </p:cBhvr>
                                      <p:tavLst>
                                        <p:tav tm="0">
                                          <p:val>
                                            <p:strVal val="1+#ppt_w/2"/>
                                          </p:val>
                                        </p:tav>
                                        <p:tav tm="100000">
                                          <p:val>
                                            <p:strVal val="#ppt_x"/>
                                          </p:val>
                                        </p:tav>
                                      </p:tavLst>
                                    </p:anim>
                                    <p:anim calcmode="lin" valueType="num">
                                      <p:cBhvr additive="base">
                                        <p:cTn id="105" dur="500" fill="hold"/>
                                        <p:tgtEl>
                                          <p:spTgt spid="149"/>
                                        </p:tgtEl>
                                        <p:attrNameLst>
                                          <p:attrName>ppt_y</p:attrName>
                                        </p:attrNameLst>
                                      </p:cBhvr>
                                      <p:tavLst>
                                        <p:tav tm="0">
                                          <p:val>
                                            <p:strVal val="#ppt_y"/>
                                          </p:val>
                                        </p:tav>
                                        <p:tav tm="100000">
                                          <p:val>
                                            <p:strVal val="#ppt_y"/>
                                          </p:val>
                                        </p:tav>
                                      </p:tavLst>
                                    </p:anim>
                                  </p:childTnLst>
                                </p:cTn>
                              </p:par>
                            </p:childTnLst>
                          </p:cTn>
                        </p:par>
                        <p:par>
                          <p:cTn id="106" fill="hold">
                            <p:stCondLst>
                              <p:cond delay="895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147"/>
                                        </p:tgtEl>
                                        <p:attrNameLst>
                                          <p:attrName>style.visibility</p:attrName>
                                        </p:attrNameLst>
                                      </p:cBhvr>
                                      <p:to>
                                        <p:strVal val="visible"/>
                                      </p:to>
                                    </p:set>
                                    <p:anim calcmode="lin" valueType="num">
                                      <p:cBhvr>
                                        <p:cTn id="109" dur="500" fill="hold"/>
                                        <p:tgtEl>
                                          <p:spTgt spid="147"/>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47"/>
                                        </p:tgtEl>
                                        <p:attrNameLst>
                                          <p:attrName>ppt_y</p:attrName>
                                        </p:attrNameLst>
                                      </p:cBhvr>
                                      <p:tavLst>
                                        <p:tav tm="0">
                                          <p:val>
                                            <p:strVal val="#ppt_y"/>
                                          </p:val>
                                        </p:tav>
                                        <p:tav tm="100000">
                                          <p:val>
                                            <p:strVal val="#ppt_y"/>
                                          </p:val>
                                        </p:tav>
                                      </p:tavLst>
                                    </p:anim>
                                    <p:anim calcmode="lin" valueType="num">
                                      <p:cBhvr>
                                        <p:cTn id="111" dur="500" fill="hold"/>
                                        <p:tgtEl>
                                          <p:spTgt spid="147"/>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47"/>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6" grpId="0"/>
      <p:bldP spid="141" grpId="0"/>
      <p:bldP spid="146" grpId="0"/>
      <p:bldP spid="14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val 22"/>
          <p:cNvSpPr>
            <a:spLocks noChangeArrowheads="1"/>
          </p:cNvSpPr>
          <p:nvPr/>
        </p:nvSpPr>
        <p:spPr bwMode="auto">
          <a:xfrm>
            <a:off x="3571798" y="1212317"/>
            <a:ext cx="1024952" cy="102429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rgbClr val="C00000"/>
                </a:solidFill>
                <a:latin typeface="+mj-ea"/>
                <a:ea typeface="+mj-ea"/>
              </a:rPr>
              <a:t>标题文字</a:t>
            </a:r>
          </a:p>
        </p:txBody>
      </p:sp>
      <p:sp>
        <p:nvSpPr>
          <p:cNvPr id="55" name="Line 23"/>
          <p:cNvSpPr>
            <a:spLocks noChangeShapeType="1"/>
          </p:cNvSpPr>
          <p:nvPr/>
        </p:nvSpPr>
        <p:spPr bwMode="auto">
          <a:xfrm flipH="1">
            <a:off x="1083762" y="1725759"/>
            <a:ext cx="2488036" cy="0"/>
          </a:xfrm>
          <a:prstGeom prst="line">
            <a:avLst/>
          </a:prstGeom>
          <a:noFill/>
          <a:ln w="5" cap="flat">
            <a:solidFill>
              <a:schemeClr val="tx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p>
        </p:txBody>
      </p:sp>
      <p:sp>
        <p:nvSpPr>
          <p:cNvPr id="56"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C00000"/>
          </a:solidFill>
          <a:ln w="12700">
            <a:no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7"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8" name="Freeform 29"/>
          <p:cNvSpPr>
            <a:spLocks/>
          </p:cNvSpPr>
          <p:nvPr/>
        </p:nvSpPr>
        <p:spPr bwMode="auto">
          <a:xfrm>
            <a:off x="1537503" y="1806147"/>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9" name="矩形 58"/>
          <p:cNvSpPr/>
          <p:nvPr/>
        </p:nvSpPr>
        <p:spPr>
          <a:xfrm>
            <a:off x="4392167" y="2645065"/>
            <a:ext cx="4572000" cy="400110"/>
          </a:xfrm>
          <a:prstGeom prst="rect">
            <a:avLst/>
          </a:prstGeom>
        </p:spPr>
        <p:txBody>
          <a:bodyPr>
            <a:spAutoFit/>
          </a:bodyPr>
          <a:lstStyle/>
          <a:p>
            <a:r>
              <a:rPr lang="zh-CN" altLang="en-US" sz="1000" dirty="0">
                <a:latin typeface="+mj-ea"/>
              </a:rPr>
              <a:t>单击此处添加文本单击此处</a:t>
            </a:r>
            <a:r>
              <a:rPr lang="zh-CN" altLang="en-US" sz="1000" dirty="0" smtClean="0">
                <a:latin typeface="+mj-ea"/>
              </a:rPr>
              <a:t>添加单击</a:t>
            </a:r>
            <a:r>
              <a:rPr lang="zh-CN" altLang="en-US" sz="1000" dirty="0">
                <a:latin typeface="+mj-ea"/>
              </a:rPr>
              <a:t>此处添加文本单击此处添加</a:t>
            </a:r>
            <a:endParaRPr lang="en-US" altLang="zh-CN" sz="1000" dirty="0">
              <a:latin typeface="+mj-ea"/>
            </a:endParaRPr>
          </a:p>
          <a:p>
            <a:r>
              <a:rPr lang="zh-CN" altLang="en-US" sz="1000" dirty="0">
                <a:latin typeface="+mj-ea"/>
              </a:rPr>
              <a:t>单击此处添加文本单击此处</a:t>
            </a:r>
            <a:r>
              <a:rPr lang="zh-CN" altLang="en-US" sz="1000" dirty="0" smtClean="0">
                <a:latin typeface="+mj-ea"/>
              </a:rPr>
              <a:t>添加</a:t>
            </a:r>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60" name="矩形 59"/>
          <p:cNvSpPr/>
          <p:nvPr/>
        </p:nvSpPr>
        <p:spPr>
          <a:xfrm>
            <a:off x="4435449" y="3262727"/>
            <a:ext cx="4572000" cy="400110"/>
          </a:xfrm>
          <a:prstGeom prst="rect">
            <a:avLst/>
          </a:prstGeom>
        </p:spPr>
        <p:txBody>
          <a:bodyPr>
            <a:spAutoFit/>
          </a:bodyPr>
          <a:lstStyle/>
          <a:p>
            <a:r>
              <a:rPr lang="zh-CN" altLang="en-US" sz="1000" dirty="0">
                <a:latin typeface="+mj-ea"/>
              </a:rPr>
              <a:t>单击此处添加文本单击此处</a:t>
            </a:r>
            <a:r>
              <a:rPr lang="zh-CN" altLang="en-US" sz="1000" dirty="0" smtClean="0">
                <a:latin typeface="+mj-ea"/>
              </a:rPr>
              <a:t>添加单击</a:t>
            </a:r>
            <a:r>
              <a:rPr lang="zh-CN" altLang="en-US" sz="1000" dirty="0">
                <a:latin typeface="+mj-ea"/>
              </a:rPr>
              <a:t>此处添加文本单击此处添加</a:t>
            </a:r>
            <a:endParaRPr lang="en-US" altLang="zh-CN" sz="1000" dirty="0">
              <a:latin typeface="+mj-ea"/>
            </a:endParaRPr>
          </a:p>
          <a:p>
            <a:r>
              <a:rPr lang="zh-CN" altLang="en-US" sz="1000" dirty="0">
                <a:latin typeface="+mj-ea"/>
              </a:rPr>
              <a:t>单击此处添加文本单击此处</a:t>
            </a:r>
            <a:r>
              <a:rPr lang="zh-CN" altLang="en-US" sz="1000" dirty="0" smtClean="0">
                <a:latin typeface="+mj-ea"/>
              </a:rPr>
              <a:t>添加</a:t>
            </a:r>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61" name="矩形 60"/>
          <p:cNvSpPr/>
          <p:nvPr/>
        </p:nvSpPr>
        <p:spPr>
          <a:xfrm>
            <a:off x="4435449" y="3969438"/>
            <a:ext cx="4572000" cy="400110"/>
          </a:xfrm>
          <a:prstGeom prst="rect">
            <a:avLst/>
          </a:prstGeom>
        </p:spPr>
        <p:txBody>
          <a:bodyPr>
            <a:spAutoFit/>
          </a:bodyPr>
          <a:lstStyle/>
          <a:p>
            <a:r>
              <a:rPr lang="zh-CN" altLang="en-US" sz="1000" dirty="0">
                <a:latin typeface="+mj-ea"/>
              </a:rPr>
              <a:t>单击此处添加文本单击此处</a:t>
            </a:r>
            <a:r>
              <a:rPr lang="zh-CN" altLang="en-US" sz="1000" dirty="0" smtClean="0">
                <a:latin typeface="+mj-ea"/>
              </a:rPr>
              <a:t>添加单击</a:t>
            </a:r>
            <a:r>
              <a:rPr lang="zh-CN" altLang="en-US" sz="1000" dirty="0">
                <a:latin typeface="+mj-ea"/>
              </a:rPr>
              <a:t>此处添加文本单击此处添加</a:t>
            </a:r>
            <a:endParaRPr lang="en-US" altLang="zh-CN" sz="1000" dirty="0">
              <a:latin typeface="+mj-ea"/>
            </a:endParaRPr>
          </a:p>
          <a:p>
            <a:r>
              <a:rPr lang="zh-CN" altLang="en-US" sz="1000" dirty="0">
                <a:latin typeface="+mj-ea"/>
              </a:rPr>
              <a:t>单击此处添加文本单击此处</a:t>
            </a:r>
            <a:r>
              <a:rPr lang="zh-CN" altLang="en-US" sz="1000" dirty="0" smtClean="0">
                <a:latin typeface="+mj-ea"/>
              </a:rPr>
              <a:t>添加</a:t>
            </a:r>
            <a:r>
              <a:rPr lang="zh-CN" altLang="en-US" sz="1000" dirty="0">
                <a:latin typeface="+mj-ea"/>
              </a:rPr>
              <a:t>单击此处添加文本单击此处</a:t>
            </a:r>
            <a:r>
              <a:rPr lang="zh-CN" altLang="en-US" sz="1000" dirty="0" smtClean="0">
                <a:latin typeface="+mj-ea"/>
              </a:rPr>
              <a:t>添加</a:t>
            </a:r>
            <a:endParaRPr lang="en-US" altLang="zh-CN" sz="1000" dirty="0">
              <a:latin typeface="+mj-ea"/>
            </a:endParaRPr>
          </a:p>
        </p:txBody>
      </p:sp>
      <p:sp>
        <p:nvSpPr>
          <p:cNvPr id="62"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3"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4"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Tree>
    <p:extLst>
      <p:ext uri="{BB962C8B-B14F-4D97-AF65-F5344CB8AC3E}">
        <p14:creationId xmlns:p14="http://schemas.microsoft.com/office/powerpoint/2010/main" val="48657608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right)">
                                      <p:cBhvr>
                                        <p:cTn id="14" dur="500"/>
                                        <p:tgtEl>
                                          <p:spTgt spid="5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p:cTn id="19" dur="500" fill="hold"/>
                                        <p:tgtEl>
                                          <p:spTgt spid="62"/>
                                        </p:tgtEl>
                                        <p:attrNameLst>
                                          <p:attrName>ppt_w</p:attrName>
                                        </p:attrNameLst>
                                      </p:cBhvr>
                                      <p:tavLst>
                                        <p:tav tm="0">
                                          <p:val>
                                            <p:fltVal val="0"/>
                                          </p:val>
                                        </p:tav>
                                        <p:tav tm="100000">
                                          <p:val>
                                            <p:strVal val="#ppt_w"/>
                                          </p:val>
                                        </p:tav>
                                      </p:tavLst>
                                    </p:anim>
                                    <p:anim calcmode="lin" valueType="num">
                                      <p:cBhvr>
                                        <p:cTn id="20" dur="500" fill="hold"/>
                                        <p:tgtEl>
                                          <p:spTgt spid="62"/>
                                        </p:tgtEl>
                                        <p:attrNameLst>
                                          <p:attrName>ppt_h</p:attrName>
                                        </p:attrNameLst>
                                      </p:cBhvr>
                                      <p:tavLst>
                                        <p:tav tm="0">
                                          <p:val>
                                            <p:fltVal val="0"/>
                                          </p:val>
                                        </p:tav>
                                        <p:tav tm="100000">
                                          <p:val>
                                            <p:strVal val="#ppt_h"/>
                                          </p:val>
                                        </p:tav>
                                      </p:tavLst>
                                    </p:anim>
                                    <p:animEffect transition="in" filter="fade">
                                      <p:cBhvr>
                                        <p:cTn id="21" dur="500"/>
                                        <p:tgtEl>
                                          <p:spTgt spid="6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p:cTn id="24" dur="500" fill="hold"/>
                                        <p:tgtEl>
                                          <p:spTgt spid="63"/>
                                        </p:tgtEl>
                                        <p:attrNameLst>
                                          <p:attrName>ppt_w</p:attrName>
                                        </p:attrNameLst>
                                      </p:cBhvr>
                                      <p:tavLst>
                                        <p:tav tm="0">
                                          <p:val>
                                            <p:fltVal val="0"/>
                                          </p:val>
                                        </p:tav>
                                        <p:tav tm="100000">
                                          <p:val>
                                            <p:strVal val="#ppt_w"/>
                                          </p:val>
                                        </p:tav>
                                      </p:tavLst>
                                    </p:anim>
                                    <p:anim calcmode="lin" valueType="num">
                                      <p:cBhvr>
                                        <p:cTn id="25" dur="500" fill="hold"/>
                                        <p:tgtEl>
                                          <p:spTgt spid="63"/>
                                        </p:tgtEl>
                                        <p:attrNameLst>
                                          <p:attrName>ppt_h</p:attrName>
                                        </p:attrNameLst>
                                      </p:cBhvr>
                                      <p:tavLst>
                                        <p:tav tm="0">
                                          <p:val>
                                            <p:fltVal val="0"/>
                                          </p:val>
                                        </p:tav>
                                        <p:tav tm="100000">
                                          <p:val>
                                            <p:strVal val="#ppt_h"/>
                                          </p:val>
                                        </p:tav>
                                      </p:tavLst>
                                    </p:anim>
                                    <p:animEffect transition="in" filter="fade">
                                      <p:cBhvr>
                                        <p:cTn id="26" dur="500"/>
                                        <p:tgtEl>
                                          <p:spTgt spid="6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500" fill="hold"/>
                                        <p:tgtEl>
                                          <p:spTgt spid="64"/>
                                        </p:tgtEl>
                                        <p:attrNameLst>
                                          <p:attrName>ppt_w</p:attrName>
                                        </p:attrNameLst>
                                      </p:cBhvr>
                                      <p:tavLst>
                                        <p:tav tm="0">
                                          <p:val>
                                            <p:fltVal val="0"/>
                                          </p:val>
                                        </p:tav>
                                        <p:tav tm="100000">
                                          <p:val>
                                            <p:strVal val="#ppt_w"/>
                                          </p:val>
                                        </p:tav>
                                      </p:tavLst>
                                    </p:anim>
                                    <p:anim calcmode="lin" valueType="num">
                                      <p:cBhvr>
                                        <p:cTn id="30" dur="500" fill="hold"/>
                                        <p:tgtEl>
                                          <p:spTgt spid="64"/>
                                        </p:tgtEl>
                                        <p:attrNameLst>
                                          <p:attrName>ppt_h</p:attrName>
                                        </p:attrNameLst>
                                      </p:cBhvr>
                                      <p:tavLst>
                                        <p:tav tm="0">
                                          <p:val>
                                            <p:fltVal val="0"/>
                                          </p:val>
                                        </p:tav>
                                        <p:tav tm="100000">
                                          <p:val>
                                            <p:strVal val="#ppt_h"/>
                                          </p:val>
                                        </p:tav>
                                      </p:tavLst>
                                    </p:anim>
                                    <p:animEffect transition="in" filter="fade">
                                      <p:cBhvr>
                                        <p:cTn id="31" dur="500"/>
                                        <p:tgtEl>
                                          <p:spTgt spid="6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up)">
                                      <p:cBhvr>
                                        <p:cTn id="36" dur="500"/>
                                        <p:tgtEl>
                                          <p:spTgt spid="56"/>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up)">
                                      <p:cBhvr>
                                        <p:cTn id="39" dur="500"/>
                                        <p:tgtEl>
                                          <p:spTgt spid="57"/>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wipe(up)">
                                      <p:cBhvr>
                                        <p:cTn id="42" dur="500"/>
                                        <p:tgtEl>
                                          <p:spTgt spid="5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additive="base">
                                        <p:cTn id="47" dur="500" fill="hold"/>
                                        <p:tgtEl>
                                          <p:spTgt spid="59"/>
                                        </p:tgtEl>
                                        <p:attrNameLst>
                                          <p:attrName>ppt_x</p:attrName>
                                        </p:attrNameLst>
                                      </p:cBhvr>
                                      <p:tavLst>
                                        <p:tav tm="0">
                                          <p:val>
                                            <p:strVal val="1+#ppt_w/2"/>
                                          </p:val>
                                        </p:tav>
                                        <p:tav tm="100000">
                                          <p:val>
                                            <p:strVal val="#ppt_x"/>
                                          </p:val>
                                        </p:tav>
                                      </p:tavLst>
                                    </p:anim>
                                    <p:anim calcmode="lin" valueType="num">
                                      <p:cBhvr additive="base">
                                        <p:cTn id="48" dur="500" fill="hold"/>
                                        <p:tgtEl>
                                          <p:spTgt spid="59"/>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additive="base">
                                        <p:cTn id="51" dur="500" fill="hold"/>
                                        <p:tgtEl>
                                          <p:spTgt spid="60"/>
                                        </p:tgtEl>
                                        <p:attrNameLst>
                                          <p:attrName>ppt_x</p:attrName>
                                        </p:attrNameLst>
                                      </p:cBhvr>
                                      <p:tavLst>
                                        <p:tav tm="0">
                                          <p:val>
                                            <p:strVal val="1+#ppt_w/2"/>
                                          </p:val>
                                        </p:tav>
                                        <p:tav tm="100000">
                                          <p:val>
                                            <p:strVal val="#ppt_x"/>
                                          </p:val>
                                        </p:tav>
                                      </p:tavLst>
                                    </p:anim>
                                    <p:anim calcmode="lin" valueType="num">
                                      <p:cBhvr additive="base">
                                        <p:cTn id="52" dur="500" fill="hold"/>
                                        <p:tgtEl>
                                          <p:spTgt spid="6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additive="base">
                                        <p:cTn id="55" dur="500" fill="hold"/>
                                        <p:tgtEl>
                                          <p:spTgt spid="61"/>
                                        </p:tgtEl>
                                        <p:attrNameLst>
                                          <p:attrName>ppt_x</p:attrName>
                                        </p:attrNameLst>
                                      </p:cBhvr>
                                      <p:tavLst>
                                        <p:tav tm="0">
                                          <p:val>
                                            <p:strVal val="1+#ppt_w/2"/>
                                          </p:val>
                                        </p:tav>
                                        <p:tav tm="100000">
                                          <p:val>
                                            <p:strVal val="#ppt_x"/>
                                          </p:val>
                                        </p:tav>
                                      </p:tavLst>
                                    </p:anim>
                                    <p:anim calcmode="lin" valueType="num">
                                      <p:cBhvr additive="base">
                                        <p:cTn id="56"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p:bldP spid="60" grpId="0"/>
      <p:bldP spid="61" grpId="0"/>
      <p:bldP spid="62" grpId="0" animBg="1"/>
      <p:bldP spid="63" grpId="0" animBg="1"/>
      <p:bldP spid="6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任意多边形 59"/>
          <p:cNvSpPr/>
          <p:nvPr/>
        </p:nvSpPr>
        <p:spPr>
          <a:xfrm>
            <a:off x="2615377" y="1750172"/>
            <a:ext cx="3883283" cy="2092405"/>
          </a:xfrm>
          <a:custGeom>
            <a:avLst/>
            <a:gdLst>
              <a:gd name="connsiteX0" fmla="*/ 200025 w 6072187"/>
              <a:gd name="connsiteY0" fmla="*/ 700088 h 3271838"/>
              <a:gd name="connsiteX1" fmla="*/ 3000375 w 6072187"/>
              <a:gd name="connsiteY1" fmla="*/ 2286000 h 3271838"/>
              <a:gd name="connsiteX2" fmla="*/ 4914900 w 6072187"/>
              <a:gd name="connsiteY2" fmla="*/ 0 h 3271838"/>
              <a:gd name="connsiteX3" fmla="*/ 6072187 w 6072187"/>
              <a:gd name="connsiteY3" fmla="*/ 3171825 h 3271838"/>
              <a:gd name="connsiteX4" fmla="*/ 3000375 w 6072187"/>
              <a:gd name="connsiteY4" fmla="*/ 2343150 h 3271838"/>
              <a:gd name="connsiteX5" fmla="*/ 0 w 6072187"/>
              <a:gd name="connsiteY5" fmla="*/ 3271838 h 3271838"/>
              <a:gd name="connsiteX6" fmla="*/ 200025 w 6072187"/>
              <a:gd name="connsiteY6" fmla="*/ 700088 h 3271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72187" h="3271838">
                <a:moveTo>
                  <a:pt x="200025" y="700088"/>
                </a:moveTo>
                <a:lnTo>
                  <a:pt x="3000375" y="2286000"/>
                </a:lnTo>
                <a:lnTo>
                  <a:pt x="4914900" y="0"/>
                </a:lnTo>
                <a:lnTo>
                  <a:pt x="6072187" y="3171825"/>
                </a:lnTo>
                <a:lnTo>
                  <a:pt x="3000375" y="2343150"/>
                </a:lnTo>
                <a:lnTo>
                  <a:pt x="0" y="3271838"/>
                </a:lnTo>
                <a:lnTo>
                  <a:pt x="200025" y="700088"/>
                </a:lnTo>
                <a:close/>
              </a:path>
            </a:pathLst>
          </a:custGeom>
          <a:noFill/>
          <a:ln w="19050">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0"/>
          </a:p>
        </p:txBody>
      </p:sp>
      <p:sp>
        <p:nvSpPr>
          <p:cNvPr id="61" name="椭圆 60"/>
          <p:cNvSpPr/>
          <p:nvPr/>
        </p:nvSpPr>
        <p:spPr>
          <a:xfrm>
            <a:off x="3709803" y="2426321"/>
            <a:ext cx="1589862" cy="158986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文本框 15"/>
          <p:cNvSpPr txBox="1">
            <a:spLocks noChangeArrowheads="1"/>
          </p:cNvSpPr>
          <p:nvPr/>
        </p:nvSpPr>
        <p:spPr bwMode="auto">
          <a:xfrm>
            <a:off x="3910465" y="3034688"/>
            <a:ext cx="1210588" cy="400110"/>
          </a:xfrm>
          <a:prstGeom prst="rect">
            <a:avLst/>
          </a:prstGeom>
          <a:noFill/>
          <a:ln w="9525">
            <a:noFill/>
            <a:miter lim="800000"/>
            <a:headEnd/>
            <a:tailEnd/>
          </a:ln>
        </p:spPr>
        <p:txBody>
          <a:bodyPr wrap="none">
            <a:spAutoFit/>
          </a:bodyPr>
          <a:lstStyle/>
          <a:p>
            <a:r>
              <a:rPr lang="zh-CN" altLang="en-US" sz="2000" dirty="0" smtClean="0">
                <a:solidFill>
                  <a:srgbClr val="C00000"/>
                </a:solidFill>
                <a:latin typeface="微软雅黑" pitchFamily="34" charset="-122"/>
                <a:ea typeface="微软雅黑" pitchFamily="34" charset="-122"/>
              </a:rPr>
              <a:t>标题文字</a:t>
            </a:r>
            <a:endParaRPr lang="zh-CN" altLang="en-US" sz="2000" dirty="0">
              <a:solidFill>
                <a:srgbClr val="C00000"/>
              </a:solidFill>
              <a:latin typeface="微软雅黑" pitchFamily="34" charset="-122"/>
              <a:ea typeface="微软雅黑" pitchFamily="34" charset="-122"/>
            </a:endParaRPr>
          </a:p>
        </p:txBody>
      </p:sp>
      <p:sp>
        <p:nvSpPr>
          <p:cNvPr id="63" name="椭圆 62"/>
          <p:cNvSpPr/>
          <p:nvPr/>
        </p:nvSpPr>
        <p:spPr>
          <a:xfrm>
            <a:off x="5073266" y="1306514"/>
            <a:ext cx="1233514" cy="123351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4" name="文本框 16"/>
          <p:cNvSpPr txBox="1">
            <a:spLocks noChangeArrowheads="1"/>
          </p:cNvSpPr>
          <p:nvPr/>
        </p:nvSpPr>
        <p:spPr bwMode="auto">
          <a:xfrm>
            <a:off x="5233784" y="1771777"/>
            <a:ext cx="954107" cy="323165"/>
          </a:xfrm>
          <a:prstGeom prst="rect">
            <a:avLst/>
          </a:prstGeom>
          <a:noFill/>
          <a:ln w="9525">
            <a:noFill/>
            <a:miter lim="800000"/>
            <a:headEnd/>
            <a:tailEnd/>
          </a:ln>
        </p:spPr>
        <p:txBody>
          <a:bodyPr wrap="none">
            <a:spAutoFit/>
          </a:bodyPr>
          <a:lstStyle/>
          <a:p>
            <a:r>
              <a:rPr lang="zh-CN" altLang="en-US" sz="1500" dirty="0" smtClean="0">
                <a:solidFill>
                  <a:srgbClr val="C00000"/>
                </a:solidFill>
                <a:latin typeface="微软雅黑" pitchFamily="34" charset="-122"/>
                <a:ea typeface="微软雅黑" pitchFamily="34" charset="-122"/>
              </a:rPr>
              <a:t>标题文字</a:t>
            </a:r>
            <a:endParaRPr lang="zh-CN" altLang="en-US" sz="1500" dirty="0">
              <a:solidFill>
                <a:srgbClr val="C00000"/>
              </a:solidFill>
              <a:latin typeface="微软雅黑" pitchFamily="34" charset="-122"/>
              <a:ea typeface="微软雅黑" pitchFamily="34" charset="-122"/>
            </a:endParaRPr>
          </a:p>
        </p:txBody>
      </p:sp>
      <p:sp>
        <p:nvSpPr>
          <p:cNvPr id="81" name="椭圆 80"/>
          <p:cNvSpPr/>
          <p:nvPr/>
        </p:nvSpPr>
        <p:spPr>
          <a:xfrm>
            <a:off x="2197099" y="1584689"/>
            <a:ext cx="1015238" cy="1015238"/>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4" name="椭圆 83"/>
          <p:cNvSpPr/>
          <p:nvPr/>
        </p:nvSpPr>
        <p:spPr>
          <a:xfrm>
            <a:off x="2108773" y="3221252"/>
            <a:ext cx="1103564" cy="11035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0" name="椭圆 99"/>
          <p:cNvSpPr/>
          <p:nvPr/>
        </p:nvSpPr>
        <p:spPr>
          <a:xfrm>
            <a:off x="5796115" y="3131911"/>
            <a:ext cx="1208133" cy="120813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6168"/>
              </a:solidFill>
              <a:latin typeface="+mj-ea"/>
              <a:ea typeface="+mj-ea"/>
            </a:endParaRPr>
          </a:p>
        </p:txBody>
      </p:sp>
      <p:sp>
        <p:nvSpPr>
          <p:cNvPr id="101" name="文本框 19"/>
          <p:cNvSpPr txBox="1">
            <a:spLocks noChangeArrowheads="1"/>
          </p:cNvSpPr>
          <p:nvPr/>
        </p:nvSpPr>
        <p:spPr bwMode="auto">
          <a:xfrm>
            <a:off x="5925581" y="3577411"/>
            <a:ext cx="954107" cy="323165"/>
          </a:xfrm>
          <a:prstGeom prst="rect">
            <a:avLst/>
          </a:prstGeom>
          <a:noFill/>
          <a:ln w="9525">
            <a:noFill/>
            <a:miter lim="800000"/>
            <a:headEnd/>
            <a:tailEnd/>
          </a:ln>
        </p:spPr>
        <p:txBody>
          <a:bodyPr wrap="none">
            <a:spAutoFit/>
          </a:bodyPr>
          <a:lstStyle/>
          <a:p>
            <a:r>
              <a:rPr lang="zh-CN" altLang="en-US" sz="1500" dirty="0" smtClean="0">
                <a:solidFill>
                  <a:srgbClr val="C00000"/>
                </a:solidFill>
                <a:latin typeface="微软雅黑" pitchFamily="34" charset="-122"/>
                <a:ea typeface="微软雅黑" pitchFamily="34" charset="-122"/>
              </a:rPr>
              <a:t>标题文字</a:t>
            </a:r>
            <a:endParaRPr lang="zh-CN" altLang="en-US" sz="1500" dirty="0">
              <a:solidFill>
                <a:srgbClr val="C00000"/>
              </a:solidFill>
              <a:latin typeface="微软雅黑" pitchFamily="34" charset="-122"/>
              <a:ea typeface="微软雅黑" pitchFamily="34" charset="-122"/>
            </a:endParaRPr>
          </a:p>
        </p:txBody>
      </p:sp>
      <p:sp>
        <p:nvSpPr>
          <p:cNvPr id="102" name="椭圆 101"/>
          <p:cNvSpPr/>
          <p:nvPr/>
        </p:nvSpPr>
        <p:spPr>
          <a:xfrm>
            <a:off x="5160577" y="4055777"/>
            <a:ext cx="379699" cy="379699"/>
          </a:xfrm>
          <a:prstGeom prst="ellipse">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6" name="椭圆 105"/>
          <p:cNvSpPr/>
          <p:nvPr/>
        </p:nvSpPr>
        <p:spPr>
          <a:xfrm>
            <a:off x="1349375" y="2800944"/>
            <a:ext cx="506604" cy="506603"/>
          </a:xfrm>
          <a:prstGeom prst="ellipse">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j-ea"/>
              <a:ea typeface="+mj-ea"/>
            </a:endParaRPr>
          </a:p>
        </p:txBody>
      </p:sp>
      <p:sp>
        <p:nvSpPr>
          <p:cNvPr id="107" name="椭圆 106"/>
          <p:cNvSpPr/>
          <p:nvPr/>
        </p:nvSpPr>
        <p:spPr>
          <a:xfrm>
            <a:off x="6709829" y="1722761"/>
            <a:ext cx="506604" cy="505588"/>
          </a:xfrm>
          <a:prstGeom prst="ellipse">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8" name="椭圆 107"/>
          <p:cNvSpPr/>
          <p:nvPr/>
        </p:nvSpPr>
        <p:spPr>
          <a:xfrm>
            <a:off x="7333185" y="3358309"/>
            <a:ext cx="336044" cy="336044"/>
          </a:xfrm>
          <a:prstGeom prst="ellipse">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9" name="椭圆 108"/>
          <p:cNvSpPr/>
          <p:nvPr/>
        </p:nvSpPr>
        <p:spPr>
          <a:xfrm>
            <a:off x="3814372" y="1446617"/>
            <a:ext cx="465994" cy="465994"/>
          </a:xfrm>
          <a:prstGeom prst="ellipse">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0" name="文本框 19"/>
          <p:cNvSpPr txBox="1">
            <a:spLocks noChangeArrowheads="1"/>
          </p:cNvSpPr>
          <p:nvPr/>
        </p:nvSpPr>
        <p:spPr bwMode="auto">
          <a:xfrm>
            <a:off x="2229655" y="1946980"/>
            <a:ext cx="954107" cy="323165"/>
          </a:xfrm>
          <a:prstGeom prst="rect">
            <a:avLst/>
          </a:prstGeom>
          <a:noFill/>
          <a:ln w="9525">
            <a:noFill/>
            <a:miter lim="800000"/>
            <a:headEnd/>
            <a:tailEnd/>
          </a:ln>
        </p:spPr>
        <p:txBody>
          <a:bodyPr wrap="none">
            <a:spAutoFit/>
          </a:bodyPr>
          <a:lstStyle/>
          <a:p>
            <a:r>
              <a:rPr lang="zh-CN" altLang="en-US" sz="1500" dirty="0" smtClean="0">
                <a:solidFill>
                  <a:srgbClr val="C00000"/>
                </a:solidFill>
                <a:latin typeface="微软雅黑" pitchFamily="34" charset="-122"/>
                <a:ea typeface="微软雅黑" pitchFamily="34" charset="-122"/>
              </a:rPr>
              <a:t>标题文字</a:t>
            </a:r>
            <a:endParaRPr lang="zh-CN" altLang="en-US" sz="1500" dirty="0">
              <a:solidFill>
                <a:srgbClr val="C00000"/>
              </a:solidFill>
              <a:latin typeface="微软雅黑" pitchFamily="34" charset="-122"/>
              <a:ea typeface="微软雅黑" pitchFamily="34" charset="-122"/>
            </a:endParaRPr>
          </a:p>
        </p:txBody>
      </p:sp>
      <p:sp>
        <p:nvSpPr>
          <p:cNvPr id="111" name="文本框 16"/>
          <p:cNvSpPr txBox="1">
            <a:spLocks noChangeArrowheads="1"/>
          </p:cNvSpPr>
          <p:nvPr/>
        </p:nvSpPr>
        <p:spPr bwMode="auto">
          <a:xfrm>
            <a:off x="2183501" y="3587063"/>
            <a:ext cx="954107" cy="323165"/>
          </a:xfrm>
          <a:prstGeom prst="rect">
            <a:avLst/>
          </a:prstGeom>
          <a:noFill/>
          <a:ln w="9525">
            <a:noFill/>
            <a:miter lim="800000"/>
            <a:headEnd/>
            <a:tailEnd/>
          </a:ln>
        </p:spPr>
        <p:txBody>
          <a:bodyPr wrap="none">
            <a:spAutoFit/>
          </a:bodyPr>
          <a:lstStyle/>
          <a:p>
            <a:r>
              <a:rPr lang="zh-CN" altLang="en-US" sz="1500" dirty="0" smtClean="0">
                <a:solidFill>
                  <a:srgbClr val="C00000"/>
                </a:solidFill>
                <a:latin typeface="微软雅黑" pitchFamily="34" charset="-122"/>
                <a:ea typeface="微软雅黑" pitchFamily="34" charset="-122"/>
              </a:rPr>
              <a:t>标题文字</a:t>
            </a:r>
            <a:endParaRPr lang="zh-CN" altLang="en-US" sz="15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00662669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fill="hold"/>
                                        <p:tgtEl>
                                          <p:spTgt spid="61"/>
                                        </p:tgtEl>
                                        <p:attrNameLst>
                                          <p:attrName>ppt_w</p:attrName>
                                        </p:attrNameLst>
                                      </p:cBhvr>
                                      <p:tavLst>
                                        <p:tav tm="0">
                                          <p:val>
                                            <p:fltVal val="0"/>
                                          </p:val>
                                        </p:tav>
                                        <p:tav tm="100000">
                                          <p:val>
                                            <p:strVal val="#ppt_w"/>
                                          </p:val>
                                        </p:tav>
                                      </p:tavLst>
                                    </p:anim>
                                    <p:anim calcmode="lin" valueType="num">
                                      <p:cBhvr>
                                        <p:cTn id="13" dur="500" fill="hold"/>
                                        <p:tgtEl>
                                          <p:spTgt spid="61"/>
                                        </p:tgtEl>
                                        <p:attrNameLst>
                                          <p:attrName>ppt_h</p:attrName>
                                        </p:attrNameLst>
                                      </p:cBhvr>
                                      <p:tavLst>
                                        <p:tav tm="0">
                                          <p:val>
                                            <p:fltVal val="0"/>
                                          </p:val>
                                        </p:tav>
                                        <p:tav tm="100000">
                                          <p:val>
                                            <p:strVal val="#ppt_h"/>
                                          </p:val>
                                        </p:tav>
                                      </p:tavLst>
                                    </p:anim>
                                    <p:animEffect transition="in" filter="fade">
                                      <p:cBhvr>
                                        <p:cTn id="14" dur="500"/>
                                        <p:tgtEl>
                                          <p:spTgt spid="6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fltVal val="0"/>
                                          </p:val>
                                        </p:tav>
                                        <p:tav tm="100000">
                                          <p:val>
                                            <p:strVal val="#ppt_w"/>
                                          </p:val>
                                        </p:tav>
                                      </p:tavLst>
                                    </p:anim>
                                    <p:anim calcmode="lin" valueType="num">
                                      <p:cBhvr>
                                        <p:cTn id="18" dur="500" fill="hold"/>
                                        <p:tgtEl>
                                          <p:spTgt spid="62"/>
                                        </p:tgtEl>
                                        <p:attrNameLst>
                                          <p:attrName>ppt_h</p:attrName>
                                        </p:attrNameLst>
                                      </p:cBhvr>
                                      <p:tavLst>
                                        <p:tav tm="0">
                                          <p:val>
                                            <p:fltVal val="0"/>
                                          </p:val>
                                        </p:tav>
                                        <p:tav tm="100000">
                                          <p:val>
                                            <p:strVal val="#ppt_h"/>
                                          </p:val>
                                        </p:tav>
                                      </p:tavLst>
                                    </p:anim>
                                    <p:animEffect transition="in" filter="fade">
                                      <p:cBhvr>
                                        <p:cTn id="19" dur="500"/>
                                        <p:tgtEl>
                                          <p:spTgt spid="6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fill="hold"/>
                                        <p:tgtEl>
                                          <p:spTgt spid="63"/>
                                        </p:tgtEl>
                                        <p:attrNameLst>
                                          <p:attrName>ppt_w</p:attrName>
                                        </p:attrNameLst>
                                      </p:cBhvr>
                                      <p:tavLst>
                                        <p:tav tm="0">
                                          <p:val>
                                            <p:fltVal val="0"/>
                                          </p:val>
                                        </p:tav>
                                        <p:tav tm="100000">
                                          <p:val>
                                            <p:strVal val="#ppt_w"/>
                                          </p:val>
                                        </p:tav>
                                      </p:tavLst>
                                    </p:anim>
                                    <p:anim calcmode="lin" valueType="num">
                                      <p:cBhvr>
                                        <p:cTn id="23" dur="500" fill="hold"/>
                                        <p:tgtEl>
                                          <p:spTgt spid="63"/>
                                        </p:tgtEl>
                                        <p:attrNameLst>
                                          <p:attrName>ppt_h</p:attrName>
                                        </p:attrNameLst>
                                      </p:cBhvr>
                                      <p:tavLst>
                                        <p:tav tm="0">
                                          <p:val>
                                            <p:fltVal val="0"/>
                                          </p:val>
                                        </p:tav>
                                        <p:tav tm="100000">
                                          <p:val>
                                            <p:strVal val="#ppt_h"/>
                                          </p:val>
                                        </p:tav>
                                      </p:tavLst>
                                    </p:anim>
                                    <p:animEffect transition="in" filter="fade">
                                      <p:cBhvr>
                                        <p:cTn id="24" dur="500"/>
                                        <p:tgtEl>
                                          <p:spTgt spid="6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p:cTn id="32" dur="500" fill="hold"/>
                                        <p:tgtEl>
                                          <p:spTgt spid="81"/>
                                        </p:tgtEl>
                                        <p:attrNameLst>
                                          <p:attrName>ppt_w</p:attrName>
                                        </p:attrNameLst>
                                      </p:cBhvr>
                                      <p:tavLst>
                                        <p:tav tm="0">
                                          <p:val>
                                            <p:fltVal val="0"/>
                                          </p:val>
                                        </p:tav>
                                        <p:tav tm="100000">
                                          <p:val>
                                            <p:strVal val="#ppt_w"/>
                                          </p:val>
                                        </p:tav>
                                      </p:tavLst>
                                    </p:anim>
                                    <p:anim calcmode="lin" valueType="num">
                                      <p:cBhvr>
                                        <p:cTn id="33" dur="500" fill="hold"/>
                                        <p:tgtEl>
                                          <p:spTgt spid="81"/>
                                        </p:tgtEl>
                                        <p:attrNameLst>
                                          <p:attrName>ppt_h</p:attrName>
                                        </p:attrNameLst>
                                      </p:cBhvr>
                                      <p:tavLst>
                                        <p:tav tm="0">
                                          <p:val>
                                            <p:fltVal val="0"/>
                                          </p:val>
                                        </p:tav>
                                        <p:tav tm="100000">
                                          <p:val>
                                            <p:strVal val="#ppt_h"/>
                                          </p:val>
                                        </p:tav>
                                      </p:tavLst>
                                    </p:anim>
                                    <p:animEffect transition="in" filter="fade">
                                      <p:cBhvr>
                                        <p:cTn id="34" dur="500"/>
                                        <p:tgtEl>
                                          <p:spTgt spid="8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0"/>
                                        </p:tgtEl>
                                        <p:attrNameLst>
                                          <p:attrName>style.visibility</p:attrName>
                                        </p:attrNameLst>
                                      </p:cBhvr>
                                      <p:to>
                                        <p:strVal val="visible"/>
                                      </p:to>
                                    </p:set>
                                    <p:anim calcmode="lin" valueType="num">
                                      <p:cBhvr>
                                        <p:cTn id="42" dur="500" fill="hold"/>
                                        <p:tgtEl>
                                          <p:spTgt spid="100"/>
                                        </p:tgtEl>
                                        <p:attrNameLst>
                                          <p:attrName>ppt_w</p:attrName>
                                        </p:attrNameLst>
                                      </p:cBhvr>
                                      <p:tavLst>
                                        <p:tav tm="0">
                                          <p:val>
                                            <p:fltVal val="0"/>
                                          </p:val>
                                        </p:tav>
                                        <p:tav tm="100000">
                                          <p:val>
                                            <p:strVal val="#ppt_w"/>
                                          </p:val>
                                        </p:tav>
                                      </p:tavLst>
                                    </p:anim>
                                    <p:anim calcmode="lin" valueType="num">
                                      <p:cBhvr>
                                        <p:cTn id="43" dur="500" fill="hold"/>
                                        <p:tgtEl>
                                          <p:spTgt spid="100"/>
                                        </p:tgtEl>
                                        <p:attrNameLst>
                                          <p:attrName>ppt_h</p:attrName>
                                        </p:attrNameLst>
                                      </p:cBhvr>
                                      <p:tavLst>
                                        <p:tav tm="0">
                                          <p:val>
                                            <p:fltVal val="0"/>
                                          </p:val>
                                        </p:tav>
                                        <p:tav tm="100000">
                                          <p:val>
                                            <p:strVal val="#ppt_h"/>
                                          </p:val>
                                        </p:tav>
                                      </p:tavLst>
                                    </p:anim>
                                    <p:animEffect transition="in" filter="fade">
                                      <p:cBhvr>
                                        <p:cTn id="44" dur="500"/>
                                        <p:tgtEl>
                                          <p:spTgt spid="10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p:cTn id="47" dur="500" fill="hold"/>
                                        <p:tgtEl>
                                          <p:spTgt spid="101"/>
                                        </p:tgtEl>
                                        <p:attrNameLst>
                                          <p:attrName>ppt_w</p:attrName>
                                        </p:attrNameLst>
                                      </p:cBhvr>
                                      <p:tavLst>
                                        <p:tav tm="0">
                                          <p:val>
                                            <p:fltVal val="0"/>
                                          </p:val>
                                        </p:tav>
                                        <p:tav tm="100000">
                                          <p:val>
                                            <p:strVal val="#ppt_w"/>
                                          </p:val>
                                        </p:tav>
                                      </p:tavLst>
                                    </p:anim>
                                    <p:anim calcmode="lin" valueType="num">
                                      <p:cBhvr>
                                        <p:cTn id="48" dur="500" fill="hold"/>
                                        <p:tgtEl>
                                          <p:spTgt spid="101"/>
                                        </p:tgtEl>
                                        <p:attrNameLst>
                                          <p:attrName>ppt_h</p:attrName>
                                        </p:attrNameLst>
                                      </p:cBhvr>
                                      <p:tavLst>
                                        <p:tav tm="0">
                                          <p:val>
                                            <p:fltVal val="0"/>
                                          </p:val>
                                        </p:tav>
                                        <p:tav tm="100000">
                                          <p:val>
                                            <p:strVal val="#ppt_h"/>
                                          </p:val>
                                        </p:tav>
                                      </p:tavLst>
                                    </p:anim>
                                    <p:animEffect transition="in" filter="fade">
                                      <p:cBhvr>
                                        <p:cTn id="49" dur="500"/>
                                        <p:tgtEl>
                                          <p:spTgt spid="10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02"/>
                                        </p:tgtEl>
                                        <p:attrNameLst>
                                          <p:attrName>style.visibility</p:attrName>
                                        </p:attrNameLst>
                                      </p:cBhvr>
                                      <p:to>
                                        <p:strVal val="visible"/>
                                      </p:to>
                                    </p:set>
                                    <p:anim calcmode="lin" valueType="num">
                                      <p:cBhvr>
                                        <p:cTn id="52" dur="500" fill="hold"/>
                                        <p:tgtEl>
                                          <p:spTgt spid="102"/>
                                        </p:tgtEl>
                                        <p:attrNameLst>
                                          <p:attrName>ppt_w</p:attrName>
                                        </p:attrNameLst>
                                      </p:cBhvr>
                                      <p:tavLst>
                                        <p:tav tm="0">
                                          <p:val>
                                            <p:fltVal val="0"/>
                                          </p:val>
                                        </p:tav>
                                        <p:tav tm="100000">
                                          <p:val>
                                            <p:strVal val="#ppt_w"/>
                                          </p:val>
                                        </p:tav>
                                      </p:tavLst>
                                    </p:anim>
                                    <p:anim calcmode="lin" valueType="num">
                                      <p:cBhvr>
                                        <p:cTn id="53" dur="500" fill="hold"/>
                                        <p:tgtEl>
                                          <p:spTgt spid="102"/>
                                        </p:tgtEl>
                                        <p:attrNameLst>
                                          <p:attrName>ppt_h</p:attrName>
                                        </p:attrNameLst>
                                      </p:cBhvr>
                                      <p:tavLst>
                                        <p:tav tm="0">
                                          <p:val>
                                            <p:fltVal val="0"/>
                                          </p:val>
                                        </p:tav>
                                        <p:tav tm="100000">
                                          <p:val>
                                            <p:strVal val="#ppt_h"/>
                                          </p:val>
                                        </p:tav>
                                      </p:tavLst>
                                    </p:anim>
                                    <p:animEffect transition="in" filter="fade">
                                      <p:cBhvr>
                                        <p:cTn id="54" dur="500"/>
                                        <p:tgtEl>
                                          <p:spTgt spid="10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p:cTn id="57" dur="500" fill="hold"/>
                                        <p:tgtEl>
                                          <p:spTgt spid="106"/>
                                        </p:tgtEl>
                                        <p:attrNameLst>
                                          <p:attrName>ppt_w</p:attrName>
                                        </p:attrNameLst>
                                      </p:cBhvr>
                                      <p:tavLst>
                                        <p:tav tm="0">
                                          <p:val>
                                            <p:fltVal val="0"/>
                                          </p:val>
                                        </p:tav>
                                        <p:tav tm="100000">
                                          <p:val>
                                            <p:strVal val="#ppt_w"/>
                                          </p:val>
                                        </p:tav>
                                      </p:tavLst>
                                    </p:anim>
                                    <p:anim calcmode="lin" valueType="num">
                                      <p:cBhvr>
                                        <p:cTn id="58" dur="500" fill="hold"/>
                                        <p:tgtEl>
                                          <p:spTgt spid="106"/>
                                        </p:tgtEl>
                                        <p:attrNameLst>
                                          <p:attrName>ppt_h</p:attrName>
                                        </p:attrNameLst>
                                      </p:cBhvr>
                                      <p:tavLst>
                                        <p:tav tm="0">
                                          <p:val>
                                            <p:fltVal val="0"/>
                                          </p:val>
                                        </p:tav>
                                        <p:tav tm="100000">
                                          <p:val>
                                            <p:strVal val="#ppt_h"/>
                                          </p:val>
                                        </p:tav>
                                      </p:tavLst>
                                    </p:anim>
                                    <p:animEffect transition="in" filter="fade">
                                      <p:cBhvr>
                                        <p:cTn id="59" dur="500"/>
                                        <p:tgtEl>
                                          <p:spTgt spid="10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7"/>
                                        </p:tgtEl>
                                        <p:attrNameLst>
                                          <p:attrName>style.visibility</p:attrName>
                                        </p:attrNameLst>
                                      </p:cBhvr>
                                      <p:to>
                                        <p:strVal val="visible"/>
                                      </p:to>
                                    </p:set>
                                    <p:anim calcmode="lin" valueType="num">
                                      <p:cBhvr>
                                        <p:cTn id="62" dur="500" fill="hold"/>
                                        <p:tgtEl>
                                          <p:spTgt spid="107"/>
                                        </p:tgtEl>
                                        <p:attrNameLst>
                                          <p:attrName>ppt_w</p:attrName>
                                        </p:attrNameLst>
                                      </p:cBhvr>
                                      <p:tavLst>
                                        <p:tav tm="0">
                                          <p:val>
                                            <p:fltVal val="0"/>
                                          </p:val>
                                        </p:tav>
                                        <p:tav tm="100000">
                                          <p:val>
                                            <p:strVal val="#ppt_w"/>
                                          </p:val>
                                        </p:tav>
                                      </p:tavLst>
                                    </p:anim>
                                    <p:anim calcmode="lin" valueType="num">
                                      <p:cBhvr>
                                        <p:cTn id="63" dur="500" fill="hold"/>
                                        <p:tgtEl>
                                          <p:spTgt spid="107"/>
                                        </p:tgtEl>
                                        <p:attrNameLst>
                                          <p:attrName>ppt_h</p:attrName>
                                        </p:attrNameLst>
                                      </p:cBhvr>
                                      <p:tavLst>
                                        <p:tav tm="0">
                                          <p:val>
                                            <p:fltVal val="0"/>
                                          </p:val>
                                        </p:tav>
                                        <p:tav tm="100000">
                                          <p:val>
                                            <p:strVal val="#ppt_h"/>
                                          </p:val>
                                        </p:tav>
                                      </p:tavLst>
                                    </p:anim>
                                    <p:animEffect transition="in" filter="fade">
                                      <p:cBhvr>
                                        <p:cTn id="64" dur="500"/>
                                        <p:tgtEl>
                                          <p:spTgt spid="10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 calcmode="lin" valueType="num">
                                      <p:cBhvr>
                                        <p:cTn id="67" dur="500" fill="hold"/>
                                        <p:tgtEl>
                                          <p:spTgt spid="108"/>
                                        </p:tgtEl>
                                        <p:attrNameLst>
                                          <p:attrName>ppt_w</p:attrName>
                                        </p:attrNameLst>
                                      </p:cBhvr>
                                      <p:tavLst>
                                        <p:tav tm="0">
                                          <p:val>
                                            <p:fltVal val="0"/>
                                          </p:val>
                                        </p:tav>
                                        <p:tav tm="100000">
                                          <p:val>
                                            <p:strVal val="#ppt_w"/>
                                          </p:val>
                                        </p:tav>
                                      </p:tavLst>
                                    </p:anim>
                                    <p:anim calcmode="lin" valueType="num">
                                      <p:cBhvr>
                                        <p:cTn id="68" dur="500" fill="hold"/>
                                        <p:tgtEl>
                                          <p:spTgt spid="108"/>
                                        </p:tgtEl>
                                        <p:attrNameLst>
                                          <p:attrName>ppt_h</p:attrName>
                                        </p:attrNameLst>
                                      </p:cBhvr>
                                      <p:tavLst>
                                        <p:tav tm="0">
                                          <p:val>
                                            <p:fltVal val="0"/>
                                          </p:val>
                                        </p:tav>
                                        <p:tav tm="100000">
                                          <p:val>
                                            <p:strVal val="#ppt_h"/>
                                          </p:val>
                                        </p:tav>
                                      </p:tavLst>
                                    </p:anim>
                                    <p:animEffect transition="in" filter="fade">
                                      <p:cBhvr>
                                        <p:cTn id="69" dur="500"/>
                                        <p:tgtEl>
                                          <p:spTgt spid="10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p:cTn id="72" dur="500" fill="hold"/>
                                        <p:tgtEl>
                                          <p:spTgt spid="109"/>
                                        </p:tgtEl>
                                        <p:attrNameLst>
                                          <p:attrName>ppt_w</p:attrName>
                                        </p:attrNameLst>
                                      </p:cBhvr>
                                      <p:tavLst>
                                        <p:tav tm="0">
                                          <p:val>
                                            <p:fltVal val="0"/>
                                          </p:val>
                                        </p:tav>
                                        <p:tav tm="100000">
                                          <p:val>
                                            <p:strVal val="#ppt_w"/>
                                          </p:val>
                                        </p:tav>
                                      </p:tavLst>
                                    </p:anim>
                                    <p:anim calcmode="lin" valueType="num">
                                      <p:cBhvr>
                                        <p:cTn id="73" dur="500" fill="hold"/>
                                        <p:tgtEl>
                                          <p:spTgt spid="109"/>
                                        </p:tgtEl>
                                        <p:attrNameLst>
                                          <p:attrName>ppt_h</p:attrName>
                                        </p:attrNameLst>
                                      </p:cBhvr>
                                      <p:tavLst>
                                        <p:tav tm="0">
                                          <p:val>
                                            <p:fltVal val="0"/>
                                          </p:val>
                                        </p:tav>
                                        <p:tav tm="100000">
                                          <p:val>
                                            <p:strVal val="#ppt_h"/>
                                          </p:val>
                                        </p:tav>
                                      </p:tavLst>
                                    </p:anim>
                                    <p:animEffect transition="in" filter="fade">
                                      <p:cBhvr>
                                        <p:cTn id="74" dur="500"/>
                                        <p:tgtEl>
                                          <p:spTgt spid="10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0"/>
                                        </p:tgtEl>
                                        <p:attrNameLst>
                                          <p:attrName>style.visibility</p:attrName>
                                        </p:attrNameLst>
                                      </p:cBhvr>
                                      <p:to>
                                        <p:strVal val="visible"/>
                                      </p:to>
                                    </p:set>
                                    <p:anim calcmode="lin" valueType="num">
                                      <p:cBhvr>
                                        <p:cTn id="77" dur="500" fill="hold"/>
                                        <p:tgtEl>
                                          <p:spTgt spid="110"/>
                                        </p:tgtEl>
                                        <p:attrNameLst>
                                          <p:attrName>ppt_w</p:attrName>
                                        </p:attrNameLst>
                                      </p:cBhvr>
                                      <p:tavLst>
                                        <p:tav tm="0">
                                          <p:val>
                                            <p:fltVal val="0"/>
                                          </p:val>
                                        </p:tav>
                                        <p:tav tm="100000">
                                          <p:val>
                                            <p:strVal val="#ppt_w"/>
                                          </p:val>
                                        </p:tav>
                                      </p:tavLst>
                                    </p:anim>
                                    <p:anim calcmode="lin" valueType="num">
                                      <p:cBhvr>
                                        <p:cTn id="78" dur="500" fill="hold"/>
                                        <p:tgtEl>
                                          <p:spTgt spid="110"/>
                                        </p:tgtEl>
                                        <p:attrNameLst>
                                          <p:attrName>ppt_h</p:attrName>
                                        </p:attrNameLst>
                                      </p:cBhvr>
                                      <p:tavLst>
                                        <p:tav tm="0">
                                          <p:val>
                                            <p:fltVal val="0"/>
                                          </p:val>
                                        </p:tav>
                                        <p:tav tm="100000">
                                          <p:val>
                                            <p:strVal val="#ppt_h"/>
                                          </p:val>
                                        </p:tav>
                                      </p:tavLst>
                                    </p:anim>
                                    <p:animEffect transition="in" filter="fade">
                                      <p:cBhvr>
                                        <p:cTn id="79" dur="500"/>
                                        <p:tgtEl>
                                          <p:spTgt spid="11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11"/>
                                        </p:tgtEl>
                                        <p:attrNameLst>
                                          <p:attrName>style.visibility</p:attrName>
                                        </p:attrNameLst>
                                      </p:cBhvr>
                                      <p:to>
                                        <p:strVal val="visible"/>
                                      </p:to>
                                    </p:set>
                                    <p:anim calcmode="lin" valueType="num">
                                      <p:cBhvr>
                                        <p:cTn id="82" dur="500" fill="hold"/>
                                        <p:tgtEl>
                                          <p:spTgt spid="111"/>
                                        </p:tgtEl>
                                        <p:attrNameLst>
                                          <p:attrName>ppt_w</p:attrName>
                                        </p:attrNameLst>
                                      </p:cBhvr>
                                      <p:tavLst>
                                        <p:tav tm="0">
                                          <p:val>
                                            <p:fltVal val="0"/>
                                          </p:val>
                                        </p:tav>
                                        <p:tav tm="100000">
                                          <p:val>
                                            <p:strVal val="#ppt_w"/>
                                          </p:val>
                                        </p:tav>
                                      </p:tavLst>
                                    </p:anim>
                                    <p:anim calcmode="lin" valueType="num">
                                      <p:cBhvr>
                                        <p:cTn id="83" dur="500" fill="hold"/>
                                        <p:tgtEl>
                                          <p:spTgt spid="111"/>
                                        </p:tgtEl>
                                        <p:attrNameLst>
                                          <p:attrName>ppt_h</p:attrName>
                                        </p:attrNameLst>
                                      </p:cBhvr>
                                      <p:tavLst>
                                        <p:tav tm="0">
                                          <p:val>
                                            <p:fltVal val="0"/>
                                          </p:val>
                                        </p:tav>
                                        <p:tav tm="100000">
                                          <p:val>
                                            <p:strVal val="#ppt_h"/>
                                          </p:val>
                                        </p:tav>
                                      </p:tavLst>
                                    </p:anim>
                                    <p:animEffect transition="in" filter="fade">
                                      <p:cBhvr>
                                        <p:cTn id="84"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p:bldP spid="63" grpId="0" animBg="1"/>
      <p:bldP spid="64" grpId="0"/>
      <p:bldP spid="81" grpId="0" animBg="1"/>
      <p:bldP spid="84" grpId="0" animBg="1"/>
      <p:bldP spid="100" grpId="0" animBg="1"/>
      <p:bldP spid="101" grpId="0"/>
      <p:bldP spid="102" grpId="0" animBg="1"/>
      <p:bldP spid="106" grpId="0" animBg="1"/>
      <p:bldP spid="107" grpId="0" animBg="1"/>
      <p:bldP spid="108" grpId="0" animBg="1"/>
      <p:bldP spid="109" grpId="0" animBg="1"/>
      <p:bldP spid="110" grpId="0"/>
      <p:bldP spid="1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121"/>
          <p:cNvSpPr txBox="1"/>
          <p:nvPr/>
        </p:nvSpPr>
        <p:spPr>
          <a:xfrm>
            <a:off x="1877196" y="1465709"/>
            <a:ext cx="1592970" cy="380987"/>
          </a:xfrm>
          <a:prstGeom prst="rect">
            <a:avLst/>
          </a:prstGeom>
          <a:noFill/>
        </p:spPr>
        <p:txBody>
          <a:bodyPr wrap="none" lIns="102982" tIns="51491" rIns="102982" bIns="51491" rtlCol="0">
            <a:spAutoFit/>
          </a:bodyPr>
          <a:lstStyle/>
          <a:p>
            <a:r>
              <a:rPr lang="zh-CN" altLang="en-US" sz="1800" dirty="0">
                <a:solidFill>
                  <a:srgbClr val="C00000"/>
                </a:solidFill>
                <a:latin typeface="微软雅黑" pitchFamily="34" charset="-122"/>
              </a:rPr>
              <a:t>点击添加标题</a:t>
            </a:r>
          </a:p>
        </p:txBody>
      </p:sp>
      <p:sp>
        <p:nvSpPr>
          <p:cNvPr id="123" name="TextBox 122"/>
          <p:cNvSpPr txBox="1"/>
          <p:nvPr/>
        </p:nvSpPr>
        <p:spPr>
          <a:xfrm>
            <a:off x="974385" y="2086689"/>
            <a:ext cx="902811" cy="307777"/>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124" name="右箭头 123"/>
          <p:cNvSpPr/>
          <p:nvPr/>
        </p:nvSpPr>
        <p:spPr>
          <a:xfrm>
            <a:off x="2311065" y="2019476"/>
            <a:ext cx="5249484" cy="420116"/>
          </a:xfrm>
          <a:prstGeom prst="rightArrow">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a:endParaRPr>
          </a:p>
        </p:txBody>
      </p:sp>
      <p:sp>
        <p:nvSpPr>
          <p:cNvPr id="125" name="TextBox 124"/>
          <p:cNvSpPr txBox="1"/>
          <p:nvPr/>
        </p:nvSpPr>
        <p:spPr>
          <a:xfrm>
            <a:off x="2433595" y="2112650"/>
            <a:ext cx="1107996" cy="276999"/>
          </a:xfrm>
          <a:prstGeom prst="rect">
            <a:avLst/>
          </a:prstGeom>
          <a:noFill/>
        </p:spPr>
        <p:txBody>
          <a:bodyPr wrap="none" rtlCol="0">
            <a:spAutoFit/>
          </a:bodyPr>
          <a:lstStyle/>
          <a:p>
            <a:r>
              <a:rPr lang="zh-CN" altLang="en-US" sz="1200" dirty="0">
                <a:solidFill>
                  <a:prstClr val="white"/>
                </a:solidFill>
                <a:latin typeface="微软雅黑" pitchFamily="34" charset="-122"/>
              </a:rPr>
              <a:t>点击添加文字</a:t>
            </a:r>
          </a:p>
        </p:txBody>
      </p:sp>
      <p:sp>
        <p:nvSpPr>
          <p:cNvPr id="126" name="TextBox 125"/>
          <p:cNvSpPr txBox="1"/>
          <p:nvPr/>
        </p:nvSpPr>
        <p:spPr>
          <a:xfrm>
            <a:off x="7663800" y="2058417"/>
            <a:ext cx="580608" cy="323165"/>
          </a:xfrm>
          <a:prstGeom prst="rect">
            <a:avLst/>
          </a:prstGeom>
          <a:noFill/>
        </p:spPr>
        <p:txBody>
          <a:bodyPr wrap="none" rtlCol="0">
            <a:spAutoFit/>
          </a:bodyPr>
          <a:lstStyle/>
          <a:p>
            <a:r>
              <a:rPr lang="en-US" altLang="zh-CN" sz="1500" dirty="0">
                <a:solidFill>
                  <a:srgbClr val="7F7F7F"/>
                </a:solidFill>
                <a:latin typeface="微软雅黑" pitchFamily="34" charset="-122"/>
              </a:rPr>
              <a:t>95%</a:t>
            </a:r>
            <a:endParaRPr lang="zh-CN" altLang="en-US" sz="1500" dirty="0">
              <a:solidFill>
                <a:srgbClr val="7F7F7F"/>
              </a:solidFill>
              <a:latin typeface="微软雅黑" pitchFamily="34" charset="-122"/>
            </a:endParaRPr>
          </a:p>
        </p:txBody>
      </p:sp>
      <p:sp>
        <p:nvSpPr>
          <p:cNvPr id="127" name="TextBox 126"/>
          <p:cNvSpPr txBox="1"/>
          <p:nvPr/>
        </p:nvSpPr>
        <p:spPr>
          <a:xfrm>
            <a:off x="977521" y="2566504"/>
            <a:ext cx="902810" cy="307777"/>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128" name="右箭头 127"/>
          <p:cNvSpPr/>
          <p:nvPr/>
        </p:nvSpPr>
        <p:spPr>
          <a:xfrm>
            <a:off x="2311068" y="2486101"/>
            <a:ext cx="3692774" cy="420116"/>
          </a:xfrm>
          <a:prstGeom prst="rightArrow">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29" name="TextBox 128"/>
          <p:cNvSpPr txBox="1"/>
          <p:nvPr/>
        </p:nvSpPr>
        <p:spPr>
          <a:xfrm>
            <a:off x="2433597" y="2566295"/>
            <a:ext cx="1107996" cy="276999"/>
          </a:xfrm>
          <a:prstGeom prst="rect">
            <a:avLst/>
          </a:prstGeom>
          <a:noFill/>
        </p:spPr>
        <p:txBody>
          <a:bodyPr wrap="none" rtlCol="0">
            <a:spAutoFit/>
          </a:bodyPr>
          <a:lstStyle/>
          <a:p>
            <a:r>
              <a:rPr lang="zh-CN" altLang="en-US" sz="1200" dirty="0">
                <a:solidFill>
                  <a:prstClr val="white"/>
                </a:solidFill>
                <a:latin typeface="微软雅黑" pitchFamily="34" charset="-122"/>
              </a:rPr>
              <a:t>点击添加文字</a:t>
            </a:r>
          </a:p>
        </p:txBody>
      </p:sp>
      <p:sp>
        <p:nvSpPr>
          <p:cNvPr id="130" name="TextBox 129"/>
          <p:cNvSpPr txBox="1"/>
          <p:nvPr/>
        </p:nvSpPr>
        <p:spPr>
          <a:xfrm>
            <a:off x="6042628" y="2541267"/>
            <a:ext cx="580608" cy="323165"/>
          </a:xfrm>
          <a:prstGeom prst="rect">
            <a:avLst/>
          </a:prstGeom>
          <a:noFill/>
        </p:spPr>
        <p:txBody>
          <a:bodyPr wrap="none" rtlCol="0">
            <a:spAutoFit/>
          </a:bodyPr>
          <a:lstStyle/>
          <a:p>
            <a:r>
              <a:rPr lang="en-US" altLang="zh-CN" sz="1500" dirty="0">
                <a:solidFill>
                  <a:srgbClr val="7F7F7F"/>
                </a:solidFill>
                <a:latin typeface="微软雅黑" pitchFamily="34" charset="-122"/>
              </a:rPr>
              <a:t>75%</a:t>
            </a:r>
            <a:endParaRPr lang="zh-CN" altLang="en-US" sz="1500" dirty="0">
              <a:solidFill>
                <a:srgbClr val="7F7F7F"/>
              </a:solidFill>
              <a:latin typeface="微软雅黑" pitchFamily="34" charset="-122"/>
            </a:endParaRPr>
          </a:p>
        </p:txBody>
      </p:sp>
      <p:sp>
        <p:nvSpPr>
          <p:cNvPr id="131" name="TextBox 130"/>
          <p:cNvSpPr txBox="1"/>
          <p:nvPr/>
        </p:nvSpPr>
        <p:spPr>
          <a:xfrm>
            <a:off x="992866" y="3039414"/>
            <a:ext cx="902811" cy="307777"/>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132" name="右箭头 131"/>
          <p:cNvSpPr/>
          <p:nvPr/>
        </p:nvSpPr>
        <p:spPr>
          <a:xfrm>
            <a:off x="2311070" y="2952731"/>
            <a:ext cx="4271862" cy="420116"/>
          </a:xfrm>
          <a:prstGeom prst="rightArrow">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3" name="TextBox 132"/>
          <p:cNvSpPr txBox="1"/>
          <p:nvPr/>
        </p:nvSpPr>
        <p:spPr>
          <a:xfrm>
            <a:off x="2433599" y="3032925"/>
            <a:ext cx="1107995" cy="276999"/>
          </a:xfrm>
          <a:prstGeom prst="rect">
            <a:avLst/>
          </a:prstGeom>
          <a:noFill/>
        </p:spPr>
        <p:txBody>
          <a:bodyPr wrap="none" rtlCol="0">
            <a:spAutoFit/>
          </a:bodyPr>
          <a:lstStyle/>
          <a:p>
            <a:r>
              <a:rPr lang="zh-CN" altLang="en-US" sz="1200" dirty="0">
                <a:solidFill>
                  <a:prstClr val="white"/>
                </a:solidFill>
                <a:latin typeface="微软雅黑" pitchFamily="34" charset="-122"/>
              </a:rPr>
              <a:t>点击添加文字</a:t>
            </a:r>
          </a:p>
        </p:txBody>
      </p:sp>
      <p:sp>
        <p:nvSpPr>
          <p:cNvPr id="134" name="TextBox 133"/>
          <p:cNvSpPr txBox="1"/>
          <p:nvPr/>
        </p:nvSpPr>
        <p:spPr>
          <a:xfrm>
            <a:off x="6678128" y="3011143"/>
            <a:ext cx="580608" cy="323165"/>
          </a:xfrm>
          <a:prstGeom prst="rect">
            <a:avLst/>
          </a:prstGeom>
          <a:noFill/>
        </p:spPr>
        <p:txBody>
          <a:bodyPr wrap="none" rtlCol="0">
            <a:spAutoFit/>
          </a:bodyPr>
          <a:lstStyle/>
          <a:p>
            <a:r>
              <a:rPr lang="en-US" altLang="zh-CN" sz="1500" dirty="0">
                <a:solidFill>
                  <a:srgbClr val="7F7F7F"/>
                </a:solidFill>
                <a:latin typeface="微软雅黑" pitchFamily="34" charset="-122"/>
              </a:rPr>
              <a:t>85%</a:t>
            </a:r>
            <a:endParaRPr lang="zh-CN" altLang="en-US" sz="1500" dirty="0">
              <a:solidFill>
                <a:srgbClr val="7F7F7F"/>
              </a:solidFill>
              <a:latin typeface="微软雅黑" pitchFamily="34" charset="-122"/>
            </a:endParaRPr>
          </a:p>
        </p:txBody>
      </p:sp>
      <p:sp>
        <p:nvSpPr>
          <p:cNvPr id="135" name="TextBox 134"/>
          <p:cNvSpPr txBox="1"/>
          <p:nvPr/>
        </p:nvSpPr>
        <p:spPr>
          <a:xfrm>
            <a:off x="983342" y="3506791"/>
            <a:ext cx="902810" cy="307777"/>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136" name="右箭头 135"/>
          <p:cNvSpPr/>
          <p:nvPr/>
        </p:nvSpPr>
        <p:spPr>
          <a:xfrm>
            <a:off x="2311071" y="3419353"/>
            <a:ext cx="2920650" cy="420116"/>
          </a:xfrm>
          <a:prstGeom prst="rightArrow">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37" name="TextBox 136"/>
          <p:cNvSpPr txBox="1"/>
          <p:nvPr/>
        </p:nvSpPr>
        <p:spPr>
          <a:xfrm>
            <a:off x="2433600" y="3499547"/>
            <a:ext cx="1107995" cy="276999"/>
          </a:xfrm>
          <a:prstGeom prst="rect">
            <a:avLst/>
          </a:prstGeom>
          <a:noFill/>
        </p:spPr>
        <p:txBody>
          <a:bodyPr wrap="none" rtlCol="0">
            <a:spAutoFit/>
          </a:bodyPr>
          <a:lstStyle/>
          <a:p>
            <a:r>
              <a:rPr lang="zh-CN" altLang="en-US" sz="1200" dirty="0">
                <a:solidFill>
                  <a:prstClr val="white"/>
                </a:solidFill>
                <a:latin typeface="微软雅黑" pitchFamily="34" charset="-122"/>
              </a:rPr>
              <a:t>点击添加文字</a:t>
            </a:r>
          </a:p>
        </p:txBody>
      </p:sp>
      <p:sp>
        <p:nvSpPr>
          <p:cNvPr id="138" name="TextBox 137"/>
          <p:cNvSpPr txBox="1"/>
          <p:nvPr/>
        </p:nvSpPr>
        <p:spPr>
          <a:xfrm>
            <a:off x="5316344" y="3481009"/>
            <a:ext cx="580608" cy="323165"/>
          </a:xfrm>
          <a:prstGeom prst="rect">
            <a:avLst/>
          </a:prstGeom>
          <a:noFill/>
        </p:spPr>
        <p:txBody>
          <a:bodyPr wrap="none" rtlCol="0">
            <a:spAutoFit/>
          </a:bodyPr>
          <a:lstStyle/>
          <a:p>
            <a:r>
              <a:rPr lang="en-US" altLang="zh-CN" sz="1500" dirty="0">
                <a:solidFill>
                  <a:srgbClr val="7F7F7F"/>
                </a:solidFill>
                <a:latin typeface="微软雅黑" pitchFamily="34" charset="-122"/>
              </a:rPr>
              <a:t>52%</a:t>
            </a:r>
            <a:endParaRPr lang="zh-CN" altLang="en-US" sz="1500" dirty="0">
              <a:solidFill>
                <a:srgbClr val="7F7F7F"/>
              </a:solidFill>
              <a:latin typeface="微软雅黑" pitchFamily="34" charset="-122"/>
            </a:endParaRPr>
          </a:p>
        </p:txBody>
      </p:sp>
      <p:sp>
        <p:nvSpPr>
          <p:cNvPr id="139" name="TextBox 138"/>
          <p:cNvSpPr txBox="1"/>
          <p:nvPr/>
        </p:nvSpPr>
        <p:spPr>
          <a:xfrm>
            <a:off x="983342" y="4005116"/>
            <a:ext cx="902811" cy="307777"/>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140" name="右箭头 139"/>
          <p:cNvSpPr/>
          <p:nvPr/>
        </p:nvSpPr>
        <p:spPr>
          <a:xfrm>
            <a:off x="2311071" y="3885982"/>
            <a:ext cx="4850953" cy="420116"/>
          </a:xfrm>
          <a:prstGeom prst="rightArrow">
            <a:avLst/>
          </a:prstGeom>
          <a:solidFill>
            <a:srgbClr val="C0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41" name="TextBox 140"/>
          <p:cNvSpPr txBox="1"/>
          <p:nvPr/>
        </p:nvSpPr>
        <p:spPr>
          <a:xfrm>
            <a:off x="2433600" y="3979156"/>
            <a:ext cx="1107995" cy="276999"/>
          </a:xfrm>
          <a:prstGeom prst="rect">
            <a:avLst/>
          </a:prstGeom>
          <a:noFill/>
        </p:spPr>
        <p:txBody>
          <a:bodyPr wrap="none" rtlCol="0">
            <a:spAutoFit/>
          </a:bodyPr>
          <a:lstStyle/>
          <a:p>
            <a:r>
              <a:rPr lang="zh-CN" altLang="en-US" sz="1200" dirty="0">
                <a:solidFill>
                  <a:prstClr val="white"/>
                </a:solidFill>
                <a:latin typeface="微软雅黑" pitchFamily="34" charset="-122"/>
              </a:rPr>
              <a:t>点击添加文字</a:t>
            </a:r>
          </a:p>
        </p:txBody>
      </p:sp>
      <p:sp>
        <p:nvSpPr>
          <p:cNvPr id="142" name="TextBox 141"/>
          <p:cNvSpPr txBox="1"/>
          <p:nvPr/>
        </p:nvSpPr>
        <p:spPr>
          <a:xfrm>
            <a:off x="7235812" y="3924922"/>
            <a:ext cx="582112" cy="323165"/>
          </a:xfrm>
          <a:prstGeom prst="rect">
            <a:avLst/>
          </a:prstGeom>
          <a:noFill/>
        </p:spPr>
        <p:txBody>
          <a:bodyPr wrap="square" rtlCol="0">
            <a:spAutoFit/>
          </a:bodyPr>
          <a:lstStyle/>
          <a:p>
            <a:r>
              <a:rPr lang="en-US" altLang="zh-CN" sz="1500">
                <a:solidFill>
                  <a:srgbClr val="7F7F7F"/>
                </a:solidFill>
                <a:latin typeface="微软雅黑" pitchFamily="34" charset="-122"/>
              </a:rPr>
              <a:t>87%</a:t>
            </a:r>
            <a:endParaRPr lang="zh-CN" altLang="en-US" sz="1500" dirty="0">
              <a:solidFill>
                <a:srgbClr val="7F7F7F"/>
              </a:solidFill>
              <a:latin typeface="微软雅黑" pitchFamily="34" charset="-122"/>
            </a:endParaRPr>
          </a:p>
        </p:txBody>
      </p:sp>
    </p:spTree>
    <p:extLst>
      <p:ext uri="{BB962C8B-B14F-4D97-AF65-F5344CB8AC3E}">
        <p14:creationId xmlns:p14="http://schemas.microsoft.com/office/powerpoint/2010/main" val="217895664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additive="base">
                                        <p:cTn id="7" dur="500" fill="hold"/>
                                        <p:tgtEl>
                                          <p:spTgt spid="122"/>
                                        </p:tgtEl>
                                        <p:attrNameLst>
                                          <p:attrName>ppt_x</p:attrName>
                                        </p:attrNameLst>
                                      </p:cBhvr>
                                      <p:tavLst>
                                        <p:tav tm="0">
                                          <p:val>
                                            <p:strVal val="0-#ppt_w/2"/>
                                          </p:val>
                                        </p:tav>
                                        <p:tav tm="100000">
                                          <p:val>
                                            <p:strVal val="#ppt_x"/>
                                          </p:val>
                                        </p:tav>
                                      </p:tavLst>
                                    </p:anim>
                                    <p:anim calcmode="lin" valueType="num">
                                      <p:cBhvr additive="base">
                                        <p:cTn id="8" dur="500" fill="hold"/>
                                        <p:tgtEl>
                                          <p:spTgt spid="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
                                        </p:tgtEl>
                                        <p:attrNameLst>
                                          <p:attrName>style.visibility</p:attrName>
                                        </p:attrNameLst>
                                      </p:cBhvr>
                                      <p:to>
                                        <p:strVal val="visible"/>
                                      </p:to>
                                    </p:set>
                                    <p:anim calcmode="lin" valueType="num">
                                      <p:cBhvr additive="base">
                                        <p:cTn id="13" dur="500" fill="hold"/>
                                        <p:tgtEl>
                                          <p:spTgt spid="123"/>
                                        </p:tgtEl>
                                        <p:attrNameLst>
                                          <p:attrName>ppt_x</p:attrName>
                                        </p:attrNameLst>
                                      </p:cBhvr>
                                      <p:tavLst>
                                        <p:tav tm="0">
                                          <p:val>
                                            <p:strVal val="0-#ppt_w/2"/>
                                          </p:val>
                                        </p:tav>
                                        <p:tav tm="100000">
                                          <p:val>
                                            <p:strVal val="#ppt_x"/>
                                          </p:val>
                                        </p:tav>
                                      </p:tavLst>
                                    </p:anim>
                                    <p:anim calcmode="lin" valueType="num">
                                      <p:cBhvr additive="base">
                                        <p:cTn id="14" dur="500" fill="hold"/>
                                        <p:tgtEl>
                                          <p:spTgt spid="1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4"/>
                                        </p:tgtEl>
                                        <p:attrNameLst>
                                          <p:attrName>style.visibility</p:attrName>
                                        </p:attrNameLst>
                                      </p:cBhvr>
                                      <p:to>
                                        <p:strVal val="visible"/>
                                      </p:to>
                                    </p:set>
                                    <p:anim calcmode="lin" valueType="num">
                                      <p:cBhvr additive="base">
                                        <p:cTn id="17" dur="500" fill="hold"/>
                                        <p:tgtEl>
                                          <p:spTgt spid="124"/>
                                        </p:tgtEl>
                                        <p:attrNameLst>
                                          <p:attrName>ppt_x</p:attrName>
                                        </p:attrNameLst>
                                      </p:cBhvr>
                                      <p:tavLst>
                                        <p:tav tm="0">
                                          <p:val>
                                            <p:strVal val="0-#ppt_w/2"/>
                                          </p:val>
                                        </p:tav>
                                        <p:tav tm="100000">
                                          <p:val>
                                            <p:strVal val="#ppt_x"/>
                                          </p:val>
                                        </p:tav>
                                      </p:tavLst>
                                    </p:anim>
                                    <p:anim calcmode="lin" valueType="num">
                                      <p:cBhvr additive="base">
                                        <p:cTn id="18" dur="500" fill="hold"/>
                                        <p:tgtEl>
                                          <p:spTgt spid="12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5"/>
                                        </p:tgtEl>
                                        <p:attrNameLst>
                                          <p:attrName>style.visibility</p:attrName>
                                        </p:attrNameLst>
                                      </p:cBhvr>
                                      <p:to>
                                        <p:strVal val="visible"/>
                                      </p:to>
                                    </p:set>
                                    <p:anim calcmode="lin" valueType="num">
                                      <p:cBhvr additive="base">
                                        <p:cTn id="21" dur="500" fill="hold"/>
                                        <p:tgtEl>
                                          <p:spTgt spid="125"/>
                                        </p:tgtEl>
                                        <p:attrNameLst>
                                          <p:attrName>ppt_x</p:attrName>
                                        </p:attrNameLst>
                                      </p:cBhvr>
                                      <p:tavLst>
                                        <p:tav tm="0">
                                          <p:val>
                                            <p:strVal val="0-#ppt_w/2"/>
                                          </p:val>
                                        </p:tav>
                                        <p:tav tm="100000">
                                          <p:val>
                                            <p:strVal val="#ppt_x"/>
                                          </p:val>
                                        </p:tav>
                                      </p:tavLst>
                                    </p:anim>
                                    <p:anim calcmode="lin" valueType="num">
                                      <p:cBhvr additive="base">
                                        <p:cTn id="22" dur="500" fill="hold"/>
                                        <p:tgtEl>
                                          <p:spTgt spid="12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6"/>
                                        </p:tgtEl>
                                        <p:attrNameLst>
                                          <p:attrName>style.visibility</p:attrName>
                                        </p:attrNameLst>
                                      </p:cBhvr>
                                      <p:to>
                                        <p:strVal val="visible"/>
                                      </p:to>
                                    </p:set>
                                    <p:anim calcmode="lin" valueType="num">
                                      <p:cBhvr additive="base">
                                        <p:cTn id="25" dur="500" fill="hold"/>
                                        <p:tgtEl>
                                          <p:spTgt spid="126"/>
                                        </p:tgtEl>
                                        <p:attrNameLst>
                                          <p:attrName>ppt_x</p:attrName>
                                        </p:attrNameLst>
                                      </p:cBhvr>
                                      <p:tavLst>
                                        <p:tav tm="0">
                                          <p:val>
                                            <p:strVal val="0-#ppt_w/2"/>
                                          </p:val>
                                        </p:tav>
                                        <p:tav tm="100000">
                                          <p:val>
                                            <p:strVal val="#ppt_x"/>
                                          </p:val>
                                        </p:tav>
                                      </p:tavLst>
                                    </p:anim>
                                    <p:anim calcmode="lin" valueType="num">
                                      <p:cBhvr additive="base">
                                        <p:cTn id="26" dur="500" fill="hold"/>
                                        <p:tgtEl>
                                          <p:spTgt spid="12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7"/>
                                        </p:tgtEl>
                                        <p:attrNameLst>
                                          <p:attrName>style.visibility</p:attrName>
                                        </p:attrNameLst>
                                      </p:cBhvr>
                                      <p:to>
                                        <p:strVal val="visible"/>
                                      </p:to>
                                    </p:set>
                                    <p:anim calcmode="lin" valueType="num">
                                      <p:cBhvr additive="base">
                                        <p:cTn id="29" dur="500" fill="hold"/>
                                        <p:tgtEl>
                                          <p:spTgt spid="127"/>
                                        </p:tgtEl>
                                        <p:attrNameLst>
                                          <p:attrName>ppt_x</p:attrName>
                                        </p:attrNameLst>
                                      </p:cBhvr>
                                      <p:tavLst>
                                        <p:tav tm="0">
                                          <p:val>
                                            <p:strVal val="0-#ppt_w/2"/>
                                          </p:val>
                                        </p:tav>
                                        <p:tav tm="100000">
                                          <p:val>
                                            <p:strVal val="#ppt_x"/>
                                          </p:val>
                                        </p:tav>
                                      </p:tavLst>
                                    </p:anim>
                                    <p:anim calcmode="lin" valueType="num">
                                      <p:cBhvr additive="base">
                                        <p:cTn id="30" dur="500" fill="hold"/>
                                        <p:tgtEl>
                                          <p:spTgt spid="12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0-#ppt_w/2"/>
                                          </p:val>
                                        </p:tav>
                                        <p:tav tm="100000">
                                          <p:val>
                                            <p:strVal val="#ppt_x"/>
                                          </p:val>
                                        </p:tav>
                                      </p:tavLst>
                                    </p:anim>
                                    <p:anim calcmode="lin" valueType="num">
                                      <p:cBhvr additive="base">
                                        <p:cTn id="34" dur="500" fill="hold"/>
                                        <p:tgtEl>
                                          <p:spTgt spid="12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9"/>
                                        </p:tgtEl>
                                        <p:attrNameLst>
                                          <p:attrName>style.visibility</p:attrName>
                                        </p:attrNameLst>
                                      </p:cBhvr>
                                      <p:to>
                                        <p:strVal val="visible"/>
                                      </p:to>
                                    </p:set>
                                    <p:anim calcmode="lin" valueType="num">
                                      <p:cBhvr additive="base">
                                        <p:cTn id="37" dur="500" fill="hold"/>
                                        <p:tgtEl>
                                          <p:spTgt spid="129"/>
                                        </p:tgtEl>
                                        <p:attrNameLst>
                                          <p:attrName>ppt_x</p:attrName>
                                        </p:attrNameLst>
                                      </p:cBhvr>
                                      <p:tavLst>
                                        <p:tav tm="0">
                                          <p:val>
                                            <p:strVal val="0-#ppt_w/2"/>
                                          </p:val>
                                        </p:tav>
                                        <p:tav tm="100000">
                                          <p:val>
                                            <p:strVal val="#ppt_x"/>
                                          </p:val>
                                        </p:tav>
                                      </p:tavLst>
                                    </p:anim>
                                    <p:anim calcmode="lin" valueType="num">
                                      <p:cBhvr additive="base">
                                        <p:cTn id="38" dur="500" fill="hold"/>
                                        <p:tgtEl>
                                          <p:spTgt spid="12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0-#ppt_w/2"/>
                                          </p:val>
                                        </p:tav>
                                        <p:tav tm="100000">
                                          <p:val>
                                            <p:strVal val="#ppt_x"/>
                                          </p:val>
                                        </p:tav>
                                      </p:tavLst>
                                    </p:anim>
                                    <p:anim calcmode="lin" valueType="num">
                                      <p:cBhvr additive="base">
                                        <p:cTn id="42" dur="500" fill="hold"/>
                                        <p:tgtEl>
                                          <p:spTgt spid="13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1"/>
                                        </p:tgtEl>
                                        <p:attrNameLst>
                                          <p:attrName>style.visibility</p:attrName>
                                        </p:attrNameLst>
                                      </p:cBhvr>
                                      <p:to>
                                        <p:strVal val="visible"/>
                                      </p:to>
                                    </p:set>
                                    <p:anim calcmode="lin" valueType="num">
                                      <p:cBhvr additive="base">
                                        <p:cTn id="45" dur="500" fill="hold"/>
                                        <p:tgtEl>
                                          <p:spTgt spid="131"/>
                                        </p:tgtEl>
                                        <p:attrNameLst>
                                          <p:attrName>ppt_x</p:attrName>
                                        </p:attrNameLst>
                                      </p:cBhvr>
                                      <p:tavLst>
                                        <p:tav tm="0">
                                          <p:val>
                                            <p:strVal val="0-#ppt_w/2"/>
                                          </p:val>
                                        </p:tav>
                                        <p:tav tm="100000">
                                          <p:val>
                                            <p:strVal val="#ppt_x"/>
                                          </p:val>
                                        </p:tav>
                                      </p:tavLst>
                                    </p:anim>
                                    <p:anim calcmode="lin" valueType="num">
                                      <p:cBhvr additive="base">
                                        <p:cTn id="46" dur="500" fill="hold"/>
                                        <p:tgtEl>
                                          <p:spTgt spid="13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32"/>
                                        </p:tgtEl>
                                        <p:attrNameLst>
                                          <p:attrName>style.visibility</p:attrName>
                                        </p:attrNameLst>
                                      </p:cBhvr>
                                      <p:to>
                                        <p:strVal val="visible"/>
                                      </p:to>
                                    </p:set>
                                    <p:anim calcmode="lin" valueType="num">
                                      <p:cBhvr additive="base">
                                        <p:cTn id="49" dur="500" fill="hold"/>
                                        <p:tgtEl>
                                          <p:spTgt spid="132"/>
                                        </p:tgtEl>
                                        <p:attrNameLst>
                                          <p:attrName>ppt_x</p:attrName>
                                        </p:attrNameLst>
                                      </p:cBhvr>
                                      <p:tavLst>
                                        <p:tav tm="0">
                                          <p:val>
                                            <p:strVal val="0-#ppt_w/2"/>
                                          </p:val>
                                        </p:tav>
                                        <p:tav tm="100000">
                                          <p:val>
                                            <p:strVal val="#ppt_x"/>
                                          </p:val>
                                        </p:tav>
                                      </p:tavLst>
                                    </p:anim>
                                    <p:anim calcmode="lin" valueType="num">
                                      <p:cBhvr additive="base">
                                        <p:cTn id="50" dur="500" fill="hold"/>
                                        <p:tgtEl>
                                          <p:spTgt spid="13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33"/>
                                        </p:tgtEl>
                                        <p:attrNameLst>
                                          <p:attrName>style.visibility</p:attrName>
                                        </p:attrNameLst>
                                      </p:cBhvr>
                                      <p:to>
                                        <p:strVal val="visible"/>
                                      </p:to>
                                    </p:set>
                                    <p:anim calcmode="lin" valueType="num">
                                      <p:cBhvr additive="base">
                                        <p:cTn id="53" dur="500" fill="hold"/>
                                        <p:tgtEl>
                                          <p:spTgt spid="133"/>
                                        </p:tgtEl>
                                        <p:attrNameLst>
                                          <p:attrName>ppt_x</p:attrName>
                                        </p:attrNameLst>
                                      </p:cBhvr>
                                      <p:tavLst>
                                        <p:tav tm="0">
                                          <p:val>
                                            <p:strVal val="0-#ppt_w/2"/>
                                          </p:val>
                                        </p:tav>
                                        <p:tav tm="100000">
                                          <p:val>
                                            <p:strVal val="#ppt_x"/>
                                          </p:val>
                                        </p:tav>
                                      </p:tavLst>
                                    </p:anim>
                                    <p:anim calcmode="lin" valueType="num">
                                      <p:cBhvr additive="base">
                                        <p:cTn id="54" dur="500" fill="hold"/>
                                        <p:tgtEl>
                                          <p:spTgt spid="13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34"/>
                                        </p:tgtEl>
                                        <p:attrNameLst>
                                          <p:attrName>style.visibility</p:attrName>
                                        </p:attrNameLst>
                                      </p:cBhvr>
                                      <p:to>
                                        <p:strVal val="visible"/>
                                      </p:to>
                                    </p:set>
                                    <p:anim calcmode="lin" valueType="num">
                                      <p:cBhvr additive="base">
                                        <p:cTn id="57" dur="500" fill="hold"/>
                                        <p:tgtEl>
                                          <p:spTgt spid="134"/>
                                        </p:tgtEl>
                                        <p:attrNameLst>
                                          <p:attrName>ppt_x</p:attrName>
                                        </p:attrNameLst>
                                      </p:cBhvr>
                                      <p:tavLst>
                                        <p:tav tm="0">
                                          <p:val>
                                            <p:strVal val="0-#ppt_w/2"/>
                                          </p:val>
                                        </p:tav>
                                        <p:tav tm="100000">
                                          <p:val>
                                            <p:strVal val="#ppt_x"/>
                                          </p:val>
                                        </p:tav>
                                      </p:tavLst>
                                    </p:anim>
                                    <p:anim calcmode="lin" valueType="num">
                                      <p:cBhvr additive="base">
                                        <p:cTn id="58" dur="500" fill="hold"/>
                                        <p:tgtEl>
                                          <p:spTgt spid="1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35"/>
                                        </p:tgtEl>
                                        <p:attrNameLst>
                                          <p:attrName>style.visibility</p:attrName>
                                        </p:attrNameLst>
                                      </p:cBhvr>
                                      <p:to>
                                        <p:strVal val="visible"/>
                                      </p:to>
                                    </p:set>
                                    <p:anim calcmode="lin" valueType="num">
                                      <p:cBhvr additive="base">
                                        <p:cTn id="61" dur="500" fill="hold"/>
                                        <p:tgtEl>
                                          <p:spTgt spid="135"/>
                                        </p:tgtEl>
                                        <p:attrNameLst>
                                          <p:attrName>ppt_x</p:attrName>
                                        </p:attrNameLst>
                                      </p:cBhvr>
                                      <p:tavLst>
                                        <p:tav tm="0">
                                          <p:val>
                                            <p:strVal val="0-#ppt_w/2"/>
                                          </p:val>
                                        </p:tav>
                                        <p:tav tm="100000">
                                          <p:val>
                                            <p:strVal val="#ppt_x"/>
                                          </p:val>
                                        </p:tav>
                                      </p:tavLst>
                                    </p:anim>
                                    <p:anim calcmode="lin" valueType="num">
                                      <p:cBhvr additive="base">
                                        <p:cTn id="62" dur="500" fill="hold"/>
                                        <p:tgtEl>
                                          <p:spTgt spid="13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36"/>
                                        </p:tgtEl>
                                        <p:attrNameLst>
                                          <p:attrName>style.visibility</p:attrName>
                                        </p:attrNameLst>
                                      </p:cBhvr>
                                      <p:to>
                                        <p:strVal val="visible"/>
                                      </p:to>
                                    </p:set>
                                    <p:anim calcmode="lin" valueType="num">
                                      <p:cBhvr additive="base">
                                        <p:cTn id="65" dur="500" fill="hold"/>
                                        <p:tgtEl>
                                          <p:spTgt spid="136"/>
                                        </p:tgtEl>
                                        <p:attrNameLst>
                                          <p:attrName>ppt_x</p:attrName>
                                        </p:attrNameLst>
                                      </p:cBhvr>
                                      <p:tavLst>
                                        <p:tav tm="0">
                                          <p:val>
                                            <p:strVal val="0-#ppt_w/2"/>
                                          </p:val>
                                        </p:tav>
                                        <p:tav tm="100000">
                                          <p:val>
                                            <p:strVal val="#ppt_x"/>
                                          </p:val>
                                        </p:tav>
                                      </p:tavLst>
                                    </p:anim>
                                    <p:anim calcmode="lin" valueType="num">
                                      <p:cBhvr additive="base">
                                        <p:cTn id="66" dur="500" fill="hold"/>
                                        <p:tgtEl>
                                          <p:spTgt spid="13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37"/>
                                        </p:tgtEl>
                                        <p:attrNameLst>
                                          <p:attrName>style.visibility</p:attrName>
                                        </p:attrNameLst>
                                      </p:cBhvr>
                                      <p:to>
                                        <p:strVal val="visible"/>
                                      </p:to>
                                    </p:set>
                                    <p:anim calcmode="lin" valueType="num">
                                      <p:cBhvr additive="base">
                                        <p:cTn id="69" dur="500" fill="hold"/>
                                        <p:tgtEl>
                                          <p:spTgt spid="137"/>
                                        </p:tgtEl>
                                        <p:attrNameLst>
                                          <p:attrName>ppt_x</p:attrName>
                                        </p:attrNameLst>
                                      </p:cBhvr>
                                      <p:tavLst>
                                        <p:tav tm="0">
                                          <p:val>
                                            <p:strVal val="0-#ppt_w/2"/>
                                          </p:val>
                                        </p:tav>
                                        <p:tav tm="100000">
                                          <p:val>
                                            <p:strVal val="#ppt_x"/>
                                          </p:val>
                                        </p:tav>
                                      </p:tavLst>
                                    </p:anim>
                                    <p:anim calcmode="lin" valueType="num">
                                      <p:cBhvr additive="base">
                                        <p:cTn id="70" dur="500" fill="hold"/>
                                        <p:tgtEl>
                                          <p:spTgt spid="137"/>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138"/>
                                        </p:tgtEl>
                                        <p:attrNameLst>
                                          <p:attrName>style.visibility</p:attrName>
                                        </p:attrNameLst>
                                      </p:cBhvr>
                                      <p:to>
                                        <p:strVal val="visible"/>
                                      </p:to>
                                    </p:set>
                                    <p:anim calcmode="lin" valueType="num">
                                      <p:cBhvr additive="base">
                                        <p:cTn id="73" dur="500" fill="hold"/>
                                        <p:tgtEl>
                                          <p:spTgt spid="138"/>
                                        </p:tgtEl>
                                        <p:attrNameLst>
                                          <p:attrName>ppt_x</p:attrName>
                                        </p:attrNameLst>
                                      </p:cBhvr>
                                      <p:tavLst>
                                        <p:tav tm="0">
                                          <p:val>
                                            <p:strVal val="0-#ppt_w/2"/>
                                          </p:val>
                                        </p:tav>
                                        <p:tav tm="100000">
                                          <p:val>
                                            <p:strVal val="#ppt_x"/>
                                          </p:val>
                                        </p:tav>
                                      </p:tavLst>
                                    </p:anim>
                                    <p:anim calcmode="lin" valueType="num">
                                      <p:cBhvr additive="base">
                                        <p:cTn id="74" dur="500" fill="hold"/>
                                        <p:tgtEl>
                                          <p:spTgt spid="138"/>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139"/>
                                        </p:tgtEl>
                                        <p:attrNameLst>
                                          <p:attrName>style.visibility</p:attrName>
                                        </p:attrNameLst>
                                      </p:cBhvr>
                                      <p:to>
                                        <p:strVal val="visible"/>
                                      </p:to>
                                    </p:set>
                                    <p:anim calcmode="lin" valueType="num">
                                      <p:cBhvr additive="base">
                                        <p:cTn id="77" dur="500" fill="hold"/>
                                        <p:tgtEl>
                                          <p:spTgt spid="139"/>
                                        </p:tgtEl>
                                        <p:attrNameLst>
                                          <p:attrName>ppt_x</p:attrName>
                                        </p:attrNameLst>
                                      </p:cBhvr>
                                      <p:tavLst>
                                        <p:tav tm="0">
                                          <p:val>
                                            <p:strVal val="0-#ppt_w/2"/>
                                          </p:val>
                                        </p:tav>
                                        <p:tav tm="100000">
                                          <p:val>
                                            <p:strVal val="#ppt_x"/>
                                          </p:val>
                                        </p:tav>
                                      </p:tavLst>
                                    </p:anim>
                                    <p:anim calcmode="lin" valueType="num">
                                      <p:cBhvr additive="base">
                                        <p:cTn id="78" dur="500" fill="hold"/>
                                        <p:tgtEl>
                                          <p:spTgt spid="139"/>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40"/>
                                        </p:tgtEl>
                                        <p:attrNameLst>
                                          <p:attrName>style.visibility</p:attrName>
                                        </p:attrNameLst>
                                      </p:cBhvr>
                                      <p:to>
                                        <p:strVal val="visible"/>
                                      </p:to>
                                    </p:set>
                                    <p:anim calcmode="lin" valueType="num">
                                      <p:cBhvr additive="base">
                                        <p:cTn id="81" dur="500" fill="hold"/>
                                        <p:tgtEl>
                                          <p:spTgt spid="140"/>
                                        </p:tgtEl>
                                        <p:attrNameLst>
                                          <p:attrName>ppt_x</p:attrName>
                                        </p:attrNameLst>
                                      </p:cBhvr>
                                      <p:tavLst>
                                        <p:tav tm="0">
                                          <p:val>
                                            <p:strVal val="0-#ppt_w/2"/>
                                          </p:val>
                                        </p:tav>
                                        <p:tav tm="100000">
                                          <p:val>
                                            <p:strVal val="#ppt_x"/>
                                          </p:val>
                                        </p:tav>
                                      </p:tavLst>
                                    </p:anim>
                                    <p:anim calcmode="lin" valueType="num">
                                      <p:cBhvr additive="base">
                                        <p:cTn id="82" dur="500" fill="hold"/>
                                        <p:tgtEl>
                                          <p:spTgt spid="140"/>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141"/>
                                        </p:tgtEl>
                                        <p:attrNameLst>
                                          <p:attrName>style.visibility</p:attrName>
                                        </p:attrNameLst>
                                      </p:cBhvr>
                                      <p:to>
                                        <p:strVal val="visible"/>
                                      </p:to>
                                    </p:set>
                                    <p:anim calcmode="lin" valueType="num">
                                      <p:cBhvr additive="base">
                                        <p:cTn id="85" dur="500" fill="hold"/>
                                        <p:tgtEl>
                                          <p:spTgt spid="141"/>
                                        </p:tgtEl>
                                        <p:attrNameLst>
                                          <p:attrName>ppt_x</p:attrName>
                                        </p:attrNameLst>
                                      </p:cBhvr>
                                      <p:tavLst>
                                        <p:tav tm="0">
                                          <p:val>
                                            <p:strVal val="0-#ppt_w/2"/>
                                          </p:val>
                                        </p:tav>
                                        <p:tav tm="100000">
                                          <p:val>
                                            <p:strVal val="#ppt_x"/>
                                          </p:val>
                                        </p:tav>
                                      </p:tavLst>
                                    </p:anim>
                                    <p:anim calcmode="lin" valueType="num">
                                      <p:cBhvr additive="base">
                                        <p:cTn id="86" dur="500" fill="hold"/>
                                        <p:tgtEl>
                                          <p:spTgt spid="141"/>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142"/>
                                        </p:tgtEl>
                                        <p:attrNameLst>
                                          <p:attrName>style.visibility</p:attrName>
                                        </p:attrNameLst>
                                      </p:cBhvr>
                                      <p:to>
                                        <p:strVal val="visible"/>
                                      </p:to>
                                    </p:set>
                                    <p:anim calcmode="lin" valueType="num">
                                      <p:cBhvr additive="base">
                                        <p:cTn id="89" dur="500" fill="hold"/>
                                        <p:tgtEl>
                                          <p:spTgt spid="142"/>
                                        </p:tgtEl>
                                        <p:attrNameLst>
                                          <p:attrName>ppt_x</p:attrName>
                                        </p:attrNameLst>
                                      </p:cBhvr>
                                      <p:tavLst>
                                        <p:tav tm="0">
                                          <p:val>
                                            <p:strVal val="0-#ppt_w/2"/>
                                          </p:val>
                                        </p:tav>
                                        <p:tav tm="100000">
                                          <p:val>
                                            <p:strVal val="#ppt_x"/>
                                          </p:val>
                                        </p:tav>
                                      </p:tavLst>
                                    </p:anim>
                                    <p:anim calcmode="lin" valueType="num">
                                      <p:cBhvr additive="base">
                                        <p:cTn id="90" dur="500" fill="hold"/>
                                        <p:tgtEl>
                                          <p:spTgt spid="1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animBg="1"/>
      <p:bldP spid="125" grpId="0"/>
      <p:bldP spid="126" grpId="0"/>
      <p:bldP spid="127" grpId="0"/>
      <p:bldP spid="128" grpId="0" animBg="1"/>
      <p:bldP spid="129" grpId="0"/>
      <p:bldP spid="130" grpId="0"/>
      <p:bldP spid="131" grpId="0"/>
      <p:bldP spid="132" grpId="0" animBg="1"/>
      <p:bldP spid="133" grpId="0"/>
      <p:bldP spid="134" grpId="0"/>
      <p:bldP spid="135" grpId="0"/>
      <p:bldP spid="136" grpId="0" animBg="1"/>
      <p:bldP spid="137" grpId="0"/>
      <p:bldP spid="138" grpId="0"/>
      <p:bldP spid="139" grpId="0"/>
      <p:bldP spid="140" grpId="0" animBg="1"/>
      <p:bldP spid="141" grpId="0"/>
      <p:bldP spid="14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flipV="1">
            <a:off x="2969045" y="1857279"/>
            <a:ext cx="3628920" cy="169560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2184979" y="1415756"/>
            <a:ext cx="4562601" cy="2165042"/>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1820981" y="1359141"/>
            <a:ext cx="1414632" cy="636545"/>
            <a:chOff x="1591195" y="3531392"/>
            <a:chExt cx="1721136" cy="774463"/>
          </a:xfrm>
          <a:effectLst>
            <a:outerShdw blurRad="444500" dist="254000" dir="8100000" algn="tr" rotWithShape="0">
              <a:prstClr val="black">
                <a:alpha val="50000"/>
              </a:prstClr>
            </a:outerShdw>
          </a:effectLst>
        </p:grpSpPr>
        <p:sp>
          <p:nvSpPr>
            <p:cNvPr id="3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444736" y="3296277"/>
            <a:ext cx="1414632" cy="636545"/>
            <a:chOff x="1591195" y="3531392"/>
            <a:chExt cx="1721136" cy="774463"/>
          </a:xfrm>
          <a:effectLst>
            <a:outerShdw blurRad="444500" dist="254000" dir="8100000" algn="tr" rotWithShape="0">
              <a:prstClr val="black">
                <a:alpha val="50000"/>
              </a:prstClr>
            </a:outerShdw>
          </a:effectLst>
        </p:grpSpPr>
        <p:sp>
          <p:nvSpPr>
            <p:cNvPr id="3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6641453" y="1097484"/>
            <a:ext cx="1414632" cy="636545"/>
            <a:chOff x="1591195" y="3531392"/>
            <a:chExt cx="1721136" cy="774463"/>
          </a:xfrm>
          <a:effectLst>
            <a:outerShdw blurRad="444500" dist="254000" dir="8100000" algn="tr" rotWithShape="0">
              <a:prstClr val="black">
                <a:alpha val="50000"/>
              </a:prstClr>
            </a:outerShdw>
          </a:effectLst>
        </p:grpSpPr>
        <p:sp>
          <p:nvSpPr>
            <p:cNvPr id="3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5853297" y="3313413"/>
            <a:ext cx="1414632" cy="636545"/>
            <a:chOff x="1591195" y="3531392"/>
            <a:chExt cx="1721136" cy="774463"/>
          </a:xfrm>
          <a:effectLst>
            <a:outerShdw blurRad="444500" dist="254000" dir="8100000" algn="tr" rotWithShape="0">
              <a:prstClr val="black">
                <a:alpha val="50000"/>
              </a:prstClr>
            </a:outerShdw>
          </a:effectLst>
        </p:grpSpPr>
        <p:sp>
          <p:nvSpPr>
            <p:cNvPr id="4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1891669" y="1358541"/>
            <a:ext cx="825867" cy="246221"/>
          </a:xfrm>
          <a:prstGeom prst="rect">
            <a:avLst/>
          </a:prstGeom>
          <a:noFill/>
        </p:spPr>
        <p:txBody>
          <a:bodyPr wrap="none" rtlCol="0">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项目产品一</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3" name="TextBox 42"/>
          <p:cNvSpPr txBox="1"/>
          <p:nvPr/>
        </p:nvSpPr>
        <p:spPr>
          <a:xfrm>
            <a:off x="5981486" y="3338812"/>
            <a:ext cx="825867" cy="246221"/>
          </a:xfrm>
          <a:prstGeom prst="rect">
            <a:avLst/>
          </a:prstGeom>
          <a:noFill/>
        </p:spPr>
        <p:txBody>
          <a:bodyPr wrap="none" rtlCol="0">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项目产品三</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4" name="TextBox 43"/>
          <p:cNvSpPr txBox="1"/>
          <p:nvPr/>
        </p:nvSpPr>
        <p:spPr>
          <a:xfrm>
            <a:off x="6747580" y="1111435"/>
            <a:ext cx="825867" cy="246221"/>
          </a:xfrm>
          <a:prstGeom prst="rect">
            <a:avLst/>
          </a:prstGeom>
          <a:noFill/>
        </p:spPr>
        <p:txBody>
          <a:bodyPr wrap="none" rtlCol="0">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项目产品四</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5" name="TextBox 44"/>
          <p:cNvSpPr txBox="1"/>
          <p:nvPr/>
        </p:nvSpPr>
        <p:spPr>
          <a:xfrm>
            <a:off x="1555735" y="3321676"/>
            <a:ext cx="825867" cy="246221"/>
          </a:xfrm>
          <a:prstGeom prst="rect">
            <a:avLst/>
          </a:prstGeom>
          <a:noFill/>
        </p:spPr>
        <p:txBody>
          <a:bodyPr wrap="none" rtlCol="0">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项目产品二</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6" name="TextBox 45"/>
          <p:cNvSpPr txBox="1"/>
          <p:nvPr/>
        </p:nvSpPr>
        <p:spPr>
          <a:xfrm>
            <a:off x="1835696" y="1635646"/>
            <a:ext cx="1338828" cy="323165"/>
          </a:xfrm>
          <a:prstGeom prst="rect">
            <a:avLst/>
          </a:prstGeom>
          <a:noFill/>
        </p:spPr>
        <p:txBody>
          <a:bodyPr wrap="none" rtlCol="0">
            <a:spAutoFit/>
          </a:bodyPr>
          <a:lstStyle/>
          <a:p>
            <a:r>
              <a:rPr lang="zh-CN" altLang="en-US" sz="1500" dirty="0" smtClean="0">
                <a:latin typeface="微软雅黑" pitchFamily="34" charset="-122"/>
                <a:ea typeface="微软雅黑" pitchFamily="34" charset="-122"/>
              </a:rPr>
              <a:t>点击输入标题</a:t>
            </a:r>
            <a:endParaRPr lang="zh-CN" altLang="en-US" sz="1500" dirty="0">
              <a:latin typeface="微软雅黑" pitchFamily="34" charset="-122"/>
              <a:ea typeface="微软雅黑" pitchFamily="34" charset="-122"/>
            </a:endParaRPr>
          </a:p>
        </p:txBody>
      </p:sp>
      <p:sp>
        <p:nvSpPr>
          <p:cNvPr id="47" name="TextBox 46"/>
          <p:cNvSpPr txBox="1"/>
          <p:nvPr/>
        </p:nvSpPr>
        <p:spPr>
          <a:xfrm>
            <a:off x="6660232" y="1373225"/>
            <a:ext cx="1338828" cy="323165"/>
          </a:xfrm>
          <a:prstGeom prst="rect">
            <a:avLst/>
          </a:prstGeom>
          <a:noFill/>
        </p:spPr>
        <p:txBody>
          <a:bodyPr wrap="none" rtlCol="0">
            <a:spAutoFit/>
          </a:bodyPr>
          <a:lstStyle/>
          <a:p>
            <a:r>
              <a:rPr lang="zh-CN" altLang="en-US" sz="1500" dirty="0">
                <a:latin typeface="微软雅黑" pitchFamily="34" charset="-122"/>
                <a:ea typeface="微软雅黑" pitchFamily="34" charset="-122"/>
              </a:rPr>
              <a:t>点击输入标题</a:t>
            </a:r>
          </a:p>
        </p:txBody>
      </p:sp>
      <p:sp>
        <p:nvSpPr>
          <p:cNvPr id="48" name="TextBox 47"/>
          <p:cNvSpPr txBox="1"/>
          <p:nvPr/>
        </p:nvSpPr>
        <p:spPr>
          <a:xfrm>
            <a:off x="1475656" y="3555503"/>
            <a:ext cx="1338828" cy="323165"/>
          </a:xfrm>
          <a:prstGeom prst="rect">
            <a:avLst/>
          </a:prstGeom>
          <a:noFill/>
        </p:spPr>
        <p:txBody>
          <a:bodyPr wrap="none" rtlCol="0">
            <a:spAutoFit/>
          </a:bodyPr>
          <a:lstStyle/>
          <a:p>
            <a:r>
              <a:rPr lang="zh-CN" altLang="en-US" sz="1500" dirty="0">
                <a:latin typeface="微软雅黑" pitchFamily="34" charset="-122"/>
                <a:ea typeface="微软雅黑" pitchFamily="34" charset="-122"/>
              </a:rPr>
              <a:t>点击输入标题</a:t>
            </a:r>
          </a:p>
        </p:txBody>
      </p:sp>
      <p:sp>
        <p:nvSpPr>
          <p:cNvPr id="49" name="TextBox 48"/>
          <p:cNvSpPr txBox="1"/>
          <p:nvPr/>
        </p:nvSpPr>
        <p:spPr>
          <a:xfrm>
            <a:off x="5868144" y="3586553"/>
            <a:ext cx="1338828" cy="323165"/>
          </a:xfrm>
          <a:prstGeom prst="rect">
            <a:avLst/>
          </a:prstGeom>
          <a:noFill/>
        </p:spPr>
        <p:txBody>
          <a:bodyPr wrap="none" rtlCol="0">
            <a:spAutoFit/>
          </a:bodyPr>
          <a:lstStyle/>
          <a:p>
            <a:r>
              <a:rPr lang="zh-CN" altLang="en-US" sz="1500" dirty="0">
                <a:latin typeface="微软雅黑" pitchFamily="34" charset="-122"/>
                <a:ea typeface="微软雅黑" pitchFamily="34" charset="-122"/>
              </a:rPr>
              <a:t>点击输入标题</a:t>
            </a:r>
          </a:p>
        </p:txBody>
      </p:sp>
      <p:grpSp>
        <p:nvGrpSpPr>
          <p:cNvPr id="50" name="组合 49"/>
          <p:cNvGrpSpPr/>
          <p:nvPr/>
        </p:nvGrpSpPr>
        <p:grpSpPr>
          <a:xfrm>
            <a:off x="3746633" y="1810030"/>
            <a:ext cx="1382075" cy="1382075"/>
            <a:chOff x="3746633" y="1810030"/>
            <a:chExt cx="1382075" cy="1382075"/>
          </a:xfrm>
        </p:grpSpPr>
        <p:grpSp>
          <p:nvGrpSpPr>
            <p:cNvPr id="51" name="组合 50"/>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TextBox 51"/>
            <p:cNvSpPr txBox="1"/>
            <p:nvPr/>
          </p:nvSpPr>
          <p:spPr>
            <a:xfrm>
              <a:off x="3978122" y="2397335"/>
              <a:ext cx="926418" cy="246221"/>
            </a:xfrm>
            <a:prstGeom prst="rect">
              <a:avLst/>
            </a:prstGeom>
            <a:noFill/>
          </p:spPr>
          <p:txBody>
            <a:bodyPr wrap="square" lIns="0" tIns="0" rIns="0" bIns="0" rtlCol="0">
              <a:spAutoFit/>
            </a:bodyPr>
            <a:lstStyle/>
            <a:p>
              <a:pPr algn="ctr"/>
              <a:r>
                <a:rPr lang="zh-CN" altLang="en-US" sz="1600" b="1" dirty="0" smtClean="0">
                  <a:solidFill>
                    <a:srgbClr val="C00000"/>
                  </a:solidFill>
                  <a:latin typeface="微软雅黑" pitchFamily="34" charset="-122"/>
                  <a:ea typeface="微软雅黑" pitchFamily="34" charset="-122"/>
                </a:rPr>
                <a:t>收入来源</a:t>
              </a:r>
            </a:p>
          </p:txBody>
        </p:sp>
      </p:grpSp>
      <p:sp>
        <p:nvSpPr>
          <p:cNvPr id="55" name="TextBox 54"/>
          <p:cNvSpPr txBox="1"/>
          <p:nvPr/>
        </p:nvSpPr>
        <p:spPr>
          <a:xfrm>
            <a:off x="592781" y="2186777"/>
            <a:ext cx="2448272" cy="731098"/>
          </a:xfrm>
          <a:prstGeom prst="rect">
            <a:avLst/>
          </a:prstGeom>
          <a:noFill/>
        </p:spPr>
        <p:txBody>
          <a:bodyPr wrap="square" rtlCol="0">
            <a:spAutoFit/>
          </a:bodyPr>
          <a:lstStyle/>
          <a:p>
            <a:pPr>
              <a:lnSpc>
                <a:spcPct val="130000"/>
              </a:lnSpc>
            </a:pPr>
            <a:r>
              <a:rPr lang="zh-CN" altLang="en-US" sz="1100" dirty="0">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latin typeface="微软雅黑" pitchFamily="34" charset="-122"/>
              <a:ea typeface="微软雅黑" pitchFamily="34" charset="-122"/>
            </a:endParaRPr>
          </a:p>
        </p:txBody>
      </p:sp>
      <p:sp>
        <p:nvSpPr>
          <p:cNvPr id="56" name="TextBox 55"/>
          <p:cNvSpPr txBox="1"/>
          <p:nvPr/>
        </p:nvSpPr>
        <p:spPr>
          <a:xfrm>
            <a:off x="745181" y="4011910"/>
            <a:ext cx="2448272" cy="731098"/>
          </a:xfrm>
          <a:prstGeom prst="rect">
            <a:avLst/>
          </a:prstGeom>
          <a:noFill/>
        </p:spPr>
        <p:txBody>
          <a:bodyPr wrap="square" rtlCol="0">
            <a:spAutoFit/>
          </a:bodyPr>
          <a:lstStyle/>
          <a:p>
            <a:pPr>
              <a:lnSpc>
                <a:spcPct val="130000"/>
              </a:lnSpc>
            </a:pPr>
            <a:r>
              <a:rPr lang="zh-CN" altLang="en-US" sz="1100" dirty="0">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latin typeface="微软雅黑" pitchFamily="34" charset="-122"/>
              <a:ea typeface="微软雅黑" pitchFamily="34" charset="-122"/>
            </a:endParaRPr>
          </a:p>
        </p:txBody>
      </p:sp>
      <p:sp>
        <p:nvSpPr>
          <p:cNvPr id="57" name="TextBox 56"/>
          <p:cNvSpPr txBox="1"/>
          <p:nvPr/>
        </p:nvSpPr>
        <p:spPr>
          <a:xfrm>
            <a:off x="5849365" y="4058985"/>
            <a:ext cx="2448272" cy="731098"/>
          </a:xfrm>
          <a:prstGeom prst="rect">
            <a:avLst/>
          </a:prstGeom>
          <a:noFill/>
        </p:spPr>
        <p:txBody>
          <a:bodyPr wrap="square" rtlCol="0">
            <a:spAutoFit/>
          </a:bodyPr>
          <a:lstStyle/>
          <a:p>
            <a:pPr>
              <a:lnSpc>
                <a:spcPct val="130000"/>
              </a:lnSpc>
            </a:pPr>
            <a:r>
              <a:rPr lang="zh-CN" altLang="en-US" sz="1100" dirty="0">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latin typeface="微软雅黑" pitchFamily="34" charset="-122"/>
              <a:ea typeface="微软雅黑" pitchFamily="34" charset="-122"/>
            </a:endParaRPr>
          </a:p>
        </p:txBody>
      </p:sp>
      <p:sp>
        <p:nvSpPr>
          <p:cNvPr id="58" name="TextBox 57"/>
          <p:cNvSpPr txBox="1"/>
          <p:nvPr/>
        </p:nvSpPr>
        <p:spPr>
          <a:xfrm>
            <a:off x="6012160" y="1972988"/>
            <a:ext cx="2448272" cy="731098"/>
          </a:xfrm>
          <a:prstGeom prst="rect">
            <a:avLst/>
          </a:prstGeom>
          <a:noFill/>
        </p:spPr>
        <p:txBody>
          <a:bodyPr wrap="square" rtlCol="0">
            <a:spAutoFit/>
          </a:bodyPr>
          <a:lstStyle/>
          <a:p>
            <a:pPr>
              <a:lnSpc>
                <a:spcPct val="130000"/>
              </a:lnSpc>
            </a:pPr>
            <a:r>
              <a:rPr lang="zh-CN" altLang="en-US" sz="1100" dirty="0">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latin typeface="微软雅黑" pitchFamily="34" charset="-122"/>
              <a:ea typeface="微软雅黑" pitchFamily="34" charset="-122"/>
            </a:endParaRPr>
          </a:p>
        </p:txBody>
      </p:sp>
      <p:sp>
        <p:nvSpPr>
          <p:cNvPr id="59" name="椭圆 58"/>
          <p:cNvSpPr/>
          <p:nvPr/>
        </p:nvSpPr>
        <p:spPr>
          <a:xfrm>
            <a:off x="2883767" y="1304103"/>
            <a:ext cx="373310" cy="3733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60" name="椭圆 59"/>
          <p:cNvSpPr/>
          <p:nvPr/>
        </p:nvSpPr>
        <p:spPr>
          <a:xfrm>
            <a:off x="2523727" y="3207487"/>
            <a:ext cx="373310" cy="3733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61" name="椭圆 60"/>
          <p:cNvSpPr/>
          <p:nvPr/>
        </p:nvSpPr>
        <p:spPr>
          <a:xfrm>
            <a:off x="6911328" y="3275267"/>
            <a:ext cx="373310" cy="3733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62" name="椭圆 61"/>
          <p:cNvSpPr/>
          <p:nvPr/>
        </p:nvSpPr>
        <p:spPr>
          <a:xfrm>
            <a:off x="7725152" y="1059582"/>
            <a:ext cx="373310" cy="37331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Tree>
    <p:extLst>
      <p:ext uri="{BB962C8B-B14F-4D97-AF65-F5344CB8AC3E}">
        <p14:creationId xmlns:p14="http://schemas.microsoft.com/office/powerpoint/2010/main" val="75774596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arn(outVertical)">
                                      <p:cBhvr>
                                        <p:cTn id="13" dur="500"/>
                                        <p:tgtEl>
                                          <p:spTgt spid="28"/>
                                        </p:tgtEl>
                                      </p:cBhvr>
                                    </p:animEffect>
                                  </p:childTnLst>
                                </p:cTn>
                              </p:par>
                              <p:par>
                                <p:cTn id="14" presetID="53" presetClass="entr" presetSubtype="16" fill="hold" nodeType="withEffect">
                                  <p:stCondLst>
                                    <p:cond delay="30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nodeType="withEffect">
                                  <p:stCondLst>
                                    <p:cond delay="30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Effect transition="in" filter="fade">
                                      <p:cBhvr>
                                        <p:cTn id="23" dur="500"/>
                                        <p:tgtEl>
                                          <p:spTgt spid="39"/>
                                        </p:tgtEl>
                                      </p:cBhvr>
                                    </p:animEffect>
                                  </p:childTnLst>
                                </p:cTn>
                              </p:par>
                            </p:childTnLst>
                          </p:cTn>
                        </p:par>
                        <p:par>
                          <p:cTn id="24" fill="hold">
                            <p:stCondLst>
                              <p:cond delay="1800"/>
                            </p:stCondLst>
                            <p:childTnLst>
                              <p:par>
                                <p:cTn id="25" presetID="12" presetClass="entr" presetSubtype="4"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p:tgtEl>
                                          <p:spTgt spid="43"/>
                                        </p:tgtEl>
                                        <p:attrNameLst>
                                          <p:attrName>ppt_y</p:attrName>
                                        </p:attrNameLst>
                                      </p:cBhvr>
                                      <p:tavLst>
                                        <p:tav tm="0">
                                          <p:val>
                                            <p:strVal val="#ppt_y+#ppt_h*1.125000"/>
                                          </p:val>
                                        </p:tav>
                                        <p:tav tm="100000">
                                          <p:val>
                                            <p:strVal val="#ppt_y"/>
                                          </p:val>
                                        </p:tav>
                                      </p:tavLst>
                                    </p:anim>
                                    <p:animEffect transition="in" filter="wipe(up)">
                                      <p:cBhvr>
                                        <p:cTn id="28" dur="500"/>
                                        <p:tgtEl>
                                          <p:spTgt spid="43"/>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p:tgtEl>
                                          <p:spTgt spid="49"/>
                                        </p:tgtEl>
                                        <p:attrNameLst>
                                          <p:attrName>ppt_y</p:attrName>
                                        </p:attrNameLst>
                                      </p:cBhvr>
                                      <p:tavLst>
                                        <p:tav tm="0">
                                          <p:val>
                                            <p:strVal val="#ppt_y+#ppt_h*1.125000"/>
                                          </p:val>
                                        </p:tav>
                                        <p:tav tm="100000">
                                          <p:val>
                                            <p:strVal val="#ppt_y"/>
                                          </p:val>
                                        </p:tav>
                                      </p:tavLst>
                                    </p:anim>
                                    <p:animEffect transition="in" filter="wipe(up)">
                                      <p:cBhvr>
                                        <p:cTn id="32" dur="500"/>
                                        <p:tgtEl>
                                          <p:spTgt spid="49"/>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p:tgtEl>
                                          <p:spTgt spid="42"/>
                                        </p:tgtEl>
                                        <p:attrNameLst>
                                          <p:attrName>ppt_y</p:attrName>
                                        </p:attrNameLst>
                                      </p:cBhvr>
                                      <p:tavLst>
                                        <p:tav tm="0">
                                          <p:val>
                                            <p:strVal val="#ppt_y+#ppt_h*1.125000"/>
                                          </p:val>
                                        </p:tav>
                                        <p:tav tm="100000">
                                          <p:val>
                                            <p:strVal val="#ppt_y"/>
                                          </p:val>
                                        </p:tav>
                                      </p:tavLst>
                                    </p:anim>
                                    <p:animEffect transition="in" filter="wipe(up)">
                                      <p:cBhvr>
                                        <p:cTn id="40" dur="500"/>
                                        <p:tgtEl>
                                          <p:spTgt spid="42"/>
                                        </p:tgtEl>
                                      </p:cBhvr>
                                    </p:animEffect>
                                  </p:childTnLst>
                                </p:cTn>
                              </p:par>
                            </p:childTnLst>
                          </p:cTn>
                        </p:par>
                        <p:par>
                          <p:cTn id="41" fill="hold">
                            <p:stCondLst>
                              <p:cond delay="2300"/>
                            </p:stCondLst>
                            <p:childTnLst>
                              <p:par>
                                <p:cTn id="42" presetID="16" presetClass="entr" presetSubtype="37"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barn(outVertical)">
                                      <p:cBhvr>
                                        <p:cTn id="44" dur="500"/>
                                        <p:tgtEl>
                                          <p:spTgt spid="29"/>
                                        </p:tgtEl>
                                      </p:cBhvr>
                                    </p:animEffect>
                                  </p:childTnLst>
                                </p:cTn>
                              </p:par>
                              <p:par>
                                <p:cTn id="45" presetID="53" presetClass="entr" presetSubtype="16" fill="hold" nodeType="withEffect">
                                  <p:stCondLst>
                                    <p:cond delay="30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par>
                                <p:cTn id="50" presetID="53" presetClass="entr" presetSubtype="16" fill="hold" nodeType="withEffect">
                                  <p:stCondLst>
                                    <p:cond delay="3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childTnLst>
                          </p:cTn>
                        </p:par>
                        <p:par>
                          <p:cTn id="55" fill="hold">
                            <p:stCondLst>
                              <p:cond delay="3100"/>
                            </p:stCondLst>
                            <p:childTnLst>
                              <p:par>
                                <p:cTn id="56" presetID="12" presetClass="entr" presetSubtype="4"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p:tgtEl>
                                          <p:spTgt spid="48"/>
                                        </p:tgtEl>
                                        <p:attrNameLst>
                                          <p:attrName>ppt_y</p:attrName>
                                        </p:attrNameLst>
                                      </p:cBhvr>
                                      <p:tavLst>
                                        <p:tav tm="0">
                                          <p:val>
                                            <p:strVal val="#ppt_y+#ppt_h*1.125000"/>
                                          </p:val>
                                        </p:tav>
                                        <p:tav tm="100000">
                                          <p:val>
                                            <p:strVal val="#ppt_y"/>
                                          </p:val>
                                        </p:tav>
                                      </p:tavLst>
                                    </p:anim>
                                    <p:animEffect transition="in" filter="wipe(up)">
                                      <p:cBhvr>
                                        <p:cTn id="59" dur="500"/>
                                        <p:tgtEl>
                                          <p:spTgt spid="48"/>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p:tgtEl>
                                          <p:spTgt spid="45"/>
                                        </p:tgtEl>
                                        <p:attrNameLst>
                                          <p:attrName>ppt_y</p:attrName>
                                        </p:attrNameLst>
                                      </p:cBhvr>
                                      <p:tavLst>
                                        <p:tav tm="0">
                                          <p:val>
                                            <p:strVal val="#ppt_y+#ppt_h*1.125000"/>
                                          </p:val>
                                        </p:tav>
                                        <p:tav tm="100000">
                                          <p:val>
                                            <p:strVal val="#ppt_y"/>
                                          </p:val>
                                        </p:tav>
                                      </p:tavLst>
                                    </p:anim>
                                    <p:animEffect transition="in" filter="wipe(up)">
                                      <p:cBhvr>
                                        <p:cTn id="63" dur="500"/>
                                        <p:tgtEl>
                                          <p:spTgt spid="45"/>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500"/>
                                        <p:tgtEl>
                                          <p:spTgt spid="44"/>
                                        </p:tgtEl>
                                        <p:attrNameLst>
                                          <p:attrName>ppt_y</p:attrName>
                                        </p:attrNameLst>
                                      </p:cBhvr>
                                      <p:tavLst>
                                        <p:tav tm="0">
                                          <p:val>
                                            <p:strVal val="#ppt_y+#ppt_h*1.125000"/>
                                          </p:val>
                                        </p:tav>
                                        <p:tav tm="100000">
                                          <p:val>
                                            <p:strVal val="#ppt_y"/>
                                          </p:val>
                                        </p:tav>
                                      </p:tavLst>
                                    </p:anim>
                                    <p:animEffect transition="in" filter="wipe(up)">
                                      <p:cBhvr>
                                        <p:cTn id="67" dur="500"/>
                                        <p:tgtEl>
                                          <p:spTgt spid="44"/>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500"/>
                                        <p:tgtEl>
                                          <p:spTgt spid="47"/>
                                        </p:tgtEl>
                                        <p:attrNameLst>
                                          <p:attrName>ppt_y</p:attrName>
                                        </p:attrNameLst>
                                      </p:cBhvr>
                                      <p:tavLst>
                                        <p:tav tm="0">
                                          <p:val>
                                            <p:strVal val="#ppt_y+#ppt_h*1.125000"/>
                                          </p:val>
                                        </p:tav>
                                        <p:tav tm="100000">
                                          <p:val>
                                            <p:strVal val="#ppt_y"/>
                                          </p:val>
                                        </p:tav>
                                      </p:tavLst>
                                    </p:anim>
                                    <p:animEffect transition="in" filter="wipe(up)">
                                      <p:cBhvr>
                                        <p:cTn id="71" dur="500"/>
                                        <p:tgtEl>
                                          <p:spTgt spid="47"/>
                                        </p:tgtEl>
                                      </p:cBhvr>
                                    </p:animEffect>
                                  </p:childTnLst>
                                </p:cTn>
                              </p:par>
                            </p:childTnLst>
                          </p:cTn>
                        </p:par>
                        <p:par>
                          <p:cTn id="72" fill="hold">
                            <p:stCondLst>
                              <p:cond delay="3600"/>
                            </p:stCondLst>
                            <p:childTnLst>
                              <p:par>
                                <p:cTn id="73" presetID="53" presetClass="entr" presetSubtype="16"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fltVal val="0"/>
                                          </p:val>
                                        </p:tav>
                                        <p:tav tm="100000">
                                          <p:val>
                                            <p:strVal val="#ppt_w"/>
                                          </p:val>
                                        </p:tav>
                                      </p:tavLst>
                                    </p:anim>
                                    <p:anim calcmode="lin" valueType="num">
                                      <p:cBhvr>
                                        <p:cTn id="81" dur="500" fill="hold"/>
                                        <p:tgtEl>
                                          <p:spTgt spid="60"/>
                                        </p:tgtEl>
                                        <p:attrNameLst>
                                          <p:attrName>ppt_h</p:attrName>
                                        </p:attrNameLst>
                                      </p:cBhvr>
                                      <p:tavLst>
                                        <p:tav tm="0">
                                          <p:val>
                                            <p:fltVal val="0"/>
                                          </p:val>
                                        </p:tav>
                                        <p:tav tm="100000">
                                          <p:val>
                                            <p:strVal val="#ppt_h"/>
                                          </p:val>
                                        </p:tav>
                                      </p:tavLst>
                                    </p:anim>
                                    <p:animEffect transition="in" filter="fade">
                                      <p:cBhvr>
                                        <p:cTn id="82" dur="500"/>
                                        <p:tgtEl>
                                          <p:spTgt spid="6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61"/>
                                        </p:tgtEl>
                                        <p:attrNameLst>
                                          <p:attrName>style.visibility</p:attrName>
                                        </p:attrNameLst>
                                      </p:cBhvr>
                                      <p:to>
                                        <p:strVal val="visible"/>
                                      </p:to>
                                    </p:set>
                                    <p:anim calcmode="lin" valueType="num">
                                      <p:cBhvr>
                                        <p:cTn id="85" dur="500" fill="hold"/>
                                        <p:tgtEl>
                                          <p:spTgt spid="61"/>
                                        </p:tgtEl>
                                        <p:attrNameLst>
                                          <p:attrName>ppt_w</p:attrName>
                                        </p:attrNameLst>
                                      </p:cBhvr>
                                      <p:tavLst>
                                        <p:tav tm="0">
                                          <p:val>
                                            <p:fltVal val="0"/>
                                          </p:val>
                                        </p:tav>
                                        <p:tav tm="100000">
                                          <p:val>
                                            <p:strVal val="#ppt_w"/>
                                          </p:val>
                                        </p:tav>
                                      </p:tavLst>
                                    </p:anim>
                                    <p:anim calcmode="lin" valueType="num">
                                      <p:cBhvr>
                                        <p:cTn id="86" dur="500" fill="hold"/>
                                        <p:tgtEl>
                                          <p:spTgt spid="61"/>
                                        </p:tgtEl>
                                        <p:attrNameLst>
                                          <p:attrName>ppt_h</p:attrName>
                                        </p:attrNameLst>
                                      </p:cBhvr>
                                      <p:tavLst>
                                        <p:tav tm="0">
                                          <p:val>
                                            <p:fltVal val="0"/>
                                          </p:val>
                                        </p:tav>
                                        <p:tav tm="100000">
                                          <p:val>
                                            <p:strVal val="#ppt_h"/>
                                          </p:val>
                                        </p:tav>
                                      </p:tavLst>
                                    </p:anim>
                                    <p:animEffect transition="in" filter="fade">
                                      <p:cBhvr>
                                        <p:cTn id="87" dur="500"/>
                                        <p:tgtEl>
                                          <p:spTgt spid="6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62"/>
                                        </p:tgtEl>
                                        <p:attrNameLst>
                                          <p:attrName>style.visibility</p:attrName>
                                        </p:attrNameLst>
                                      </p:cBhvr>
                                      <p:to>
                                        <p:strVal val="visible"/>
                                      </p:to>
                                    </p:set>
                                    <p:anim calcmode="lin" valueType="num">
                                      <p:cBhvr>
                                        <p:cTn id="90" dur="500" fill="hold"/>
                                        <p:tgtEl>
                                          <p:spTgt spid="62"/>
                                        </p:tgtEl>
                                        <p:attrNameLst>
                                          <p:attrName>ppt_w</p:attrName>
                                        </p:attrNameLst>
                                      </p:cBhvr>
                                      <p:tavLst>
                                        <p:tav tm="0">
                                          <p:val>
                                            <p:fltVal val="0"/>
                                          </p:val>
                                        </p:tav>
                                        <p:tav tm="100000">
                                          <p:val>
                                            <p:strVal val="#ppt_w"/>
                                          </p:val>
                                        </p:tav>
                                      </p:tavLst>
                                    </p:anim>
                                    <p:anim calcmode="lin" valueType="num">
                                      <p:cBhvr>
                                        <p:cTn id="91" dur="500" fill="hold"/>
                                        <p:tgtEl>
                                          <p:spTgt spid="62"/>
                                        </p:tgtEl>
                                        <p:attrNameLst>
                                          <p:attrName>ppt_h</p:attrName>
                                        </p:attrNameLst>
                                      </p:cBhvr>
                                      <p:tavLst>
                                        <p:tav tm="0">
                                          <p:val>
                                            <p:fltVal val="0"/>
                                          </p:val>
                                        </p:tav>
                                        <p:tav tm="100000">
                                          <p:val>
                                            <p:strVal val="#ppt_h"/>
                                          </p:val>
                                        </p:tav>
                                      </p:tavLst>
                                    </p:anim>
                                    <p:animEffect transition="in" filter="fade">
                                      <p:cBhvr>
                                        <p:cTn id="92" dur="500"/>
                                        <p:tgtEl>
                                          <p:spTgt spid="62"/>
                                        </p:tgtEl>
                                      </p:cBhvr>
                                    </p:animEffect>
                                  </p:childTnLst>
                                </p:cTn>
                              </p:par>
                            </p:childTnLst>
                          </p:cTn>
                        </p:par>
                        <p:par>
                          <p:cTn id="93" fill="hold">
                            <p:stCondLst>
                              <p:cond delay="4100"/>
                            </p:stCondLst>
                            <p:childTnLst>
                              <p:par>
                                <p:cTn id="94" presetID="22" presetClass="entr" presetSubtype="1"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up)">
                                      <p:cBhvr>
                                        <p:cTn id="96" dur="500"/>
                                        <p:tgtEl>
                                          <p:spTgt spid="55"/>
                                        </p:tgtEl>
                                      </p:cBhvr>
                                    </p:animEffect>
                                  </p:childTnLst>
                                </p:cTn>
                              </p:par>
                            </p:childTnLst>
                          </p:cTn>
                        </p:par>
                        <p:par>
                          <p:cTn id="97" fill="hold">
                            <p:stCondLst>
                              <p:cond delay="4600"/>
                            </p:stCondLst>
                            <p:childTnLst>
                              <p:par>
                                <p:cTn id="98" presetID="22" presetClass="entr" presetSubtype="1"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wipe(up)">
                                      <p:cBhvr>
                                        <p:cTn id="100" dur="500"/>
                                        <p:tgtEl>
                                          <p:spTgt spid="56"/>
                                        </p:tgtEl>
                                      </p:cBhvr>
                                    </p:animEffect>
                                  </p:childTnLst>
                                </p:cTn>
                              </p:par>
                            </p:childTnLst>
                          </p:cTn>
                        </p:par>
                        <p:par>
                          <p:cTn id="101" fill="hold">
                            <p:stCondLst>
                              <p:cond delay="5100"/>
                            </p:stCondLst>
                            <p:childTnLst>
                              <p:par>
                                <p:cTn id="102" presetID="22" presetClass="entr" presetSubtype="1" fill="hold" grpId="0" nodeType="afterEffect">
                                  <p:stCondLst>
                                    <p:cond delay="0"/>
                                  </p:stCondLst>
                                  <p:childTnLst>
                                    <p:set>
                                      <p:cBhvr>
                                        <p:cTn id="103" dur="1" fill="hold">
                                          <p:stCondLst>
                                            <p:cond delay="0"/>
                                          </p:stCondLst>
                                        </p:cTn>
                                        <p:tgtEl>
                                          <p:spTgt spid="57"/>
                                        </p:tgtEl>
                                        <p:attrNameLst>
                                          <p:attrName>style.visibility</p:attrName>
                                        </p:attrNameLst>
                                      </p:cBhvr>
                                      <p:to>
                                        <p:strVal val="visible"/>
                                      </p:to>
                                    </p:set>
                                    <p:animEffect transition="in" filter="wipe(up)">
                                      <p:cBhvr>
                                        <p:cTn id="104" dur="500"/>
                                        <p:tgtEl>
                                          <p:spTgt spid="57"/>
                                        </p:tgtEl>
                                      </p:cBhvr>
                                    </p:animEffect>
                                  </p:childTnLst>
                                </p:cTn>
                              </p:par>
                            </p:childTnLst>
                          </p:cTn>
                        </p:par>
                        <p:par>
                          <p:cTn id="105" fill="hold">
                            <p:stCondLst>
                              <p:cond delay="5600"/>
                            </p:stCondLst>
                            <p:childTnLst>
                              <p:par>
                                <p:cTn id="106" presetID="22" presetClass="entr" presetSubtype="1" fill="hold" grpId="0" nodeType="after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wipe(up)">
                                      <p:cBhvr>
                                        <p:cTn id="10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5" grpId="0"/>
      <p:bldP spid="56" grpId="0"/>
      <p:bldP spid="57" grpId="0"/>
      <p:bldP spid="58" grpId="0"/>
      <p:bldP spid="59" grpId="0" animBg="1"/>
      <p:bldP spid="60" grpId="0" animBg="1"/>
      <p:bldP spid="61" grpId="0" animBg="1"/>
      <p:bldP spid="6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1" name="组合 60"/>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4" name="组合 63"/>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7" name="组合 66"/>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0" name="组合 69"/>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3" name="组合 72"/>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6" name="Group 30"/>
          <p:cNvGrpSpPr/>
          <p:nvPr/>
        </p:nvGrpSpPr>
        <p:grpSpPr>
          <a:xfrm>
            <a:off x="2896394" y="2004579"/>
            <a:ext cx="576066" cy="491765"/>
            <a:chOff x="3440113" y="1050925"/>
            <a:chExt cx="390525" cy="333376"/>
          </a:xfrm>
          <a:solidFill>
            <a:srgbClr val="C00000"/>
          </a:solidFill>
        </p:grpSpPr>
        <p:sp>
          <p:nvSpPr>
            <p:cNvPr id="7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3"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6364510" y="2572544"/>
            <a:ext cx="2743994" cy="400110"/>
          </a:xfrm>
          <a:prstGeom prst="rect">
            <a:avLst/>
          </a:prstGeom>
          <a:noFill/>
        </p:spPr>
        <p:txBody>
          <a:bodyPr wrap="square" rtlCol="0">
            <a:spAutoFit/>
          </a:bodyPr>
          <a:lstStyle/>
          <a:p>
            <a:pPr algn="ctr"/>
            <a:r>
              <a:rPr lang="zh-CN" altLang="en-US" sz="2000" b="0" dirty="0" smtClean="0">
                <a:latin typeface="微软雅黑" pitchFamily="34" charset="-122"/>
                <a:ea typeface="微软雅黑" pitchFamily="34" charset="-122"/>
              </a:rPr>
              <a:t>解决方法策略</a:t>
            </a:r>
            <a:endParaRPr lang="zh-CN" altLang="en-US" sz="2000" b="0" dirty="0">
              <a:latin typeface="微软雅黑" pitchFamily="34" charset="-122"/>
              <a:ea typeface="微软雅黑" pitchFamily="34" charset="-122"/>
            </a:endParaRPr>
          </a:p>
        </p:txBody>
      </p:sp>
      <p:sp>
        <p:nvSpPr>
          <p:cNvPr id="85"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rPr>
              <a:t>您的内容打在这里，或者通过复制您的文本后，在此框中选择粘贴，并选择只保留</a:t>
            </a:r>
            <a:r>
              <a:rPr lang="zh-CN" altLang="en-US" sz="1150" b="0" kern="0" noProof="1">
                <a:solidFill>
                  <a:schemeClr val="tx1">
                    <a:lumMod val="65000"/>
                    <a:lumOff val="35000"/>
                  </a:schemeClr>
                </a:solidFill>
              </a:rPr>
              <a:t>文字您的内容打在这里，或者通过复制您的文本后，在此框中选择粘贴，并选择只保留文字</a:t>
            </a:r>
            <a:r>
              <a:rPr lang="zh-CN" altLang="en-US" sz="1150" b="0" kern="0" noProof="1" smtClean="0">
                <a:solidFill>
                  <a:schemeClr val="tx1">
                    <a:lumMod val="65000"/>
                    <a:lumOff val="35000"/>
                  </a:schemeClr>
                </a:solidFill>
              </a:rPr>
              <a:t>。</a:t>
            </a:r>
            <a:r>
              <a:rPr lang="zh-CN" altLang="en-US" sz="1150" b="0" kern="0" noProof="1">
                <a:solidFill>
                  <a:schemeClr val="tx1">
                    <a:lumMod val="65000"/>
                    <a:lumOff val="35000"/>
                  </a:schemeClr>
                </a:solidFill>
              </a:rPr>
              <a:t>您的内容打在这里，或者通过复制您的文本后，在此框中选择</a:t>
            </a:r>
            <a:r>
              <a:rPr lang="zh-CN" altLang="en-US" sz="1150" b="0" kern="0" noProof="1" smtClean="0">
                <a:solidFill>
                  <a:schemeClr val="tx1">
                    <a:lumMod val="65000"/>
                    <a:lumOff val="35000"/>
                  </a:schemeClr>
                </a:solidFill>
              </a:rPr>
              <a:t>粘贴</a:t>
            </a:r>
            <a:endParaRPr lang="en-US" altLang="zh-CN" sz="1150" b="0" kern="0" noProof="1">
              <a:solidFill>
                <a:schemeClr val="tx1">
                  <a:lumMod val="65000"/>
                  <a:lumOff val="35000"/>
                </a:schemeClr>
              </a:solidFill>
            </a:endParaRPr>
          </a:p>
        </p:txBody>
      </p:sp>
      <p:grpSp>
        <p:nvGrpSpPr>
          <p:cNvPr id="86" name="组合 85"/>
          <p:cNvGrpSpPr/>
          <p:nvPr/>
        </p:nvGrpSpPr>
        <p:grpSpPr>
          <a:xfrm>
            <a:off x="4987122" y="1396848"/>
            <a:ext cx="998801" cy="998801"/>
            <a:chOff x="5252030" y="2008764"/>
            <a:chExt cx="809336" cy="809336"/>
          </a:xfrm>
          <a:solidFill>
            <a:srgbClr val="C00000"/>
          </a:solidFill>
        </p:grpSpPr>
        <p:sp>
          <p:nvSpPr>
            <p:cNvPr id="87" name="椭圆 8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875349" y="1798908"/>
            <a:ext cx="1146259" cy="1146259"/>
            <a:chOff x="5252030" y="2008764"/>
            <a:chExt cx="809336" cy="809336"/>
          </a:xfrm>
          <a:solidFill>
            <a:srgbClr val="C00000"/>
          </a:solidFill>
        </p:grpSpPr>
        <p:sp>
          <p:nvSpPr>
            <p:cNvPr id="90" name="椭圆 8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91" name="椭圆 9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pSp>
        <p:nvGrpSpPr>
          <p:cNvPr id="92" name="组合 91"/>
          <p:cNvGrpSpPr/>
          <p:nvPr/>
        </p:nvGrpSpPr>
        <p:grpSpPr>
          <a:xfrm>
            <a:off x="921970" y="3445825"/>
            <a:ext cx="444479" cy="444479"/>
            <a:chOff x="5252030" y="2008764"/>
            <a:chExt cx="809336" cy="809336"/>
          </a:xfrm>
          <a:solidFill>
            <a:srgbClr val="C00000"/>
          </a:solidFill>
        </p:grpSpPr>
        <p:sp>
          <p:nvSpPr>
            <p:cNvPr id="93" name="椭圆 9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椭圆 9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1878803" y="3065408"/>
            <a:ext cx="221831" cy="221831"/>
            <a:chOff x="5252030" y="2008764"/>
            <a:chExt cx="809336" cy="809336"/>
          </a:xfrm>
          <a:solidFill>
            <a:srgbClr val="C00000"/>
          </a:solidFill>
        </p:grpSpPr>
        <p:sp>
          <p:nvSpPr>
            <p:cNvPr id="96" name="椭圆 9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椭圆 9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1698046" y="1478792"/>
            <a:ext cx="221831" cy="221831"/>
            <a:chOff x="5252030" y="2008764"/>
            <a:chExt cx="809336" cy="809336"/>
          </a:xfrm>
          <a:solidFill>
            <a:srgbClr val="C00000"/>
          </a:solidFill>
        </p:grpSpPr>
        <p:sp>
          <p:nvSpPr>
            <p:cNvPr id="99" name="椭圆 9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椭圆 9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a:off x="2509792" y="3932667"/>
            <a:ext cx="221831" cy="221831"/>
            <a:chOff x="5252030" y="2008764"/>
            <a:chExt cx="809336" cy="809336"/>
          </a:xfrm>
          <a:solidFill>
            <a:srgbClr val="C00000"/>
          </a:solidFill>
        </p:grpSpPr>
        <p:sp>
          <p:nvSpPr>
            <p:cNvPr id="102" name="椭圆 10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椭圆 10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a:off x="2937878" y="3657965"/>
            <a:ext cx="164925" cy="164925"/>
            <a:chOff x="5252030" y="2008764"/>
            <a:chExt cx="809336" cy="809336"/>
          </a:xfrm>
          <a:solidFill>
            <a:srgbClr val="C00000"/>
          </a:solidFill>
        </p:grpSpPr>
        <p:sp>
          <p:nvSpPr>
            <p:cNvPr id="105" name="椭圆 10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椭圆 10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4128318" y="2043218"/>
            <a:ext cx="444479" cy="444479"/>
            <a:chOff x="5252030" y="2008764"/>
            <a:chExt cx="809336" cy="809336"/>
          </a:xfrm>
          <a:solidFill>
            <a:srgbClr val="C00000"/>
          </a:solidFill>
        </p:grpSpPr>
        <p:sp>
          <p:nvSpPr>
            <p:cNvPr id="108" name="椭圆 10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椭圆 10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4665401" y="2900106"/>
            <a:ext cx="321721" cy="321721"/>
            <a:chOff x="5252030" y="2008764"/>
            <a:chExt cx="809336" cy="809336"/>
          </a:xfrm>
          <a:solidFill>
            <a:srgbClr val="C00000"/>
          </a:solidFill>
        </p:grpSpPr>
        <p:sp>
          <p:nvSpPr>
            <p:cNvPr id="111" name="椭圆 11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椭圆 11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4825213" y="2566983"/>
            <a:ext cx="160860" cy="160860"/>
            <a:chOff x="5252030" y="2008764"/>
            <a:chExt cx="809336" cy="809336"/>
          </a:xfrm>
          <a:solidFill>
            <a:srgbClr val="C00000"/>
          </a:solidFill>
        </p:grpSpPr>
        <p:sp>
          <p:nvSpPr>
            <p:cNvPr id="114" name="椭圆 11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椭圆 11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7044236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58"/>
                                            </p:tgtEl>
                                            <p:attrNameLst>
                                              <p:attrName>style.visibility</p:attrName>
                                            </p:attrNameLst>
                                          </p:cBhvr>
                                          <p:to>
                                            <p:strVal val="visible"/>
                                          </p:to>
                                        </p:set>
                                        <p:anim calcmode="lin" valueType="num" p14:bounceEnd="52000">
                                          <p:cBhvr additive="base">
                                            <p:cTn id="7" dur="2000" fill="hold"/>
                                            <p:tgtEl>
                                              <p:spTgt spid="58"/>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14:bounceEnd="55000">
                                          <p:cBhvr additive="base">
                                            <p:cTn id="11" dur="2000" fill="hold"/>
                                            <p:tgtEl>
                                              <p:spTgt spid="86"/>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86"/>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14:bounceEnd="55000">
                                          <p:cBhvr additive="base">
                                            <p:cTn id="15" dur="2000" fill="hold"/>
                                            <p:tgtEl>
                                              <p:spTgt spid="89"/>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14:bounceEnd="55000">
                                          <p:cBhvr additive="base">
                                            <p:cTn id="19" dur="2000" fill="hold"/>
                                            <p:tgtEl>
                                              <p:spTgt spid="92"/>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92"/>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14:bounceEnd="55000">
                                          <p:cBhvr additive="base">
                                            <p:cTn id="23" dur="2000" fill="hold"/>
                                            <p:tgtEl>
                                              <p:spTgt spid="107"/>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107"/>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1000" fill="hold"/>
                                            <p:tgtEl>
                                              <p:spTgt spid="61"/>
                                            </p:tgtEl>
                                            <p:attrNameLst>
                                              <p:attrName>ppt_w</p:attrName>
                                            </p:attrNameLst>
                                          </p:cBhvr>
                                          <p:tavLst>
                                            <p:tav tm="0">
                                              <p:val>
                                                <p:fltVal val="0"/>
                                              </p:val>
                                            </p:tav>
                                            <p:tav tm="100000">
                                              <p:val>
                                                <p:strVal val="#ppt_w"/>
                                              </p:val>
                                            </p:tav>
                                          </p:tavLst>
                                        </p:anim>
                                        <p:anim calcmode="lin" valueType="num">
                                          <p:cBhvr>
                                            <p:cTn id="28" dur="1000" fill="hold"/>
                                            <p:tgtEl>
                                              <p:spTgt spid="61"/>
                                            </p:tgtEl>
                                            <p:attrNameLst>
                                              <p:attrName>ppt_h</p:attrName>
                                            </p:attrNameLst>
                                          </p:cBhvr>
                                          <p:tavLst>
                                            <p:tav tm="0">
                                              <p:val>
                                                <p:fltVal val="0"/>
                                              </p:val>
                                            </p:tav>
                                            <p:tav tm="100000">
                                              <p:val>
                                                <p:strVal val="#ppt_h"/>
                                              </p:val>
                                            </p:tav>
                                          </p:tavLst>
                                        </p:anim>
                                        <p:anim calcmode="lin" valueType="num">
                                          <p:cBhvr>
                                            <p:cTn id="29" dur="1000" fill="hold"/>
                                            <p:tgtEl>
                                              <p:spTgt spid="61"/>
                                            </p:tgtEl>
                                            <p:attrNameLst>
                                              <p:attrName>ppt_x</p:attrName>
                                            </p:attrNameLst>
                                          </p:cBhvr>
                                          <p:tavLst>
                                            <p:tav tm="0">
                                              <p:val>
                                                <p:fltVal val="0.5"/>
                                              </p:val>
                                            </p:tav>
                                            <p:tav tm="100000">
                                              <p:val>
                                                <p:strVal val="#ppt_x"/>
                                              </p:val>
                                            </p:tav>
                                          </p:tavLst>
                                        </p:anim>
                                        <p:anim calcmode="lin" valueType="num">
                                          <p:cBhvr>
                                            <p:cTn id="30" dur="1000" fill="hold"/>
                                            <p:tgtEl>
                                              <p:spTgt spid="61"/>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64"/>
                                            </p:tgtEl>
                                            <p:attrNameLst>
                                              <p:attrName>style.visibility</p:attrName>
                                            </p:attrNameLst>
                                          </p:cBhvr>
                                          <p:to>
                                            <p:strVal val="visible"/>
                                          </p:to>
                                        </p:set>
                                        <p:anim calcmode="lin" valueType="num">
                                          <p:cBhvr>
                                            <p:cTn id="33" dur="1000" fill="hold"/>
                                            <p:tgtEl>
                                              <p:spTgt spid="64"/>
                                            </p:tgtEl>
                                            <p:attrNameLst>
                                              <p:attrName>ppt_w</p:attrName>
                                            </p:attrNameLst>
                                          </p:cBhvr>
                                          <p:tavLst>
                                            <p:tav tm="0">
                                              <p:val>
                                                <p:fltVal val="0"/>
                                              </p:val>
                                            </p:tav>
                                            <p:tav tm="100000">
                                              <p:val>
                                                <p:strVal val="#ppt_w"/>
                                              </p:val>
                                            </p:tav>
                                          </p:tavLst>
                                        </p:anim>
                                        <p:anim calcmode="lin" valueType="num">
                                          <p:cBhvr>
                                            <p:cTn id="34" dur="1000" fill="hold"/>
                                            <p:tgtEl>
                                              <p:spTgt spid="64"/>
                                            </p:tgtEl>
                                            <p:attrNameLst>
                                              <p:attrName>ppt_h</p:attrName>
                                            </p:attrNameLst>
                                          </p:cBhvr>
                                          <p:tavLst>
                                            <p:tav tm="0">
                                              <p:val>
                                                <p:fltVal val="0"/>
                                              </p:val>
                                            </p:tav>
                                            <p:tav tm="100000">
                                              <p:val>
                                                <p:strVal val="#ppt_h"/>
                                              </p:val>
                                            </p:tav>
                                          </p:tavLst>
                                        </p:anim>
                                        <p:anim calcmode="lin" valueType="num">
                                          <p:cBhvr>
                                            <p:cTn id="35" dur="1000" fill="hold"/>
                                            <p:tgtEl>
                                              <p:spTgt spid="64"/>
                                            </p:tgtEl>
                                            <p:attrNameLst>
                                              <p:attrName>ppt_x</p:attrName>
                                            </p:attrNameLst>
                                          </p:cBhvr>
                                          <p:tavLst>
                                            <p:tav tm="0">
                                              <p:val>
                                                <p:fltVal val="0.5"/>
                                              </p:val>
                                            </p:tav>
                                            <p:tav tm="100000">
                                              <p:val>
                                                <p:strVal val="#ppt_x"/>
                                              </p:val>
                                            </p:tav>
                                          </p:tavLst>
                                        </p:anim>
                                        <p:anim calcmode="lin" valueType="num">
                                          <p:cBhvr>
                                            <p:cTn id="36" dur="1000" fill="hold"/>
                                            <p:tgtEl>
                                              <p:spTgt spid="64"/>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14:bounceEnd="55000">
                                          <p:cBhvr additive="base">
                                            <p:cTn id="39" dur="2000" fill="hold"/>
                                            <p:tgtEl>
                                              <p:spTgt spid="104"/>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104"/>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101"/>
                                            </p:tgtEl>
                                            <p:attrNameLst>
                                              <p:attrName>style.visibility</p:attrName>
                                            </p:attrNameLst>
                                          </p:cBhvr>
                                          <p:to>
                                            <p:strVal val="visible"/>
                                          </p:to>
                                        </p:set>
                                        <p:anim calcmode="lin" valueType="num" p14:bounceEnd="55000">
                                          <p:cBhvr additive="base">
                                            <p:cTn id="43" dur="2000" fill="hold"/>
                                            <p:tgtEl>
                                              <p:spTgt spid="101"/>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101"/>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1000" fill="hold"/>
                                            <p:tgtEl>
                                              <p:spTgt spid="67"/>
                                            </p:tgtEl>
                                            <p:attrNameLst>
                                              <p:attrName>ppt_w</p:attrName>
                                            </p:attrNameLst>
                                          </p:cBhvr>
                                          <p:tavLst>
                                            <p:tav tm="0">
                                              <p:val>
                                                <p:fltVal val="0"/>
                                              </p:val>
                                            </p:tav>
                                            <p:tav tm="100000">
                                              <p:val>
                                                <p:strVal val="#ppt_w"/>
                                              </p:val>
                                            </p:tav>
                                          </p:tavLst>
                                        </p:anim>
                                        <p:anim calcmode="lin" valueType="num">
                                          <p:cBhvr>
                                            <p:cTn id="48" dur="1000" fill="hold"/>
                                            <p:tgtEl>
                                              <p:spTgt spid="67"/>
                                            </p:tgtEl>
                                            <p:attrNameLst>
                                              <p:attrName>ppt_h</p:attrName>
                                            </p:attrNameLst>
                                          </p:cBhvr>
                                          <p:tavLst>
                                            <p:tav tm="0">
                                              <p:val>
                                                <p:fltVal val="0"/>
                                              </p:val>
                                            </p:tav>
                                            <p:tav tm="100000">
                                              <p:val>
                                                <p:strVal val="#ppt_h"/>
                                              </p:val>
                                            </p:tav>
                                          </p:tavLst>
                                        </p:anim>
                                        <p:anim calcmode="lin" valueType="num">
                                          <p:cBhvr>
                                            <p:cTn id="49" dur="1000" fill="hold"/>
                                            <p:tgtEl>
                                              <p:spTgt spid="67"/>
                                            </p:tgtEl>
                                            <p:attrNameLst>
                                              <p:attrName>ppt_x</p:attrName>
                                            </p:attrNameLst>
                                          </p:cBhvr>
                                          <p:tavLst>
                                            <p:tav tm="0">
                                              <p:val>
                                                <p:fltVal val="0.5"/>
                                              </p:val>
                                            </p:tav>
                                            <p:tav tm="100000">
                                              <p:val>
                                                <p:strVal val="#ppt_x"/>
                                              </p:val>
                                            </p:tav>
                                          </p:tavLst>
                                        </p:anim>
                                        <p:anim calcmode="lin" valueType="num">
                                          <p:cBhvr>
                                            <p:cTn id="50" dur="1000" fill="hold"/>
                                            <p:tgtEl>
                                              <p:spTgt spid="67"/>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113"/>
                                            </p:tgtEl>
                                            <p:attrNameLst>
                                              <p:attrName>style.visibility</p:attrName>
                                            </p:attrNameLst>
                                          </p:cBhvr>
                                          <p:to>
                                            <p:strVal val="visible"/>
                                          </p:to>
                                        </p:set>
                                        <p:anim calcmode="lin" valueType="num" p14:bounceEnd="55000">
                                          <p:cBhvr additive="base">
                                            <p:cTn id="53" dur="2000" fill="hold"/>
                                            <p:tgtEl>
                                              <p:spTgt spid="113"/>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113"/>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14:bounceEnd="55000">
                                          <p:cBhvr additive="base">
                                            <p:cTn id="57" dur="2000" fill="hold"/>
                                            <p:tgtEl>
                                              <p:spTgt spid="110"/>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110"/>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70"/>
                                            </p:tgtEl>
                                            <p:attrNameLst>
                                              <p:attrName>style.visibility</p:attrName>
                                            </p:attrNameLst>
                                          </p:cBhvr>
                                          <p:to>
                                            <p:strVal val="visible"/>
                                          </p:to>
                                        </p:set>
                                        <p:anim calcmode="lin" valueType="num">
                                          <p:cBhvr>
                                            <p:cTn id="61" dur="600" fill="hold"/>
                                            <p:tgtEl>
                                              <p:spTgt spid="70"/>
                                            </p:tgtEl>
                                            <p:attrNameLst>
                                              <p:attrName>ppt_w</p:attrName>
                                            </p:attrNameLst>
                                          </p:cBhvr>
                                          <p:tavLst>
                                            <p:tav tm="0">
                                              <p:val>
                                                <p:fltVal val="0"/>
                                              </p:val>
                                            </p:tav>
                                            <p:tav tm="100000">
                                              <p:val>
                                                <p:strVal val="#ppt_w"/>
                                              </p:val>
                                            </p:tav>
                                          </p:tavLst>
                                        </p:anim>
                                        <p:anim calcmode="lin" valueType="num">
                                          <p:cBhvr>
                                            <p:cTn id="62" dur="600" fill="hold"/>
                                            <p:tgtEl>
                                              <p:spTgt spid="70"/>
                                            </p:tgtEl>
                                            <p:attrNameLst>
                                              <p:attrName>ppt_h</p:attrName>
                                            </p:attrNameLst>
                                          </p:cBhvr>
                                          <p:tavLst>
                                            <p:tav tm="0">
                                              <p:val>
                                                <p:fltVal val="0"/>
                                              </p:val>
                                            </p:tav>
                                            <p:tav tm="100000">
                                              <p:val>
                                                <p:strVal val="#ppt_h"/>
                                              </p:val>
                                            </p:tav>
                                          </p:tavLst>
                                        </p:anim>
                                        <p:anim calcmode="lin" valueType="num">
                                          <p:cBhvr>
                                            <p:cTn id="63" dur="600" fill="hold"/>
                                            <p:tgtEl>
                                              <p:spTgt spid="70"/>
                                            </p:tgtEl>
                                            <p:attrNameLst>
                                              <p:attrName>ppt_x</p:attrName>
                                            </p:attrNameLst>
                                          </p:cBhvr>
                                          <p:tavLst>
                                            <p:tav tm="0">
                                              <p:val>
                                                <p:fltVal val="0.5"/>
                                              </p:val>
                                            </p:tav>
                                            <p:tav tm="100000">
                                              <p:val>
                                                <p:strVal val="#ppt_x"/>
                                              </p:val>
                                            </p:tav>
                                          </p:tavLst>
                                        </p:anim>
                                        <p:anim calcmode="lin" valueType="num">
                                          <p:cBhvr>
                                            <p:cTn id="64" dur="600" fill="hold"/>
                                            <p:tgtEl>
                                              <p:spTgt spid="70"/>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98"/>
                                            </p:tgtEl>
                                            <p:attrNameLst>
                                              <p:attrName>style.visibility</p:attrName>
                                            </p:attrNameLst>
                                          </p:cBhvr>
                                          <p:to>
                                            <p:strVal val="visible"/>
                                          </p:to>
                                        </p:set>
                                        <p:anim calcmode="lin" valueType="num" p14:bounceEnd="55000">
                                          <p:cBhvr additive="base">
                                            <p:cTn id="67" dur="2000" fill="hold"/>
                                            <p:tgtEl>
                                              <p:spTgt spid="98"/>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98"/>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p:cTn id="71" dur="700" fill="hold"/>
                                            <p:tgtEl>
                                              <p:spTgt spid="73"/>
                                            </p:tgtEl>
                                            <p:attrNameLst>
                                              <p:attrName>ppt_w</p:attrName>
                                            </p:attrNameLst>
                                          </p:cBhvr>
                                          <p:tavLst>
                                            <p:tav tm="0">
                                              <p:val>
                                                <p:fltVal val="0"/>
                                              </p:val>
                                            </p:tav>
                                            <p:tav tm="100000">
                                              <p:val>
                                                <p:strVal val="#ppt_w"/>
                                              </p:val>
                                            </p:tav>
                                          </p:tavLst>
                                        </p:anim>
                                        <p:anim calcmode="lin" valueType="num">
                                          <p:cBhvr>
                                            <p:cTn id="72" dur="700" fill="hold"/>
                                            <p:tgtEl>
                                              <p:spTgt spid="73"/>
                                            </p:tgtEl>
                                            <p:attrNameLst>
                                              <p:attrName>ppt_h</p:attrName>
                                            </p:attrNameLst>
                                          </p:cBhvr>
                                          <p:tavLst>
                                            <p:tav tm="0">
                                              <p:val>
                                                <p:fltVal val="0"/>
                                              </p:val>
                                            </p:tav>
                                            <p:tav tm="100000">
                                              <p:val>
                                                <p:strVal val="#ppt_h"/>
                                              </p:val>
                                            </p:tav>
                                          </p:tavLst>
                                        </p:anim>
                                        <p:anim calcmode="lin" valueType="num">
                                          <p:cBhvr>
                                            <p:cTn id="73" dur="700" fill="hold"/>
                                            <p:tgtEl>
                                              <p:spTgt spid="73"/>
                                            </p:tgtEl>
                                            <p:attrNameLst>
                                              <p:attrName>ppt_x</p:attrName>
                                            </p:attrNameLst>
                                          </p:cBhvr>
                                          <p:tavLst>
                                            <p:tav tm="0">
                                              <p:val>
                                                <p:fltVal val="0.5"/>
                                              </p:val>
                                            </p:tav>
                                            <p:tav tm="100000">
                                              <p:val>
                                                <p:strVal val="#ppt_x"/>
                                              </p:val>
                                            </p:tav>
                                          </p:tavLst>
                                        </p:anim>
                                        <p:anim calcmode="lin" valueType="num">
                                          <p:cBhvr>
                                            <p:cTn id="74" dur="700" fill="hold"/>
                                            <p:tgtEl>
                                              <p:spTgt spid="73"/>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95"/>
                                            </p:tgtEl>
                                            <p:attrNameLst>
                                              <p:attrName>style.visibility</p:attrName>
                                            </p:attrNameLst>
                                          </p:cBhvr>
                                          <p:to>
                                            <p:strVal val="visible"/>
                                          </p:to>
                                        </p:set>
                                        <p:anim calcmode="lin" valueType="num" p14:bounceEnd="55000">
                                          <p:cBhvr additive="base">
                                            <p:cTn id="77" dur="2000" fill="hold"/>
                                            <p:tgtEl>
                                              <p:spTgt spid="95"/>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95"/>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fade">
                                          <p:cBhvr>
                                            <p:cTn id="82" dur="1000"/>
                                            <p:tgtEl>
                                              <p:spTgt spid="76"/>
                                            </p:tgtEl>
                                          </p:cBhvr>
                                        </p:animEffect>
                                        <p:anim calcmode="lin" valueType="num">
                                          <p:cBhvr>
                                            <p:cTn id="83" dur="1000" fill="hold"/>
                                            <p:tgtEl>
                                              <p:spTgt spid="76"/>
                                            </p:tgtEl>
                                            <p:attrNameLst>
                                              <p:attrName>ppt_x</p:attrName>
                                            </p:attrNameLst>
                                          </p:cBhvr>
                                          <p:tavLst>
                                            <p:tav tm="0">
                                              <p:val>
                                                <p:strVal val="#ppt_x"/>
                                              </p:val>
                                            </p:tav>
                                            <p:tav tm="100000">
                                              <p:val>
                                                <p:strVal val="#ppt_x"/>
                                              </p:val>
                                            </p:tav>
                                          </p:tavLst>
                                        </p:anim>
                                        <p:anim calcmode="lin" valueType="num">
                                          <p:cBhvr>
                                            <p:cTn id="84" dur="1000" fill="hold"/>
                                            <p:tgtEl>
                                              <p:spTgt spid="76"/>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fade">
                                          <p:cBhvr>
                                            <p:cTn id="87" dur="1000"/>
                                            <p:tgtEl>
                                              <p:spTgt spid="83"/>
                                            </p:tgtEl>
                                          </p:cBhvr>
                                        </p:animEffect>
                                        <p:anim calcmode="lin" valueType="num">
                                          <p:cBhvr>
                                            <p:cTn id="88" dur="1000" fill="hold"/>
                                            <p:tgtEl>
                                              <p:spTgt spid="83"/>
                                            </p:tgtEl>
                                            <p:attrNameLst>
                                              <p:attrName>ppt_x</p:attrName>
                                            </p:attrNameLst>
                                          </p:cBhvr>
                                          <p:tavLst>
                                            <p:tav tm="0">
                                              <p:val>
                                                <p:strVal val="#ppt_x"/>
                                              </p:val>
                                            </p:tav>
                                            <p:tav tm="100000">
                                              <p:val>
                                                <p:strVal val="#ppt_x"/>
                                              </p:val>
                                            </p:tav>
                                          </p:tavLst>
                                        </p:anim>
                                        <p:anim calcmode="lin" valueType="num">
                                          <p:cBhvr>
                                            <p:cTn id="89" dur="1000" fill="hold"/>
                                            <p:tgtEl>
                                              <p:spTgt spid="83"/>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fade">
                                          <p:cBhvr>
                                            <p:cTn id="93" dur="1000"/>
                                            <p:tgtEl>
                                              <p:spTgt spid="84"/>
                                            </p:tgtEl>
                                          </p:cBhvr>
                                        </p:animEffect>
                                        <p:anim calcmode="lin" valueType="num">
                                          <p:cBhvr>
                                            <p:cTn id="94" dur="1000" fill="hold"/>
                                            <p:tgtEl>
                                              <p:spTgt spid="84"/>
                                            </p:tgtEl>
                                            <p:attrNameLst>
                                              <p:attrName>ppt_x</p:attrName>
                                            </p:attrNameLst>
                                          </p:cBhvr>
                                          <p:tavLst>
                                            <p:tav tm="0">
                                              <p:val>
                                                <p:strVal val="#ppt_x"/>
                                              </p:val>
                                            </p:tav>
                                            <p:tav tm="100000">
                                              <p:val>
                                                <p:strVal val="#ppt_x"/>
                                              </p:val>
                                            </p:tav>
                                          </p:tavLst>
                                        </p:anim>
                                        <p:anim calcmode="lin" valueType="num">
                                          <p:cBhvr>
                                            <p:cTn id="95" dur="1000" fill="hold"/>
                                            <p:tgtEl>
                                              <p:spTgt spid="84"/>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barn(inVertical)">
                                          <p:cBhvr>
                                            <p:cTn id="9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2000" fill="hold"/>
                                            <p:tgtEl>
                                              <p:spTgt spid="58"/>
                                            </p:tgtEl>
                                            <p:attrNameLst>
                                              <p:attrName>ppt_x</p:attrName>
                                            </p:attrNameLst>
                                          </p:cBhvr>
                                          <p:tavLst>
                                            <p:tav tm="0">
                                              <p:val>
                                                <p:strVal val="#ppt_x"/>
                                              </p:val>
                                            </p:tav>
                                            <p:tav tm="100000">
                                              <p:val>
                                                <p:strVal val="#ppt_x"/>
                                              </p:val>
                                            </p:tav>
                                          </p:tavLst>
                                        </p:anim>
                                        <p:anim calcmode="lin" valueType="num">
                                          <p:cBhvr additive="base">
                                            <p:cTn id="8" dur="20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000" fill="hold"/>
                                            <p:tgtEl>
                                              <p:spTgt spid="86"/>
                                            </p:tgtEl>
                                            <p:attrNameLst>
                                              <p:attrName>ppt_x</p:attrName>
                                            </p:attrNameLst>
                                          </p:cBhvr>
                                          <p:tavLst>
                                            <p:tav tm="0">
                                              <p:val>
                                                <p:strVal val="1+#ppt_w/2"/>
                                              </p:val>
                                            </p:tav>
                                            <p:tav tm="100000">
                                              <p:val>
                                                <p:strVal val="#ppt_x"/>
                                              </p:val>
                                            </p:tav>
                                          </p:tavLst>
                                        </p:anim>
                                        <p:anim calcmode="lin" valueType="num">
                                          <p:cBhvr additive="base">
                                            <p:cTn id="12" dur="2000" fill="hold"/>
                                            <p:tgtEl>
                                              <p:spTgt spid="86"/>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2000" fill="hold"/>
                                            <p:tgtEl>
                                              <p:spTgt spid="89"/>
                                            </p:tgtEl>
                                            <p:attrNameLst>
                                              <p:attrName>ppt_x</p:attrName>
                                            </p:attrNameLst>
                                          </p:cBhvr>
                                          <p:tavLst>
                                            <p:tav tm="0">
                                              <p:val>
                                                <p:strVal val="0-#ppt_w/2"/>
                                              </p:val>
                                            </p:tav>
                                            <p:tav tm="100000">
                                              <p:val>
                                                <p:strVal val="#ppt_x"/>
                                              </p:val>
                                            </p:tav>
                                          </p:tavLst>
                                        </p:anim>
                                        <p:anim calcmode="lin" valueType="num">
                                          <p:cBhvr additive="base">
                                            <p:cTn id="16" dur="20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2000" fill="hold"/>
                                            <p:tgtEl>
                                              <p:spTgt spid="92"/>
                                            </p:tgtEl>
                                            <p:attrNameLst>
                                              <p:attrName>ppt_x</p:attrName>
                                            </p:attrNameLst>
                                          </p:cBhvr>
                                          <p:tavLst>
                                            <p:tav tm="0">
                                              <p:val>
                                                <p:strVal val="0-#ppt_w/2"/>
                                              </p:val>
                                            </p:tav>
                                            <p:tav tm="100000">
                                              <p:val>
                                                <p:strVal val="#ppt_x"/>
                                              </p:val>
                                            </p:tav>
                                          </p:tavLst>
                                        </p:anim>
                                        <p:anim calcmode="lin" valueType="num">
                                          <p:cBhvr additive="base">
                                            <p:cTn id="20" dur="2000" fill="hold"/>
                                            <p:tgtEl>
                                              <p:spTgt spid="92"/>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2000" fill="hold"/>
                                            <p:tgtEl>
                                              <p:spTgt spid="107"/>
                                            </p:tgtEl>
                                            <p:attrNameLst>
                                              <p:attrName>ppt_x</p:attrName>
                                            </p:attrNameLst>
                                          </p:cBhvr>
                                          <p:tavLst>
                                            <p:tav tm="0">
                                              <p:val>
                                                <p:strVal val="0-#ppt_w/2"/>
                                              </p:val>
                                            </p:tav>
                                            <p:tav tm="100000">
                                              <p:val>
                                                <p:strVal val="#ppt_x"/>
                                              </p:val>
                                            </p:tav>
                                          </p:tavLst>
                                        </p:anim>
                                        <p:anim calcmode="lin" valueType="num">
                                          <p:cBhvr additive="base">
                                            <p:cTn id="24" dur="2000" fill="hold"/>
                                            <p:tgtEl>
                                              <p:spTgt spid="107"/>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1000" fill="hold"/>
                                            <p:tgtEl>
                                              <p:spTgt spid="61"/>
                                            </p:tgtEl>
                                            <p:attrNameLst>
                                              <p:attrName>ppt_w</p:attrName>
                                            </p:attrNameLst>
                                          </p:cBhvr>
                                          <p:tavLst>
                                            <p:tav tm="0">
                                              <p:val>
                                                <p:fltVal val="0"/>
                                              </p:val>
                                            </p:tav>
                                            <p:tav tm="100000">
                                              <p:val>
                                                <p:strVal val="#ppt_w"/>
                                              </p:val>
                                            </p:tav>
                                          </p:tavLst>
                                        </p:anim>
                                        <p:anim calcmode="lin" valueType="num">
                                          <p:cBhvr>
                                            <p:cTn id="28" dur="1000" fill="hold"/>
                                            <p:tgtEl>
                                              <p:spTgt spid="61"/>
                                            </p:tgtEl>
                                            <p:attrNameLst>
                                              <p:attrName>ppt_h</p:attrName>
                                            </p:attrNameLst>
                                          </p:cBhvr>
                                          <p:tavLst>
                                            <p:tav tm="0">
                                              <p:val>
                                                <p:fltVal val="0"/>
                                              </p:val>
                                            </p:tav>
                                            <p:tav tm="100000">
                                              <p:val>
                                                <p:strVal val="#ppt_h"/>
                                              </p:val>
                                            </p:tav>
                                          </p:tavLst>
                                        </p:anim>
                                        <p:anim calcmode="lin" valueType="num">
                                          <p:cBhvr>
                                            <p:cTn id="29" dur="1000" fill="hold"/>
                                            <p:tgtEl>
                                              <p:spTgt spid="61"/>
                                            </p:tgtEl>
                                            <p:attrNameLst>
                                              <p:attrName>ppt_x</p:attrName>
                                            </p:attrNameLst>
                                          </p:cBhvr>
                                          <p:tavLst>
                                            <p:tav tm="0">
                                              <p:val>
                                                <p:fltVal val="0.5"/>
                                              </p:val>
                                            </p:tav>
                                            <p:tav tm="100000">
                                              <p:val>
                                                <p:strVal val="#ppt_x"/>
                                              </p:val>
                                            </p:tav>
                                          </p:tavLst>
                                        </p:anim>
                                        <p:anim calcmode="lin" valueType="num">
                                          <p:cBhvr>
                                            <p:cTn id="30" dur="1000" fill="hold"/>
                                            <p:tgtEl>
                                              <p:spTgt spid="61"/>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64"/>
                                            </p:tgtEl>
                                            <p:attrNameLst>
                                              <p:attrName>style.visibility</p:attrName>
                                            </p:attrNameLst>
                                          </p:cBhvr>
                                          <p:to>
                                            <p:strVal val="visible"/>
                                          </p:to>
                                        </p:set>
                                        <p:anim calcmode="lin" valueType="num">
                                          <p:cBhvr>
                                            <p:cTn id="33" dur="1000" fill="hold"/>
                                            <p:tgtEl>
                                              <p:spTgt spid="64"/>
                                            </p:tgtEl>
                                            <p:attrNameLst>
                                              <p:attrName>ppt_w</p:attrName>
                                            </p:attrNameLst>
                                          </p:cBhvr>
                                          <p:tavLst>
                                            <p:tav tm="0">
                                              <p:val>
                                                <p:fltVal val="0"/>
                                              </p:val>
                                            </p:tav>
                                            <p:tav tm="100000">
                                              <p:val>
                                                <p:strVal val="#ppt_w"/>
                                              </p:val>
                                            </p:tav>
                                          </p:tavLst>
                                        </p:anim>
                                        <p:anim calcmode="lin" valueType="num">
                                          <p:cBhvr>
                                            <p:cTn id="34" dur="1000" fill="hold"/>
                                            <p:tgtEl>
                                              <p:spTgt spid="64"/>
                                            </p:tgtEl>
                                            <p:attrNameLst>
                                              <p:attrName>ppt_h</p:attrName>
                                            </p:attrNameLst>
                                          </p:cBhvr>
                                          <p:tavLst>
                                            <p:tav tm="0">
                                              <p:val>
                                                <p:fltVal val="0"/>
                                              </p:val>
                                            </p:tav>
                                            <p:tav tm="100000">
                                              <p:val>
                                                <p:strVal val="#ppt_h"/>
                                              </p:val>
                                            </p:tav>
                                          </p:tavLst>
                                        </p:anim>
                                        <p:anim calcmode="lin" valueType="num">
                                          <p:cBhvr>
                                            <p:cTn id="35" dur="1000" fill="hold"/>
                                            <p:tgtEl>
                                              <p:spTgt spid="64"/>
                                            </p:tgtEl>
                                            <p:attrNameLst>
                                              <p:attrName>ppt_x</p:attrName>
                                            </p:attrNameLst>
                                          </p:cBhvr>
                                          <p:tavLst>
                                            <p:tav tm="0">
                                              <p:val>
                                                <p:fltVal val="0.5"/>
                                              </p:val>
                                            </p:tav>
                                            <p:tav tm="100000">
                                              <p:val>
                                                <p:strVal val="#ppt_x"/>
                                              </p:val>
                                            </p:tav>
                                          </p:tavLst>
                                        </p:anim>
                                        <p:anim calcmode="lin" valueType="num">
                                          <p:cBhvr>
                                            <p:cTn id="36" dur="1000" fill="hold"/>
                                            <p:tgtEl>
                                              <p:spTgt spid="64"/>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cBhvr additive="base">
                                            <p:cTn id="39" dur="2000" fill="hold"/>
                                            <p:tgtEl>
                                              <p:spTgt spid="104"/>
                                            </p:tgtEl>
                                            <p:attrNameLst>
                                              <p:attrName>ppt_x</p:attrName>
                                            </p:attrNameLst>
                                          </p:cBhvr>
                                          <p:tavLst>
                                            <p:tav tm="0">
                                              <p:val>
                                                <p:strVal val="1+#ppt_w/2"/>
                                              </p:val>
                                            </p:tav>
                                            <p:tav tm="100000">
                                              <p:val>
                                                <p:strVal val="#ppt_x"/>
                                              </p:val>
                                            </p:tav>
                                          </p:tavLst>
                                        </p:anim>
                                        <p:anim calcmode="lin" valueType="num">
                                          <p:cBhvr additive="base">
                                            <p:cTn id="40" dur="2000" fill="hold"/>
                                            <p:tgtEl>
                                              <p:spTgt spid="104"/>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101"/>
                                            </p:tgtEl>
                                            <p:attrNameLst>
                                              <p:attrName>style.visibility</p:attrName>
                                            </p:attrNameLst>
                                          </p:cBhvr>
                                          <p:to>
                                            <p:strVal val="visible"/>
                                          </p:to>
                                        </p:set>
                                        <p:anim calcmode="lin" valueType="num">
                                          <p:cBhvr additive="base">
                                            <p:cTn id="43" dur="2000" fill="hold"/>
                                            <p:tgtEl>
                                              <p:spTgt spid="101"/>
                                            </p:tgtEl>
                                            <p:attrNameLst>
                                              <p:attrName>ppt_x</p:attrName>
                                            </p:attrNameLst>
                                          </p:cBhvr>
                                          <p:tavLst>
                                            <p:tav tm="0">
                                              <p:val>
                                                <p:strVal val="1+#ppt_w/2"/>
                                              </p:val>
                                            </p:tav>
                                            <p:tav tm="100000">
                                              <p:val>
                                                <p:strVal val="#ppt_x"/>
                                              </p:val>
                                            </p:tav>
                                          </p:tavLst>
                                        </p:anim>
                                        <p:anim calcmode="lin" valueType="num">
                                          <p:cBhvr additive="base">
                                            <p:cTn id="44" dur="2000" fill="hold"/>
                                            <p:tgtEl>
                                              <p:spTgt spid="101"/>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1000" fill="hold"/>
                                            <p:tgtEl>
                                              <p:spTgt spid="67"/>
                                            </p:tgtEl>
                                            <p:attrNameLst>
                                              <p:attrName>ppt_w</p:attrName>
                                            </p:attrNameLst>
                                          </p:cBhvr>
                                          <p:tavLst>
                                            <p:tav tm="0">
                                              <p:val>
                                                <p:fltVal val="0"/>
                                              </p:val>
                                            </p:tav>
                                            <p:tav tm="100000">
                                              <p:val>
                                                <p:strVal val="#ppt_w"/>
                                              </p:val>
                                            </p:tav>
                                          </p:tavLst>
                                        </p:anim>
                                        <p:anim calcmode="lin" valueType="num">
                                          <p:cBhvr>
                                            <p:cTn id="48" dur="1000" fill="hold"/>
                                            <p:tgtEl>
                                              <p:spTgt spid="67"/>
                                            </p:tgtEl>
                                            <p:attrNameLst>
                                              <p:attrName>ppt_h</p:attrName>
                                            </p:attrNameLst>
                                          </p:cBhvr>
                                          <p:tavLst>
                                            <p:tav tm="0">
                                              <p:val>
                                                <p:fltVal val="0"/>
                                              </p:val>
                                            </p:tav>
                                            <p:tav tm="100000">
                                              <p:val>
                                                <p:strVal val="#ppt_h"/>
                                              </p:val>
                                            </p:tav>
                                          </p:tavLst>
                                        </p:anim>
                                        <p:anim calcmode="lin" valueType="num">
                                          <p:cBhvr>
                                            <p:cTn id="49" dur="1000" fill="hold"/>
                                            <p:tgtEl>
                                              <p:spTgt spid="67"/>
                                            </p:tgtEl>
                                            <p:attrNameLst>
                                              <p:attrName>ppt_x</p:attrName>
                                            </p:attrNameLst>
                                          </p:cBhvr>
                                          <p:tavLst>
                                            <p:tav tm="0">
                                              <p:val>
                                                <p:fltVal val="0.5"/>
                                              </p:val>
                                            </p:tav>
                                            <p:tav tm="100000">
                                              <p:val>
                                                <p:strVal val="#ppt_x"/>
                                              </p:val>
                                            </p:tav>
                                          </p:tavLst>
                                        </p:anim>
                                        <p:anim calcmode="lin" valueType="num">
                                          <p:cBhvr>
                                            <p:cTn id="50" dur="1000" fill="hold"/>
                                            <p:tgtEl>
                                              <p:spTgt spid="67"/>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113"/>
                                            </p:tgtEl>
                                            <p:attrNameLst>
                                              <p:attrName>style.visibility</p:attrName>
                                            </p:attrNameLst>
                                          </p:cBhvr>
                                          <p:to>
                                            <p:strVal val="visible"/>
                                          </p:to>
                                        </p:set>
                                        <p:anim calcmode="lin" valueType="num">
                                          <p:cBhvr additive="base">
                                            <p:cTn id="53" dur="2000" fill="hold"/>
                                            <p:tgtEl>
                                              <p:spTgt spid="113"/>
                                            </p:tgtEl>
                                            <p:attrNameLst>
                                              <p:attrName>ppt_x</p:attrName>
                                            </p:attrNameLst>
                                          </p:cBhvr>
                                          <p:tavLst>
                                            <p:tav tm="0">
                                              <p:val>
                                                <p:strVal val="0-#ppt_w/2"/>
                                              </p:val>
                                            </p:tav>
                                            <p:tav tm="100000">
                                              <p:val>
                                                <p:strVal val="#ppt_x"/>
                                              </p:val>
                                            </p:tav>
                                          </p:tavLst>
                                        </p:anim>
                                        <p:anim calcmode="lin" valueType="num">
                                          <p:cBhvr additive="base">
                                            <p:cTn id="54" dur="2000" fill="hold"/>
                                            <p:tgtEl>
                                              <p:spTgt spid="113"/>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additive="base">
                                            <p:cTn id="57" dur="2000" fill="hold"/>
                                            <p:tgtEl>
                                              <p:spTgt spid="110"/>
                                            </p:tgtEl>
                                            <p:attrNameLst>
                                              <p:attrName>ppt_x</p:attrName>
                                            </p:attrNameLst>
                                          </p:cBhvr>
                                          <p:tavLst>
                                            <p:tav tm="0">
                                              <p:val>
                                                <p:strVal val="0-#ppt_w/2"/>
                                              </p:val>
                                            </p:tav>
                                            <p:tav tm="100000">
                                              <p:val>
                                                <p:strVal val="#ppt_x"/>
                                              </p:val>
                                            </p:tav>
                                          </p:tavLst>
                                        </p:anim>
                                        <p:anim calcmode="lin" valueType="num">
                                          <p:cBhvr additive="base">
                                            <p:cTn id="58" dur="2000" fill="hold"/>
                                            <p:tgtEl>
                                              <p:spTgt spid="110"/>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70"/>
                                            </p:tgtEl>
                                            <p:attrNameLst>
                                              <p:attrName>style.visibility</p:attrName>
                                            </p:attrNameLst>
                                          </p:cBhvr>
                                          <p:to>
                                            <p:strVal val="visible"/>
                                          </p:to>
                                        </p:set>
                                        <p:anim calcmode="lin" valueType="num">
                                          <p:cBhvr>
                                            <p:cTn id="61" dur="600" fill="hold"/>
                                            <p:tgtEl>
                                              <p:spTgt spid="70"/>
                                            </p:tgtEl>
                                            <p:attrNameLst>
                                              <p:attrName>ppt_w</p:attrName>
                                            </p:attrNameLst>
                                          </p:cBhvr>
                                          <p:tavLst>
                                            <p:tav tm="0">
                                              <p:val>
                                                <p:fltVal val="0"/>
                                              </p:val>
                                            </p:tav>
                                            <p:tav tm="100000">
                                              <p:val>
                                                <p:strVal val="#ppt_w"/>
                                              </p:val>
                                            </p:tav>
                                          </p:tavLst>
                                        </p:anim>
                                        <p:anim calcmode="lin" valueType="num">
                                          <p:cBhvr>
                                            <p:cTn id="62" dur="600" fill="hold"/>
                                            <p:tgtEl>
                                              <p:spTgt spid="70"/>
                                            </p:tgtEl>
                                            <p:attrNameLst>
                                              <p:attrName>ppt_h</p:attrName>
                                            </p:attrNameLst>
                                          </p:cBhvr>
                                          <p:tavLst>
                                            <p:tav tm="0">
                                              <p:val>
                                                <p:fltVal val="0"/>
                                              </p:val>
                                            </p:tav>
                                            <p:tav tm="100000">
                                              <p:val>
                                                <p:strVal val="#ppt_h"/>
                                              </p:val>
                                            </p:tav>
                                          </p:tavLst>
                                        </p:anim>
                                        <p:anim calcmode="lin" valueType="num">
                                          <p:cBhvr>
                                            <p:cTn id="63" dur="600" fill="hold"/>
                                            <p:tgtEl>
                                              <p:spTgt spid="70"/>
                                            </p:tgtEl>
                                            <p:attrNameLst>
                                              <p:attrName>ppt_x</p:attrName>
                                            </p:attrNameLst>
                                          </p:cBhvr>
                                          <p:tavLst>
                                            <p:tav tm="0">
                                              <p:val>
                                                <p:fltVal val="0.5"/>
                                              </p:val>
                                            </p:tav>
                                            <p:tav tm="100000">
                                              <p:val>
                                                <p:strVal val="#ppt_x"/>
                                              </p:val>
                                            </p:tav>
                                          </p:tavLst>
                                        </p:anim>
                                        <p:anim calcmode="lin" valueType="num">
                                          <p:cBhvr>
                                            <p:cTn id="64" dur="600" fill="hold"/>
                                            <p:tgtEl>
                                              <p:spTgt spid="70"/>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98"/>
                                            </p:tgtEl>
                                            <p:attrNameLst>
                                              <p:attrName>style.visibility</p:attrName>
                                            </p:attrNameLst>
                                          </p:cBhvr>
                                          <p:to>
                                            <p:strVal val="visible"/>
                                          </p:to>
                                        </p:set>
                                        <p:anim calcmode="lin" valueType="num">
                                          <p:cBhvr additive="base">
                                            <p:cTn id="67" dur="2000" fill="hold"/>
                                            <p:tgtEl>
                                              <p:spTgt spid="98"/>
                                            </p:tgtEl>
                                            <p:attrNameLst>
                                              <p:attrName>ppt_x</p:attrName>
                                            </p:attrNameLst>
                                          </p:cBhvr>
                                          <p:tavLst>
                                            <p:tav tm="0">
                                              <p:val>
                                                <p:strVal val="0-#ppt_w/2"/>
                                              </p:val>
                                            </p:tav>
                                            <p:tav tm="100000">
                                              <p:val>
                                                <p:strVal val="#ppt_x"/>
                                              </p:val>
                                            </p:tav>
                                          </p:tavLst>
                                        </p:anim>
                                        <p:anim calcmode="lin" valueType="num">
                                          <p:cBhvr additive="base">
                                            <p:cTn id="68" dur="2000" fill="hold"/>
                                            <p:tgtEl>
                                              <p:spTgt spid="98"/>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 calcmode="lin" valueType="num">
                                          <p:cBhvr>
                                            <p:cTn id="71" dur="700" fill="hold"/>
                                            <p:tgtEl>
                                              <p:spTgt spid="73"/>
                                            </p:tgtEl>
                                            <p:attrNameLst>
                                              <p:attrName>ppt_w</p:attrName>
                                            </p:attrNameLst>
                                          </p:cBhvr>
                                          <p:tavLst>
                                            <p:tav tm="0">
                                              <p:val>
                                                <p:fltVal val="0"/>
                                              </p:val>
                                            </p:tav>
                                            <p:tav tm="100000">
                                              <p:val>
                                                <p:strVal val="#ppt_w"/>
                                              </p:val>
                                            </p:tav>
                                          </p:tavLst>
                                        </p:anim>
                                        <p:anim calcmode="lin" valueType="num">
                                          <p:cBhvr>
                                            <p:cTn id="72" dur="700" fill="hold"/>
                                            <p:tgtEl>
                                              <p:spTgt spid="73"/>
                                            </p:tgtEl>
                                            <p:attrNameLst>
                                              <p:attrName>ppt_h</p:attrName>
                                            </p:attrNameLst>
                                          </p:cBhvr>
                                          <p:tavLst>
                                            <p:tav tm="0">
                                              <p:val>
                                                <p:fltVal val="0"/>
                                              </p:val>
                                            </p:tav>
                                            <p:tav tm="100000">
                                              <p:val>
                                                <p:strVal val="#ppt_h"/>
                                              </p:val>
                                            </p:tav>
                                          </p:tavLst>
                                        </p:anim>
                                        <p:anim calcmode="lin" valueType="num">
                                          <p:cBhvr>
                                            <p:cTn id="73" dur="700" fill="hold"/>
                                            <p:tgtEl>
                                              <p:spTgt spid="73"/>
                                            </p:tgtEl>
                                            <p:attrNameLst>
                                              <p:attrName>ppt_x</p:attrName>
                                            </p:attrNameLst>
                                          </p:cBhvr>
                                          <p:tavLst>
                                            <p:tav tm="0">
                                              <p:val>
                                                <p:fltVal val="0.5"/>
                                              </p:val>
                                            </p:tav>
                                            <p:tav tm="100000">
                                              <p:val>
                                                <p:strVal val="#ppt_x"/>
                                              </p:val>
                                            </p:tav>
                                          </p:tavLst>
                                        </p:anim>
                                        <p:anim calcmode="lin" valueType="num">
                                          <p:cBhvr>
                                            <p:cTn id="74" dur="700" fill="hold"/>
                                            <p:tgtEl>
                                              <p:spTgt spid="73"/>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95"/>
                                            </p:tgtEl>
                                            <p:attrNameLst>
                                              <p:attrName>style.visibility</p:attrName>
                                            </p:attrNameLst>
                                          </p:cBhvr>
                                          <p:to>
                                            <p:strVal val="visible"/>
                                          </p:to>
                                        </p:set>
                                        <p:anim calcmode="lin" valueType="num">
                                          <p:cBhvr additive="base">
                                            <p:cTn id="77" dur="2000" fill="hold"/>
                                            <p:tgtEl>
                                              <p:spTgt spid="95"/>
                                            </p:tgtEl>
                                            <p:attrNameLst>
                                              <p:attrName>ppt_x</p:attrName>
                                            </p:attrNameLst>
                                          </p:cBhvr>
                                          <p:tavLst>
                                            <p:tav tm="0">
                                              <p:val>
                                                <p:strVal val="1+#ppt_w/2"/>
                                              </p:val>
                                            </p:tav>
                                            <p:tav tm="100000">
                                              <p:val>
                                                <p:strVal val="#ppt_x"/>
                                              </p:val>
                                            </p:tav>
                                          </p:tavLst>
                                        </p:anim>
                                        <p:anim calcmode="lin" valueType="num">
                                          <p:cBhvr additive="base">
                                            <p:cTn id="78" dur="2000" fill="hold"/>
                                            <p:tgtEl>
                                              <p:spTgt spid="95"/>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fade">
                                          <p:cBhvr>
                                            <p:cTn id="82" dur="1000"/>
                                            <p:tgtEl>
                                              <p:spTgt spid="76"/>
                                            </p:tgtEl>
                                          </p:cBhvr>
                                        </p:animEffect>
                                        <p:anim calcmode="lin" valueType="num">
                                          <p:cBhvr>
                                            <p:cTn id="83" dur="1000" fill="hold"/>
                                            <p:tgtEl>
                                              <p:spTgt spid="76"/>
                                            </p:tgtEl>
                                            <p:attrNameLst>
                                              <p:attrName>ppt_x</p:attrName>
                                            </p:attrNameLst>
                                          </p:cBhvr>
                                          <p:tavLst>
                                            <p:tav tm="0">
                                              <p:val>
                                                <p:strVal val="#ppt_x"/>
                                              </p:val>
                                            </p:tav>
                                            <p:tav tm="100000">
                                              <p:val>
                                                <p:strVal val="#ppt_x"/>
                                              </p:val>
                                            </p:tav>
                                          </p:tavLst>
                                        </p:anim>
                                        <p:anim calcmode="lin" valueType="num">
                                          <p:cBhvr>
                                            <p:cTn id="84" dur="1000" fill="hold"/>
                                            <p:tgtEl>
                                              <p:spTgt spid="76"/>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fade">
                                          <p:cBhvr>
                                            <p:cTn id="87" dur="1000"/>
                                            <p:tgtEl>
                                              <p:spTgt spid="83"/>
                                            </p:tgtEl>
                                          </p:cBhvr>
                                        </p:animEffect>
                                        <p:anim calcmode="lin" valueType="num">
                                          <p:cBhvr>
                                            <p:cTn id="88" dur="1000" fill="hold"/>
                                            <p:tgtEl>
                                              <p:spTgt spid="83"/>
                                            </p:tgtEl>
                                            <p:attrNameLst>
                                              <p:attrName>ppt_x</p:attrName>
                                            </p:attrNameLst>
                                          </p:cBhvr>
                                          <p:tavLst>
                                            <p:tav tm="0">
                                              <p:val>
                                                <p:strVal val="#ppt_x"/>
                                              </p:val>
                                            </p:tav>
                                            <p:tav tm="100000">
                                              <p:val>
                                                <p:strVal val="#ppt_x"/>
                                              </p:val>
                                            </p:tav>
                                          </p:tavLst>
                                        </p:anim>
                                        <p:anim calcmode="lin" valueType="num">
                                          <p:cBhvr>
                                            <p:cTn id="89" dur="1000" fill="hold"/>
                                            <p:tgtEl>
                                              <p:spTgt spid="83"/>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fade">
                                          <p:cBhvr>
                                            <p:cTn id="93" dur="1000"/>
                                            <p:tgtEl>
                                              <p:spTgt spid="84"/>
                                            </p:tgtEl>
                                          </p:cBhvr>
                                        </p:animEffect>
                                        <p:anim calcmode="lin" valueType="num">
                                          <p:cBhvr>
                                            <p:cTn id="94" dur="1000" fill="hold"/>
                                            <p:tgtEl>
                                              <p:spTgt spid="84"/>
                                            </p:tgtEl>
                                            <p:attrNameLst>
                                              <p:attrName>ppt_x</p:attrName>
                                            </p:attrNameLst>
                                          </p:cBhvr>
                                          <p:tavLst>
                                            <p:tav tm="0">
                                              <p:val>
                                                <p:strVal val="#ppt_x"/>
                                              </p:val>
                                            </p:tav>
                                            <p:tav tm="100000">
                                              <p:val>
                                                <p:strVal val="#ppt_x"/>
                                              </p:val>
                                            </p:tav>
                                          </p:tavLst>
                                        </p:anim>
                                        <p:anim calcmode="lin" valueType="num">
                                          <p:cBhvr>
                                            <p:cTn id="95" dur="1000" fill="hold"/>
                                            <p:tgtEl>
                                              <p:spTgt spid="84"/>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barn(inVertical)">
                                          <p:cBhvr>
                                            <p:cTn id="9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Lst>
      </p:timing>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469639" y="1135282"/>
            <a:ext cx="4340862" cy="1111464"/>
            <a:chOff x="3083409" y="1115202"/>
            <a:chExt cx="4536591" cy="1161580"/>
          </a:xfrm>
        </p:grpSpPr>
        <p:sp>
          <p:nvSpPr>
            <p:cNvPr id="26" name="矩形 25"/>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7" name="矩形 26"/>
            <p:cNvSpPr/>
            <p:nvPr/>
          </p:nvSpPr>
          <p:spPr>
            <a:xfrm>
              <a:off x="3666699" y="1115202"/>
              <a:ext cx="3286019" cy="325115"/>
            </a:xfrm>
            <a:prstGeom prst="rect">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1600" dirty="0">
                  <a:solidFill>
                    <a:schemeClr val="bg1"/>
                  </a:solidFill>
                </a:rPr>
                <a:t>点击添加标题</a:t>
              </a:r>
            </a:p>
          </p:txBody>
        </p:sp>
        <p:sp>
          <p:nvSpPr>
            <p:cNvPr id="28" name="TextBox 27"/>
            <p:cNvSpPr txBox="1"/>
            <p:nvPr/>
          </p:nvSpPr>
          <p:spPr>
            <a:xfrm>
              <a:off x="3234883" y="1468726"/>
              <a:ext cx="4385117" cy="675508"/>
            </a:xfrm>
            <a:prstGeom prst="rect">
              <a:avLst/>
            </a:prstGeom>
            <a:noFill/>
          </p:spPr>
          <p:txBody>
            <a:bodyPr wrap="square" lIns="91472" tIns="45736" rIns="91472" bIns="45736" rtlCol="0">
              <a:spAutoFit/>
            </a:bodyPr>
            <a:lstStyle/>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endParaRPr lang="en-US" altLang="zh-CN" sz="900" dirty="0">
                <a:latin typeface="+mj-ea"/>
              </a:endParaRPr>
            </a:p>
          </p:txBody>
        </p:sp>
      </p:grpSp>
      <p:cxnSp>
        <p:nvCxnSpPr>
          <p:cNvPr id="29" name="直接箭头连接符 28"/>
          <p:cNvCxnSpPr>
            <a:stCxn id="33" idx="5"/>
            <a:endCxn id="26" idx="1"/>
          </p:cNvCxnSpPr>
          <p:nvPr/>
        </p:nvCxnSpPr>
        <p:spPr>
          <a:xfrm flipV="1">
            <a:off x="2035617" y="1762730"/>
            <a:ext cx="1434023" cy="5691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33" idx="0"/>
            <a:endCxn id="36" idx="1"/>
          </p:cNvCxnSpPr>
          <p:nvPr/>
        </p:nvCxnSpPr>
        <p:spPr>
          <a:xfrm>
            <a:off x="2347719" y="2956124"/>
            <a:ext cx="1121921" cy="197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33" idx="1"/>
            <a:endCxn id="40" idx="1"/>
          </p:cNvCxnSpPr>
          <p:nvPr/>
        </p:nvCxnSpPr>
        <p:spPr>
          <a:xfrm>
            <a:off x="2035617" y="3580329"/>
            <a:ext cx="1434023" cy="614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899899" y="2331919"/>
            <a:ext cx="1447820" cy="1248410"/>
            <a:chOff x="540674" y="2478267"/>
            <a:chExt cx="1205922" cy="1039829"/>
          </a:xfrm>
        </p:grpSpPr>
        <p:sp>
          <p:nvSpPr>
            <p:cNvPr id="33" name="六边形 32"/>
            <p:cNvSpPr/>
            <p:nvPr/>
          </p:nvSpPr>
          <p:spPr>
            <a:xfrm>
              <a:off x="540674" y="2478267"/>
              <a:ext cx="1205922" cy="1039829"/>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sp>
          <p:nvSpPr>
            <p:cNvPr id="34" name="六边形 33"/>
            <p:cNvSpPr/>
            <p:nvPr/>
          </p:nvSpPr>
          <p:spPr>
            <a:xfrm>
              <a:off x="662776" y="2583551"/>
              <a:ext cx="961719" cy="829261"/>
            </a:xfrm>
            <a:prstGeom prst="hexagon">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1800" dirty="0">
                  <a:solidFill>
                    <a:schemeClr val="bg1"/>
                  </a:solidFill>
                </a:rPr>
                <a:t>标题</a:t>
              </a:r>
            </a:p>
          </p:txBody>
        </p:sp>
      </p:grpSp>
      <p:grpSp>
        <p:nvGrpSpPr>
          <p:cNvPr id="35" name="组合 34"/>
          <p:cNvGrpSpPr/>
          <p:nvPr/>
        </p:nvGrpSpPr>
        <p:grpSpPr>
          <a:xfrm>
            <a:off x="3469639" y="2348398"/>
            <a:ext cx="4340862" cy="1111464"/>
            <a:chOff x="3083409" y="1115202"/>
            <a:chExt cx="4536591" cy="1161580"/>
          </a:xfrm>
        </p:grpSpPr>
        <p:sp>
          <p:nvSpPr>
            <p:cNvPr id="36" name="矩形 35"/>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7" name="矩形 36"/>
            <p:cNvSpPr/>
            <p:nvPr/>
          </p:nvSpPr>
          <p:spPr>
            <a:xfrm>
              <a:off x="3666699" y="1115202"/>
              <a:ext cx="3286019" cy="325115"/>
            </a:xfrm>
            <a:prstGeom prst="rect">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1600" dirty="0">
                  <a:solidFill>
                    <a:schemeClr val="bg1"/>
                  </a:solidFill>
                </a:rPr>
                <a:t>点击添加标题</a:t>
              </a:r>
            </a:p>
          </p:txBody>
        </p:sp>
        <p:sp>
          <p:nvSpPr>
            <p:cNvPr id="38" name="TextBox 37"/>
            <p:cNvSpPr txBox="1"/>
            <p:nvPr/>
          </p:nvSpPr>
          <p:spPr>
            <a:xfrm>
              <a:off x="3234883" y="1468726"/>
              <a:ext cx="4385117" cy="675508"/>
            </a:xfrm>
            <a:prstGeom prst="rect">
              <a:avLst/>
            </a:prstGeom>
            <a:noFill/>
          </p:spPr>
          <p:txBody>
            <a:bodyPr wrap="square" lIns="91472" tIns="45736" rIns="91472" bIns="45736" rtlCol="0">
              <a:spAutoFit/>
            </a:bodyPr>
            <a:lstStyle/>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endParaRPr lang="en-US" altLang="zh-CN" sz="900" dirty="0">
                <a:latin typeface="+mj-ea"/>
              </a:endParaRPr>
            </a:p>
          </p:txBody>
        </p:sp>
      </p:grpSp>
      <p:grpSp>
        <p:nvGrpSpPr>
          <p:cNvPr id="39" name="组合 38"/>
          <p:cNvGrpSpPr/>
          <p:nvPr/>
        </p:nvGrpSpPr>
        <p:grpSpPr>
          <a:xfrm>
            <a:off x="3469639" y="3567356"/>
            <a:ext cx="4340862" cy="1111464"/>
            <a:chOff x="3083409" y="1115202"/>
            <a:chExt cx="4536591" cy="1161580"/>
          </a:xfrm>
        </p:grpSpPr>
        <p:sp>
          <p:nvSpPr>
            <p:cNvPr id="40" name="矩形 39"/>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矩形 40"/>
            <p:cNvSpPr/>
            <p:nvPr/>
          </p:nvSpPr>
          <p:spPr>
            <a:xfrm>
              <a:off x="3666699" y="1115202"/>
              <a:ext cx="3286019" cy="325115"/>
            </a:xfrm>
            <a:prstGeom prst="rect">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1600" dirty="0">
                  <a:solidFill>
                    <a:schemeClr val="bg1"/>
                  </a:solidFill>
                </a:rPr>
                <a:t>点击添加标题</a:t>
              </a:r>
            </a:p>
          </p:txBody>
        </p:sp>
        <p:sp>
          <p:nvSpPr>
            <p:cNvPr id="42" name="TextBox 41"/>
            <p:cNvSpPr txBox="1"/>
            <p:nvPr/>
          </p:nvSpPr>
          <p:spPr>
            <a:xfrm>
              <a:off x="3234883" y="1468726"/>
              <a:ext cx="4385117" cy="675508"/>
            </a:xfrm>
            <a:prstGeom prst="rect">
              <a:avLst/>
            </a:prstGeom>
            <a:noFill/>
          </p:spPr>
          <p:txBody>
            <a:bodyPr wrap="square" lIns="91472" tIns="45736" rIns="91472" bIns="45736" rtlCol="0">
              <a:spAutoFit/>
            </a:bodyPr>
            <a:lstStyle/>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a:t>
              </a:r>
              <a:r>
                <a:rPr lang="zh-CN" altLang="en-US" sz="900" dirty="0">
                  <a:latin typeface="+mj-ea"/>
                </a:rPr>
                <a:t>单击此处添加文本单击此处添加文本</a:t>
              </a:r>
              <a:endParaRPr lang="en-US" altLang="zh-CN" sz="900" dirty="0">
                <a:latin typeface="+mj-ea"/>
              </a:endParaRPr>
            </a:p>
            <a:p>
              <a:r>
                <a:rPr lang="zh-CN" altLang="en-US" sz="900" dirty="0">
                  <a:latin typeface="+mj-ea"/>
                </a:rPr>
                <a:t>单击此处添加文本单击此处添加</a:t>
              </a:r>
              <a:r>
                <a:rPr lang="zh-CN" altLang="en-US" sz="900" dirty="0" smtClean="0">
                  <a:latin typeface="+mj-ea"/>
                </a:rPr>
                <a:t>文本单击</a:t>
              </a:r>
              <a:r>
                <a:rPr lang="zh-CN" altLang="en-US" sz="900" dirty="0">
                  <a:latin typeface="+mj-ea"/>
                </a:rPr>
                <a:t>此处添加文本单击此处添加文本</a:t>
              </a:r>
              <a:endParaRPr lang="en-US" altLang="zh-CN" sz="900" dirty="0">
                <a:latin typeface="+mj-ea"/>
              </a:endParaRPr>
            </a:p>
            <a:p>
              <a:endParaRPr lang="en-US" altLang="zh-CN" sz="900" dirty="0">
                <a:latin typeface="+mj-ea"/>
              </a:endParaRPr>
            </a:p>
          </p:txBody>
        </p:sp>
      </p:grpSp>
    </p:spTree>
    <p:extLst>
      <p:ext uri="{BB962C8B-B14F-4D97-AF65-F5344CB8AC3E}">
        <p14:creationId xmlns:p14="http://schemas.microsoft.com/office/powerpoint/2010/main" val="285406566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par>
                                <p:cTn id="15" presetID="22" presetClass="entr" presetSubtype="8"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par>
                                <p:cTn id="18" presetID="22" presetClass="entr" presetSubtype="8"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500"/>
                            </p:stCondLst>
                            <p:childTnLst>
                              <p:par>
                                <p:cTn id="22" presetID="2" presetClass="entr" presetSubtype="2"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1+#ppt_w/2"/>
                                          </p:val>
                                        </p:tav>
                                        <p:tav tm="100000">
                                          <p:val>
                                            <p:strVal val="#ppt_x"/>
                                          </p:val>
                                        </p:tav>
                                      </p:tavLst>
                                    </p:anim>
                                    <p:anim calcmode="lin" valueType="num">
                                      <p:cBhvr additive="base">
                                        <p:cTn id="25" dur="500" fill="hold"/>
                                        <p:tgtEl>
                                          <p:spTgt spid="2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1+#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2" fill="hold"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1+#ppt_w/2"/>
                                          </p:val>
                                        </p:tav>
                                        <p:tav tm="100000">
                                          <p:val>
                                            <p:strVal val="#ppt_x"/>
                                          </p:val>
                                        </p:tav>
                                      </p:tavLst>
                                    </p:anim>
                                    <p:anim calcmode="lin" valueType="num">
                                      <p:cBhvr additive="base">
                                        <p:cTn id="35"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1884588" y="1580155"/>
            <a:ext cx="5815559" cy="2058217"/>
            <a:chOff x="1898630" y="2037855"/>
            <a:chExt cx="8699418" cy="3078442"/>
          </a:xfrm>
        </p:grpSpPr>
        <p:sp>
          <p:nvSpPr>
            <p:cNvPr id="63" name="椭圆 62"/>
            <p:cNvSpPr/>
            <p:nvPr/>
          </p:nvSpPr>
          <p:spPr>
            <a:xfrm>
              <a:off x="1898630" y="4635810"/>
              <a:ext cx="4836311" cy="480487"/>
            </a:xfrm>
            <a:prstGeom prst="ellipse">
              <a:avLst/>
            </a:prstGeom>
            <a:gradFill flip="none" rotWithShape="1">
              <a:gsLst>
                <a:gs pos="0">
                  <a:schemeClr val="tx1">
                    <a:lumMod val="65000"/>
                    <a:lumOff val="35000"/>
                  </a:schemeClr>
                </a:gs>
                <a:gs pos="100000">
                  <a:srgbClr val="FAFAFC">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4" name="椭圆 63"/>
            <p:cNvSpPr/>
            <p:nvPr/>
          </p:nvSpPr>
          <p:spPr>
            <a:xfrm>
              <a:off x="5761737" y="4635810"/>
              <a:ext cx="4836311" cy="480487"/>
            </a:xfrm>
            <a:prstGeom prst="ellipse">
              <a:avLst/>
            </a:prstGeom>
            <a:gradFill flip="none" rotWithShape="1">
              <a:gsLst>
                <a:gs pos="0">
                  <a:schemeClr val="tx1">
                    <a:lumMod val="65000"/>
                    <a:lumOff val="35000"/>
                  </a:schemeClr>
                </a:gs>
                <a:gs pos="100000">
                  <a:srgbClr val="FAFAFC">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5" name="任意多边形 64"/>
            <p:cNvSpPr/>
            <p:nvPr/>
          </p:nvSpPr>
          <p:spPr>
            <a:xfrm>
              <a:off x="2563824" y="3069793"/>
              <a:ext cx="3532178" cy="1522902"/>
            </a:xfrm>
            <a:custGeom>
              <a:avLst/>
              <a:gdLst>
                <a:gd name="connsiteX0" fmla="*/ 975163 w 3532178"/>
                <a:gd name="connsiteY0" fmla="*/ 0 h 1522903"/>
                <a:gd name="connsiteX1" fmla="*/ 1211918 w 3532178"/>
                <a:gd name="connsiteY1" fmla="*/ 236755 h 1522903"/>
                <a:gd name="connsiteX2" fmla="*/ 1193313 w 3532178"/>
                <a:gd name="connsiteY2" fmla="*/ 328911 h 1522903"/>
                <a:gd name="connsiteX3" fmla="*/ 1160961 w 3532178"/>
                <a:gd name="connsiteY3" fmla="*/ 376895 h 1522903"/>
                <a:gd name="connsiteX4" fmla="*/ 2633756 w 3532178"/>
                <a:gd name="connsiteY4" fmla="*/ 376895 h 1522903"/>
                <a:gd name="connsiteX5" fmla="*/ 2613489 w 3532178"/>
                <a:gd name="connsiteY5" fmla="*/ 477281 h 1522903"/>
                <a:gd name="connsiteX6" fmla="*/ 2878043 w 3532178"/>
                <a:gd name="connsiteY6" fmla="*/ 741835 h 1522903"/>
                <a:gd name="connsiteX7" fmla="*/ 3142597 w 3532178"/>
                <a:gd name="connsiteY7" fmla="*/ 477281 h 1522903"/>
                <a:gd name="connsiteX8" fmla="*/ 3122330 w 3532178"/>
                <a:gd name="connsiteY8" fmla="*/ 376895 h 1522903"/>
                <a:gd name="connsiteX9" fmla="*/ 3532178 w 3532178"/>
                <a:gd name="connsiteY9" fmla="*/ 376895 h 1522903"/>
                <a:gd name="connsiteX10" fmla="*/ 3532178 w 3532178"/>
                <a:gd name="connsiteY10" fmla="*/ 1522903 h 1522903"/>
                <a:gd name="connsiteX11" fmla="*/ 717113 w 3532178"/>
                <a:gd name="connsiteY11" fmla="*/ 1522903 h 1522903"/>
                <a:gd name="connsiteX12" fmla="*/ 151959 w 3532178"/>
                <a:gd name="connsiteY12" fmla="*/ 1299468 h 1522903"/>
                <a:gd name="connsiteX13" fmla="*/ 141278 w 3532178"/>
                <a:gd name="connsiteY13" fmla="*/ 552880 h 1522903"/>
                <a:gd name="connsiteX14" fmla="*/ 151959 w 3532178"/>
                <a:gd name="connsiteY14" fmla="*/ 376895 h 1522903"/>
                <a:gd name="connsiteX15" fmla="*/ 789366 w 3532178"/>
                <a:gd name="connsiteY15" fmla="*/ 376895 h 1522903"/>
                <a:gd name="connsiteX16" fmla="*/ 757014 w 3532178"/>
                <a:gd name="connsiteY16" fmla="*/ 328911 h 1522903"/>
                <a:gd name="connsiteX17" fmla="*/ 738408 w 3532178"/>
                <a:gd name="connsiteY17" fmla="*/ 236755 h 1522903"/>
                <a:gd name="connsiteX18" fmla="*/ 975163 w 3532178"/>
                <a:gd name="connsiteY18" fmla="*/ 0 h 15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2178" h="1522903">
                  <a:moveTo>
                    <a:pt x="975163" y="0"/>
                  </a:moveTo>
                  <a:cubicBezTo>
                    <a:pt x="1105919" y="0"/>
                    <a:pt x="1211918" y="105999"/>
                    <a:pt x="1211918" y="236755"/>
                  </a:cubicBezTo>
                  <a:cubicBezTo>
                    <a:pt x="1211918" y="269444"/>
                    <a:pt x="1205293" y="300586"/>
                    <a:pt x="1193313" y="328911"/>
                  </a:cubicBezTo>
                  <a:lnTo>
                    <a:pt x="1160961" y="376895"/>
                  </a:lnTo>
                  <a:lnTo>
                    <a:pt x="2633756" y="376895"/>
                  </a:lnTo>
                  <a:lnTo>
                    <a:pt x="2613489" y="477281"/>
                  </a:lnTo>
                  <a:cubicBezTo>
                    <a:pt x="2613489" y="623390"/>
                    <a:pt x="2731934" y="741835"/>
                    <a:pt x="2878043" y="741835"/>
                  </a:cubicBezTo>
                  <a:cubicBezTo>
                    <a:pt x="3024152" y="741835"/>
                    <a:pt x="3142597" y="623390"/>
                    <a:pt x="3142597" y="477281"/>
                  </a:cubicBezTo>
                  <a:lnTo>
                    <a:pt x="3122330" y="376895"/>
                  </a:lnTo>
                  <a:lnTo>
                    <a:pt x="3532178" y="376895"/>
                  </a:lnTo>
                  <a:lnTo>
                    <a:pt x="3532178" y="1522903"/>
                  </a:lnTo>
                  <a:lnTo>
                    <a:pt x="717113" y="1522903"/>
                  </a:lnTo>
                  <a:lnTo>
                    <a:pt x="151959" y="1299468"/>
                  </a:lnTo>
                  <a:cubicBezTo>
                    <a:pt x="-134176" y="774380"/>
                    <a:pt x="55938" y="677918"/>
                    <a:pt x="141278" y="552880"/>
                  </a:cubicBezTo>
                  <a:cubicBezTo>
                    <a:pt x="141663" y="475168"/>
                    <a:pt x="151574" y="454607"/>
                    <a:pt x="151959" y="376895"/>
                  </a:cubicBezTo>
                  <a:lnTo>
                    <a:pt x="789366" y="376895"/>
                  </a:lnTo>
                  <a:lnTo>
                    <a:pt x="757014" y="328911"/>
                  </a:lnTo>
                  <a:cubicBezTo>
                    <a:pt x="745033" y="300586"/>
                    <a:pt x="738408" y="269444"/>
                    <a:pt x="738408" y="236755"/>
                  </a:cubicBezTo>
                  <a:cubicBezTo>
                    <a:pt x="738408" y="105999"/>
                    <a:pt x="844407" y="0"/>
                    <a:pt x="975163" y="0"/>
                  </a:cubicBez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srgbClr val="FFFFFF"/>
                </a:solidFill>
                <a:latin typeface="Calibri"/>
                <a:ea typeface="宋体" panose="02010600030101010101" pitchFamily="2" charset="-122"/>
              </a:endParaRPr>
            </a:p>
          </p:txBody>
        </p:sp>
        <p:grpSp>
          <p:nvGrpSpPr>
            <p:cNvPr id="66" name="组合 65"/>
            <p:cNvGrpSpPr/>
            <p:nvPr/>
          </p:nvGrpSpPr>
          <p:grpSpPr>
            <a:xfrm>
              <a:off x="3660787" y="3675866"/>
              <a:ext cx="1312001" cy="1184878"/>
              <a:chOff x="1475561" y="2391775"/>
              <a:chExt cx="724620" cy="654410"/>
            </a:xfrm>
          </p:grpSpPr>
          <p:sp>
            <p:nvSpPr>
              <p:cNvPr id="133" name="任意多边形 132"/>
              <p:cNvSpPr/>
              <p:nvPr/>
            </p:nvSpPr>
            <p:spPr>
              <a:xfrm>
                <a:off x="1475561" y="2391775"/>
                <a:ext cx="724620" cy="509118"/>
              </a:xfrm>
              <a:custGeom>
                <a:avLst/>
                <a:gdLst>
                  <a:gd name="connsiteX0" fmla="*/ 362310 w 724620"/>
                  <a:gd name="connsiteY0" fmla="*/ 0 h 509118"/>
                  <a:gd name="connsiteX1" fmla="*/ 724620 w 724620"/>
                  <a:gd name="connsiteY1" fmla="*/ 362310 h 509118"/>
                  <a:gd name="connsiteX2" fmla="*/ 696148 w 724620"/>
                  <a:gd name="connsiteY2" fmla="*/ 503337 h 509118"/>
                  <a:gd name="connsiteX3" fmla="*/ 693010 w 724620"/>
                  <a:gd name="connsiteY3" fmla="*/ 509118 h 509118"/>
                  <a:gd name="connsiteX4" fmla="*/ 31610 w 724620"/>
                  <a:gd name="connsiteY4" fmla="*/ 509118 h 509118"/>
                  <a:gd name="connsiteX5" fmla="*/ 28472 w 724620"/>
                  <a:gd name="connsiteY5" fmla="*/ 503337 h 509118"/>
                  <a:gd name="connsiteX6" fmla="*/ 0 w 724620"/>
                  <a:gd name="connsiteY6" fmla="*/ 362310 h 509118"/>
                  <a:gd name="connsiteX7" fmla="*/ 362310 w 724620"/>
                  <a:gd name="connsiteY7" fmla="*/ 0 h 50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620" h="509118">
                    <a:moveTo>
                      <a:pt x="362310" y="0"/>
                    </a:moveTo>
                    <a:cubicBezTo>
                      <a:pt x="562408" y="0"/>
                      <a:pt x="724620" y="162212"/>
                      <a:pt x="724620" y="362310"/>
                    </a:cubicBezTo>
                    <a:cubicBezTo>
                      <a:pt x="724620" y="412335"/>
                      <a:pt x="714482" y="459991"/>
                      <a:pt x="696148" y="503337"/>
                    </a:cubicBezTo>
                    <a:lnTo>
                      <a:pt x="693010" y="509118"/>
                    </a:lnTo>
                    <a:lnTo>
                      <a:pt x="31610" y="509118"/>
                    </a:lnTo>
                    <a:lnTo>
                      <a:pt x="28472" y="503337"/>
                    </a:lnTo>
                    <a:cubicBezTo>
                      <a:pt x="10139" y="459991"/>
                      <a:pt x="0" y="412335"/>
                      <a:pt x="0" y="362310"/>
                    </a:cubicBezTo>
                    <a:cubicBezTo>
                      <a:pt x="0" y="162212"/>
                      <a:pt x="162212" y="0"/>
                      <a:pt x="362310" y="0"/>
                    </a:cubicBezTo>
                    <a:close/>
                  </a:path>
                </a:pathLst>
              </a:custGeom>
              <a:solidFill>
                <a:srgbClr val="383C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4" name="椭圆 133"/>
              <p:cNvSpPr/>
              <p:nvPr/>
            </p:nvSpPr>
            <p:spPr>
              <a:xfrm>
                <a:off x="1545771" y="2461985"/>
                <a:ext cx="584200" cy="584200"/>
              </a:xfrm>
              <a:prstGeom prst="ellipse">
                <a:avLst/>
              </a:prstGeom>
              <a:gradFill flip="none" rotWithShape="1">
                <a:gsLst>
                  <a:gs pos="84000">
                    <a:schemeClr val="tx1">
                      <a:lumMod val="75000"/>
                      <a:lumOff val="25000"/>
                    </a:schemeClr>
                  </a:gs>
                  <a:gs pos="47000">
                    <a:schemeClr val="tx1">
                      <a:lumMod val="65000"/>
                      <a:lumOff val="35000"/>
                    </a:schemeClr>
                  </a:gs>
                  <a:gs pos="62000">
                    <a:srgbClr val="777777"/>
                  </a:gs>
                  <a:gs pos="73000">
                    <a:srgbClr val="5C5C5C"/>
                  </a:gs>
                  <a:gs pos="0">
                    <a:schemeClr val="tx1">
                      <a:lumMod val="65000"/>
                      <a:lumOff val="3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5" name="椭圆 134"/>
              <p:cNvSpPr/>
              <p:nvPr/>
            </p:nvSpPr>
            <p:spPr>
              <a:xfrm>
                <a:off x="1634671" y="2550885"/>
                <a:ext cx="406400" cy="406400"/>
              </a:xfrm>
              <a:prstGeom prst="ellipse">
                <a:avLst/>
              </a:prstGeom>
              <a:solidFill>
                <a:srgbClr val="E4E4E4"/>
              </a:solidFill>
              <a:ln>
                <a:noFill/>
              </a:ln>
              <a:effectLst>
                <a:outerShdw blurRad="25400" dist="25400" dir="2700000" algn="tl" rotWithShape="0">
                  <a:prstClr val="black">
                    <a:alpha val="40000"/>
                  </a:prstClr>
                </a:outerShdw>
              </a:effectLst>
              <a:scene3d>
                <a:camera prst="orthographicFront"/>
                <a:lightRig rig="threePt" dir="t"/>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6" name="椭圆 135"/>
              <p:cNvSpPr/>
              <p:nvPr/>
            </p:nvSpPr>
            <p:spPr>
              <a:xfrm>
                <a:off x="1802152" y="2718366"/>
                <a:ext cx="71438" cy="71438"/>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7" name="梯形 136"/>
              <p:cNvSpPr/>
              <p:nvPr/>
            </p:nvSpPr>
            <p:spPr>
              <a:xfrm flipV="1">
                <a:off x="1812296" y="259394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8" name="梯形 137"/>
              <p:cNvSpPr/>
              <p:nvPr/>
            </p:nvSpPr>
            <p:spPr>
              <a:xfrm rot="4320000" flipV="1">
                <a:off x="1921002"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9" name="梯形 138"/>
              <p:cNvSpPr/>
              <p:nvPr/>
            </p:nvSpPr>
            <p:spPr>
              <a:xfrm rot="8640000" flipV="1">
                <a:off x="1879480"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40" name="梯形 139"/>
              <p:cNvSpPr/>
              <p:nvPr/>
            </p:nvSpPr>
            <p:spPr>
              <a:xfrm rot="12960000" flipV="1">
                <a:off x="1745112"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41" name="梯形 140"/>
              <p:cNvSpPr/>
              <p:nvPr/>
            </p:nvSpPr>
            <p:spPr>
              <a:xfrm rot="17280000" flipV="1">
                <a:off x="1703590"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42" name="任意多边形 141"/>
              <p:cNvSpPr/>
              <p:nvPr/>
            </p:nvSpPr>
            <p:spPr>
              <a:xfrm>
                <a:off x="1475561" y="2394268"/>
                <a:ext cx="724620" cy="503337"/>
              </a:xfrm>
              <a:custGeom>
                <a:avLst/>
                <a:gdLst>
                  <a:gd name="connsiteX0" fmla="*/ 362310 w 724620"/>
                  <a:gd name="connsiteY0" fmla="*/ 0 h 518642"/>
                  <a:gd name="connsiteX1" fmla="*/ 724620 w 724620"/>
                  <a:gd name="connsiteY1" fmla="*/ 362310 h 518642"/>
                  <a:gd name="connsiteX2" fmla="*/ 696148 w 724620"/>
                  <a:gd name="connsiteY2" fmla="*/ 503337 h 518642"/>
                  <a:gd name="connsiteX3" fmla="*/ 687841 w 724620"/>
                  <a:gd name="connsiteY3" fmla="*/ 518642 h 518642"/>
                  <a:gd name="connsiteX4" fmla="*/ 36780 w 724620"/>
                  <a:gd name="connsiteY4" fmla="*/ 518642 h 518642"/>
                  <a:gd name="connsiteX5" fmla="*/ 28472 w 724620"/>
                  <a:gd name="connsiteY5" fmla="*/ 503337 h 518642"/>
                  <a:gd name="connsiteX6" fmla="*/ 0 w 724620"/>
                  <a:gd name="connsiteY6" fmla="*/ 362310 h 518642"/>
                  <a:gd name="connsiteX7" fmla="*/ 362310 w 724620"/>
                  <a:gd name="connsiteY7" fmla="*/ 0 h 518642"/>
                  <a:gd name="connsiteX0" fmla="*/ 687841 w 779281"/>
                  <a:gd name="connsiteY0" fmla="*/ 518642 h 610082"/>
                  <a:gd name="connsiteX1" fmla="*/ 36780 w 779281"/>
                  <a:gd name="connsiteY1" fmla="*/ 518642 h 610082"/>
                  <a:gd name="connsiteX2" fmla="*/ 28472 w 779281"/>
                  <a:gd name="connsiteY2" fmla="*/ 503337 h 610082"/>
                  <a:gd name="connsiteX3" fmla="*/ 0 w 779281"/>
                  <a:gd name="connsiteY3" fmla="*/ 362310 h 610082"/>
                  <a:gd name="connsiteX4" fmla="*/ 362310 w 779281"/>
                  <a:gd name="connsiteY4" fmla="*/ 0 h 610082"/>
                  <a:gd name="connsiteX5" fmla="*/ 724620 w 779281"/>
                  <a:gd name="connsiteY5" fmla="*/ 362310 h 610082"/>
                  <a:gd name="connsiteX6" fmla="*/ 696148 w 779281"/>
                  <a:gd name="connsiteY6" fmla="*/ 503337 h 610082"/>
                  <a:gd name="connsiteX7" fmla="*/ 779281 w 779281"/>
                  <a:gd name="connsiteY7" fmla="*/ 610082 h 610082"/>
                  <a:gd name="connsiteX0" fmla="*/ 36780 w 779281"/>
                  <a:gd name="connsiteY0" fmla="*/ 518642 h 610082"/>
                  <a:gd name="connsiteX1" fmla="*/ 28472 w 779281"/>
                  <a:gd name="connsiteY1" fmla="*/ 503337 h 610082"/>
                  <a:gd name="connsiteX2" fmla="*/ 0 w 779281"/>
                  <a:gd name="connsiteY2" fmla="*/ 362310 h 610082"/>
                  <a:gd name="connsiteX3" fmla="*/ 362310 w 779281"/>
                  <a:gd name="connsiteY3" fmla="*/ 0 h 610082"/>
                  <a:gd name="connsiteX4" fmla="*/ 724620 w 779281"/>
                  <a:gd name="connsiteY4" fmla="*/ 362310 h 610082"/>
                  <a:gd name="connsiteX5" fmla="*/ 696148 w 779281"/>
                  <a:gd name="connsiteY5" fmla="*/ 503337 h 610082"/>
                  <a:gd name="connsiteX6" fmla="*/ 779281 w 779281"/>
                  <a:gd name="connsiteY6" fmla="*/ 610082 h 610082"/>
                  <a:gd name="connsiteX0" fmla="*/ 36780 w 724620"/>
                  <a:gd name="connsiteY0" fmla="*/ 518642 h 518642"/>
                  <a:gd name="connsiteX1" fmla="*/ 28472 w 724620"/>
                  <a:gd name="connsiteY1" fmla="*/ 503337 h 518642"/>
                  <a:gd name="connsiteX2" fmla="*/ 0 w 724620"/>
                  <a:gd name="connsiteY2" fmla="*/ 362310 h 518642"/>
                  <a:gd name="connsiteX3" fmla="*/ 362310 w 724620"/>
                  <a:gd name="connsiteY3" fmla="*/ 0 h 518642"/>
                  <a:gd name="connsiteX4" fmla="*/ 724620 w 724620"/>
                  <a:gd name="connsiteY4" fmla="*/ 362310 h 518642"/>
                  <a:gd name="connsiteX5" fmla="*/ 696148 w 724620"/>
                  <a:gd name="connsiteY5" fmla="*/ 503337 h 518642"/>
                  <a:gd name="connsiteX0" fmla="*/ 28472 w 724620"/>
                  <a:gd name="connsiteY0" fmla="*/ 503337 h 503337"/>
                  <a:gd name="connsiteX1" fmla="*/ 0 w 724620"/>
                  <a:gd name="connsiteY1" fmla="*/ 362310 h 503337"/>
                  <a:gd name="connsiteX2" fmla="*/ 362310 w 724620"/>
                  <a:gd name="connsiteY2" fmla="*/ 0 h 503337"/>
                  <a:gd name="connsiteX3" fmla="*/ 724620 w 724620"/>
                  <a:gd name="connsiteY3" fmla="*/ 362310 h 503337"/>
                  <a:gd name="connsiteX4" fmla="*/ 696148 w 724620"/>
                  <a:gd name="connsiteY4" fmla="*/ 503337 h 50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620" h="503337">
                    <a:moveTo>
                      <a:pt x="28472" y="503337"/>
                    </a:moveTo>
                    <a:cubicBezTo>
                      <a:pt x="10139" y="459991"/>
                      <a:pt x="0" y="412335"/>
                      <a:pt x="0" y="362310"/>
                    </a:cubicBezTo>
                    <a:cubicBezTo>
                      <a:pt x="0" y="162212"/>
                      <a:pt x="162212" y="0"/>
                      <a:pt x="362310" y="0"/>
                    </a:cubicBezTo>
                    <a:cubicBezTo>
                      <a:pt x="562408" y="0"/>
                      <a:pt x="724620" y="162212"/>
                      <a:pt x="724620" y="362310"/>
                    </a:cubicBezTo>
                    <a:cubicBezTo>
                      <a:pt x="724620" y="412335"/>
                      <a:pt x="714482" y="459991"/>
                      <a:pt x="696148" y="503337"/>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67" name="任意多边形 66"/>
            <p:cNvSpPr/>
            <p:nvPr/>
          </p:nvSpPr>
          <p:spPr>
            <a:xfrm>
              <a:off x="2715782" y="2037855"/>
              <a:ext cx="3380219" cy="1746958"/>
            </a:xfrm>
            <a:custGeom>
              <a:avLst/>
              <a:gdLst>
                <a:gd name="connsiteX0" fmla="*/ 3058081 w 3380219"/>
                <a:gd name="connsiteY0" fmla="*/ 27 h 1746959"/>
                <a:gd name="connsiteX1" fmla="*/ 3380219 w 3380219"/>
                <a:gd name="connsiteY1" fmla="*/ 675 h 1746959"/>
                <a:gd name="connsiteX2" fmla="*/ 3380219 w 3380219"/>
                <a:gd name="connsiteY2" fmla="*/ 291013 h 1746959"/>
                <a:gd name="connsiteX3" fmla="*/ 3368448 w 3380219"/>
                <a:gd name="connsiteY3" fmla="*/ 284623 h 1746959"/>
                <a:gd name="connsiteX4" fmla="*/ 3265471 w 3380219"/>
                <a:gd name="connsiteY4" fmla="*/ 263833 h 1746959"/>
                <a:gd name="connsiteX5" fmla="*/ 3000917 w 3380219"/>
                <a:gd name="connsiteY5" fmla="*/ 528387 h 1746959"/>
                <a:gd name="connsiteX6" fmla="*/ 3265471 w 3380219"/>
                <a:gd name="connsiteY6" fmla="*/ 792941 h 1746959"/>
                <a:gd name="connsiteX7" fmla="*/ 3368448 w 3380219"/>
                <a:gd name="connsiteY7" fmla="*/ 772151 h 1746959"/>
                <a:gd name="connsiteX8" fmla="*/ 3380219 w 3380219"/>
                <a:gd name="connsiteY8" fmla="*/ 765762 h 1746959"/>
                <a:gd name="connsiteX9" fmla="*/ 3380219 w 3380219"/>
                <a:gd name="connsiteY9" fmla="*/ 1387475 h 1746959"/>
                <a:gd name="connsiteX10" fmla="*/ 2924085 w 3380219"/>
                <a:gd name="connsiteY10" fmla="*/ 1387475 h 1746959"/>
                <a:gd name="connsiteX11" fmla="*/ 2944698 w 3380219"/>
                <a:gd name="connsiteY11" fmla="*/ 1418048 h 1746959"/>
                <a:gd name="connsiteX12" fmla="*/ 2963303 w 3380219"/>
                <a:gd name="connsiteY12" fmla="*/ 1510204 h 1746959"/>
                <a:gd name="connsiteX13" fmla="*/ 2726548 w 3380219"/>
                <a:gd name="connsiteY13" fmla="*/ 1746959 h 1746959"/>
                <a:gd name="connsiteX14" fmla="*/ 2489793 w 3380219"/>
                <a:gd name="connsiteY14" fmla="*/ 1510204 h 1746959"/>
                <a:gd name="connsiteX15" fmla="*/ 2508399 w 3380219"/>
                <a:gd name="connsiteY15" fmla="*/ 1418048 h 1746959"/>
                <a:gd name="connsiteX16" fmla="*/ 2529012 w 3380219"/>
                <a:gd name="connsiteY16" fmla="*/ 1387475 h 1746959"/>
                <a:gd name="connsiteX17" fmla="*/ 1056315 w 3380219"/>
                <a:gd name="connsiteY17" fmla="*/ 1387475 h 1746959"/>
                <a:gd name="connsiteX18" fmla="*/ 1066969 w 3380219"/>
                <a:gd name="connsiteY18" fmla="*/ 1371672 h 1746959"/>
                <a:gd name="connsiteX19" fmla="*/ 1087759 w 3380219"/>
                <a:gd name="connsiteY19" fmla="*/ 1268696 h 1746959"/>
                <a:gd name="connsiteX20" fmla="*/ 823205 w 3380219"/>
                <a:gd name="connsiteY20" fmla="*/ 1004142 h 1746959"/>
                <a:gd name="connsiteX21" fmla="*/ 558651 w 3380219"/>
                <a:gd name="connsiteY21" fmla="*/ 1268696 h 1746959"/>
                <a:gd name="connsiteX22" fmla="*/ 579441 w 3380219"/>
                <a:gd name="connsiteY22" fmla="*/ 1371672 h 1746959"/>
                <a:gd name="connsiteX23" fmla="*/ 590096 w 3380219"/>
                <a:gd name="connsiteY23" fmla="*/ 1387475 h 1746959"/>
                <a:gd name="connsiteX24" fmla="*/ 0 w 3380219"/>
                <a:gd name="connsiteY24" fmla="*/ 1387475 h 1746959"/>
                <a:gd name="connsiteX25" fmla="*/ 84569 w 3380219"/>
                <a:gd name="connsiteY25" fmla="*/ 870445 h 1746959"/>
                <a:gd name="connsiteX26" fmla="*/ 694169 w 3380219"/>
                <a:gd name="connsiteY26" fmla="*/ 841871 h 1746959"/>
                <a:gd name="connsiteX27" fmla="*/ 2894444 w 3380219"/>
                <a:gd name="connsiteY27" fmla="*/ 3670 h 1746959"/>
                <a:gd name="connsiteX28" fmla="*/ 3058081 w 3380219"/>
                <a:gd name="connsiteY28" fmla="*/ 27 h 1746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0219" h="1746959">
                  <a:moveTo>
                    <a:pt x="3058081" y="27"/>
                  </a:moveTo>
                  <a:cubicBezTo>
                    <a:pt x="3190910" y="-470"/>
                    <a:pt x="3248060" y="6293"/>
                    <a:pt x="3380219" y="675"/>
                  </a:cubicBezTo>
                  <a:lnTo>
                    <a:pt x="3380219" y="291013"/>
                  </a:lnTo>
                  <a:lnTo>
                    <a:pt x="3368448" y="284623"/>
                  </a:lnTo>
                  <a:cubicBezTo>
                    <a:pt x="3336797" y="271236"/>
                    <a:pt x="3301998" y="263833"/>
                    <a:pt x="3265471" y="263833"/>
                  </a:cubicBezTo>
                  <a:cubicBezTo>
                    <a:pt x="3119362" y="263833"/>
                    <a:pt x="3000917" y="382278"/>
                    <a:pt x="3000917" y="528387"/>
                  </a:cubicBezTo>
                  <a:cubicBezTo>
                    <a:pt x="3000917" y="674496"/>
                    <a:pt x="3119362" y="792941"/>
                    <a:pt x="3265471" y="792941"/>
                  </a:cubicBezTo>
                  <a:cubicBezTo>
                    <a:pt x="3301998" y="792941"/>
                    <a:pt x="3336797" y="785538"/>
                    <a:pt x="3368448" y="772151"/>
                  </a:cubicBezTo>
                  <a:lnTo>
                    <a:pt x="3380219" y="765762"/>
                  </a:lnTo>
                  <a:lnTo>
                    <a:pt x="3380219" y="1387475"/>
                  </a:lnTo>
                  <a:lnTo>
                    <a:pt x="2924085" y="1387475"/>
                  </a:lnTo>
                  <a:lnTo>
                    <a:pt x="2944698" y="1418048"/>
                  </a:lnTo>
                  <a:cubicBezTo>
                    <a:pt x="2956678" y="1446373"/>
                    <a:pt x="2963303" y="1477515"/>
                    <a:pt x="2963303" y="1510204"/>
                  </a:cubicBezTo>
                  <a:cubicBezTo>
                    <a:pt x="2963303" y="1640960"/>
                    <a:pt x="2857304" y="1746959"/>
                    <a:pt x="2726548" y="1746959"/>
                  </a:cubicBezTo>
                  <a:cubicBezTo>
                    <a:pt x="2595792" y="1746959"/>
                    <a:pt x="2489793" y="1640960"/>
                    <a:pt x="2489793" y="1510204"/>
                  </a:cubicBezTo>
                  <a:cubicBezTo>
                    <a:pt x="2489793" y="1477515"/>
                    <a:pt x="2496418" y="1446373"/>
                    <a:pt x="2508399" y="1418048"/>
                  </a:cubicBezTo>
                  <a:lnTo>
                    <a:pt x="2529012" y="1387475"/>
                  </a:lnTo>
                  <a:lnTo>
                    <a:pt x="1056315" y="1387475"/>
                  </a:lnTo>
                  <a:lnTo>
                    <a:pt x="1066969" y="1371672"/>
                  </a:lnTo>
                  <a:cubicBezTo>
                    <a:pt x="1080356" y="1340022"/>
                    <a:pt x="1087759" y="1305223"/>
                    <a:pt x="1087759" y="1268696"/>
                  </a:cubicBezTo>
                  <a:cubicBezTo>
                    <a:pt x="1087759" y="1122587"/>
                    <a:pt x="969314" y="1004142"/>
                    <a:pt x="823205" y="1004142"/>
                  </a:cubicBezTo>
                  <a:cubicBezTo>
                    <a:pt x="677096" y="1004142"/>
                    <a:pt x="558651" y="1122587"/>
                    <a:pt x="558651" y="1268696"/>
                  </a:cubicBezTo>
                  <a:cubicBezTo>
                    <a:pt x="558651" y="1305223"/>
                    <a:pt x="566054" y="1340022"/>
                    <a:pt x="579441" y="1371672"/>
                  </a:cubicBezTo>
                  <a:lnTo>
                    <a:pt x="590096" y="1387475"/>
                  </a:lnTo>
                  <a:lnTo>
                    <a:pt x="0" y="1387475"/>
                  </a:lnTo>
                  <a:lnTo>
                    <a:pt x="84569" y="870445"/>
                  </a:lnTo>
                  <a:lnTo>
                    <a:pt x="694169" y="841871"/>
                  </a:lnTo>
                  <a:cubicBezTo>
                    <a:pt x="1162481" y="697409"/>
                    <a:pt x="2113394" y="-18056"/>
                    <a:pt x="2894444" y="3670"/>
                  </a:cubicBezTo>
                  <a:cubicBezTo>
                    <a:pt x="2961119" y="1164"/>
                    <a:pt x="3013804" y="192"/>
                    <a:pt x="3058081" y="27"/>
                  </a:cubicBezTo>
                  <a:close/>
                </a:path>
              </a:pathLst>
            </a:cu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srgbClr val="FFFFFF"/>
                </a:solidFill>
                <a:latin typeface="Calibri"/>
                <a:ea typeface="宋体" panose="02010600030101010101" pitchFamily="2" charset="-122"/>
              </a:endParaRPr>
            </a:p>
          </p:txBody>
        </p:sp>
        <p:sp>
          <p:nvSpPr>
            <p:cNvPr id="68" name="任意多边形 67"/>
            <p:cNvSpPr/>
            <p:nvPr/>
          </p:nvSpPr>
          <p:spPr>
            <a:xfrm>
              <a:off x="6126483" y="3017968"/>
              <a:ext cx="3393563" cy="1574729"/>
            </a:xfrm>
            <a:custGeom>
              <a:avLst/>
              <a:gdLst>
                <a:gd name="connsiteX0" fmla="*/ 1357242 w 3393563"/>
                <a:gd name="connsiteY0" fmla="*/ 0 h 1574730"/>
                <a:gd name="connsiteX1" fmla="*/ 1593997 w 3393563"/>
                <a:gd name="connsiteY1" fmla="*/ 236755 h 1574730"/>
                <a:gd name="connsiteX2" fmla="*/ 1524653 w 3393563"/>
                <a:gd name="connsiteY2" fmla="*/ 404166 h 1574730"/>
                <a:gd name="connsiteX3" fmla="*/ 1492305 w 3393563"/>
                <a:gd name="connsiteY3" fmla="*/ 430856 h 1574730"/>
                <a:gd name="connsiteX4" fmla="*/ 3171826 w 3393563"/>
                <a:gd name="connsiteY4" fmla="*/ 433257 h 1574730"/>
                <a:gd name="connsiteX5" fmla="*/ 3375457 w 3393563"/>
                <a:gd name="connsiteY5" fmla="*/ 647798 h 1574730"/>
                <a:gd name="connsiteX6" fmla="*/ 3371850 w 3393563"/>
                <a:gd name="connsiteY6" fmla="*/ 1409570 h 1574730"/>
                <a:gd name="connsiteX7" fmla="*/ 3238500 w 3393563"/>
                <a:gd name="connsiteY7" fmla="*/ 1571494 h 1574730"/>
                <a:gd name="connsiteX8" fmla="*/ 0 w 3393563"/>
                <a:gd name="connsiteY8" fmla="*/ 1574730 h 1574730"/>
                <a:gd name="connsiteX9" fmla="*/ 0 w 3393563"/>
                <a:gd name="connsiteY9" fmla="*/ 428722 h 1574730"/>
                <a:gd name="connsiteX10" fmla="*/ 1221710 w 3393563"/>
                <a:gd name="connsiteY10" fmla="*/ 430469 h 1574730"/>
                <a:gd name="connsiteX11" fmla="*/ 1189831 w 3393563"/>
                <a:gd name="connsiteY11" fmla="*/ 404166 h 1574730"/>
                <a:gd name="connsiteX12" fmla="*/ 1120487 w 3393563"/>
                <a:gd name="connsiteY12" fmla="*/ 236755 h 1574730"/>
                <a:gd name="connsiteX13" fmla="*/ 1357242 w 3393563"/>
                <a:gd name="connsiteY13" fmla="*/ 0 h 15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3563" h="1574730">
                  <a:moveTo>
                    <a:pt x="1357242" y="0"/>
                  </a:moveTo>
                  <a:cubicBezTo>
                    <a:pt x="1487998" y="0"/>
                    <a:pt x="1593997" y="105999"/>
                    <a:pt x="1593997" y="236755"/>
                  </a:cubicBezTo>
                  <a:cubicBezTo>
                    <a:pt x="1593997" y="302133"/>
                    <a:pt x="1567498" y="361322"/>
                    <a:pt x="1524653" y="404166"/>
                  </a:cubicBezTo>
                  <a:lnTo>
                    <a:pt x="1492305" y="430856"/>
                  </a:lnTo>
                  <a:lnTo>
                    <a:pt x="3171826" y="433257"/>
                  </a:lnTo>
                  <a:cubicBezTo>
                    <a:pt x="3312728" y="485721"/>
                    <a:pt x="3353617" y="552473"/>
                    <a:pt x="3375457" y="647798"/>
                  </a:cubicBezTo>
                  <a:cubicBezTo>
                    <a:pt x="3408794" y="810517"/>
                    <a:pt x="3389120" y="1254827"/>
                    <a:pt x="3371850" y="1409570"/>
                  </a:cubicBezTo>
                  <a:cubicBezTo>
                    <a:pt x="3349818" y="1511925"/>
                    <a:pt x="3328987" y="1529679"/>
                    <a:pt x="3238500" y="1571494"/>
                  </a:cubicBezTo>
                  <a:lnTo>
                    <a:pt x="0" y="1574730"/>
                  </a:lnTo>
                  <a:lnTo>
                    <a:pt x="0" y="428722"/>
                  </a:lnTo>
                  <a:lnTo>
                    <a:pt x="1221710" y="430469"/>
                  </a:lnTo>
                  <a:lnTo>
                    <a:pt x="1189831" y="404166"/>
                  </a:lnTo>
                  <a:cubicBezTo>
                    <a:pt x="1146987" y="361322"/>
                    <a:pt x="1120487" y="302133"/>
                    <a:pt x="1120487" y="236755"/>
                  </a:cubicBezTo>
                  <a:cubicBezTo>
                    <a:pt x="1120487" y="105999"/>
                    <a:pt x="1226486" y="0"/>
                    <a:pt x="1357242"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srgbClr val="FFFFFF"/>
                </a:solidFill>
                <a:latin typeface="Calibri"/>
                <a:ea typeface="宋体" panose="02010600030101010101" pitchFamily="2" charset="-122"/>
              </a:endParaRPr>
            </a:p>
          </p:txBody>
        </p:sp>
        <p:sp>
          <p:nvSpPr>
            <p:cNvPr id="69" name="任意多边形 68"/>
            <p:cNvSpPr/>
            <p:nvPr/>
          </p:nvSpPr>
          <p:spPr>
            <a:xfrm>
              <a:off x="5744498" y="2047726"/>
              <a:ext cx="3552653" cy="1374610"/>
            </a:xfrm>
            <a:custGeom>
              <a:avLst/>
              <a:gdLst>
                <a:gd name="connsiteX0" fmla="*/ 386746 w 3552652"/>
                <a:gd name="connsiteY0" fmla="*/ 3 h 1374611"/>
                <a:gd name="connsiteX1" fmla="*/ 2358420 w 3552652"/>
                <a:gd name="connsiteY1" fmla="*/ 1022498 h 1374611"/>
                <a:gd name="connsiteX2" fmla="*/ 3552652 w 3552652"/>
                <a:gd name="connsiteY2" fmla="*/ 1374611 h 1374611"/>
                <a:gd name="connsiteX3" fmla="*/ 1939411 w 3552652"/>
                <a:gd name="connsiteY3" fmla="*/ 1374611 h 1374611"/>
                <a:gd name="connsiteX4" fmla="*/ 1982991 w 3552652"/>
                <a:gd name="connsiteY4" fmla="*/ 1309973 h 1374611"/>
                <a:gd name="connsiteX5" fmla="*/ 2003781 w 3552652"/>
                <a:gd name="connsiteY5" fmla="*/ 1206997 h 1374611"/>
                <a:gd name="connsiteX6" fmla="*/ 1739227 w 3552652"/>
                <a:gd name="connsiteY6" fmla="*/ 942443 h 1374611"/>
                <a:gd name="connsiteX7" fmla="*/ 1474673 w 3552652"/>
                <a:gd name="connsiteY7" fmla="*/ 1206997 h 1374611"/>
                <a:gd name="connsiteX8" fmla="*/ 1495463 w 3552652"/>
                <a:gd name="connsiteY8" fmla="*/ 1309973 h 1374611"/>
                <a:gd name="connsiteX9" fmla="*/ 1539043 w 3552652"/>
                <a:gd name="connsiteY9" fmla="*/ 1374611 h 1374611"/>
                <a:gd name="connsiteX10" fmla="*/ 381983 w 3552652"/>
                <a:gd name="connsiteY10" fmla="*/ 1374611 h 1374611"/>
                <a:gd name="connsiteX11" fmla="*/ 384313 w 3552652"/>
                <a:gd name="connsiteY11" fmla="*/ 702307 h 1374611"/>
                <a:gd name="connsiteX12" fmla="*/ 369127 w 3552652"/>
                <a:gd name="connsiteY12" fmla="*/ 714836 h 1374611"/>
                <a:gd name="connsiteX13" fmla="*/ 236755 w 3552652"/>
                <a:gd name="connsiteY13" fmla="*/ 755270 h 1374611"/>
                <a:gd name="connsiteX14" fmla="*/ 0 w 3552652"/>
                <a:gd name="connsiteY14" fmla="*/ 518515 h 1374611"/>
                <a:gd name="connsiteX15" fmla="*/ 236755 w 3552652"/>
                <a:gd name="connsiteY15" fmla="*/ 281760 h 1374611"/>
                <a:gd name="connsiteX16" fmla="*/ 369127 w 3552652"/>
                <a:gd name="connsiteY16" fmla="*/ 322194 h 1374611"/>
                <a:gd name="connsiteX17" fmla="*/ 385583 w 3552652"/>
                <a:gd name="connsiteY17" fmla="*/ 335771 h 1374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52652" h="1374611">
                  <a:moveTo>
                    <a:pt x="386746" y="3"/>
                  </a:moveTo>
                  <a:cubicBezTo>
                    <a:pt x="1135252" y="-1532"/>
                    <a:pt x="1862519" y="679097"/>
                    <a:pt x="2358420" y="1022498"/>
                  </a:cubicBezTo>
                  <a:cubicBezTo>
                    <a:pt x="3061298" y="1058907"/>
                    <a:pt x="3119650" y="1166752"/>
                    <a:pt x="3552652" y="1374611"/>
                  </a:cubicBezTo>
                  <a:lnTo>
                    <a:pt x="1939411" y="1374611"/>
                  </a:lnTo>
                  <a:lnTo>
                    <a:pt x="1982991" y="1309973"/>
                  </a:lnTo>
                  <a:cubicBezTo>
                    <a:pt x="1996378" y="1278323"/>
                    <a:pt x="2003781" y="1243524"/>
                    <a:pt x="2003781" y="1206997"/>
                  </a:cubicBezTo>
                  <a:cubicBezTo>
                    <a:pt x="2003781" y="1060888"/>
                    <a:pt x="1885336" y="942443"/>
                    <a:pt x="1739227" y="942443"/>
                  </a:cubicBezTo>
                  <a:cubicBezTo>
                    <a:pt x="1593118" y="942443"/>
                    <a:pt x="1474673" y="1060888"/>
                    <a:pt x="1474673" y="1206997"/>
                  </a:cubicBezTo>
                  <a:cubicBezTo>
                    <a:pt x="1474673" y="1243524"/>
                    <a:pt x="1482076" y="1278323"/>
                    <a:pt x="1495463" y="1309973"/>
                  </a:cubicBezTo>
                  <a:lnTo>
                    <a:pt x="1539043" y="1374611"/>
                  </a:lnTo>
                  <a:lnTo>
                    <a:pt x="381983" y="1374611"/>
                  </a:lnTo>
                  <a:lnTo>
                    <a:pt x="384313" y="702307"/>
                  </a:lnTo>
                  <a:lnTo>
                    <a:pt x="369127" y="714836"/>
                  </a:lnTo>
                  <a:cubicBezTo>
                    <a:pt x="331340" y="740364"/>
                    <a:pt x="285788" y="755270"/>
                    <a:pt x="236755" y="755270"/>
                  </a:cubicBezTo>
                  <a:cubicBezTo>
                    <a:pt x="105999" y="755270"/>
                    <a:pt x="0" y="649271"/>
                    <a:pt x="0" y="518515"/>
                  </a:cubicBezTo>
                  <a:cubicBezTo>
                    <a:pt x="0" y="387759"/>
                    <a:pt x="105999" y="281760"/>
                    <a:pt x="236755" y="281760"/>
                  </a:cubicBezTo>
                  <a:cubicBezTo>
                    <a:pt x="285788" y="281760"/>
                    <a:pt x="331340" y="296666"/>
                    <a:pt x="369127" y="322194"/>
                  </a:cubicBezTo>
                  <a:lnTo>
                    <a:pt x="385583" y="33577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srgbClr val="FFFFFF"/>
                </a:solidFill>
                <a:latin typeface="Calibri"/>
                <a:ea typeface="宋体" panose="02010600030101010101" pitchFamily="2" charset="-122"/>
              </a:endParaRPr>
            </a:p>
          </p:txBody>
        </p:sp>
        <p:grpSp>
          <p:nvGrpSpPr>
            <p:cNvPr id="70" name="组合 69"/>
            <p:cNvGrpSpPr/>
            <p:nvPr/>
          </p:nvGrpSpPr>
          <p:grpSpPr>
            <a:xfrm>
              <a:off x="7523892" y="3675867"/>
              <a:ext cx="1312001" cy="1184878"/>
              <a:chOff x="1475561" y="2391775"/>
              <a:chExt cx="724620" cy="654410"/>
            </a:xfrm>
          </p:grpSpPr>
          <p:sp>
            <p:nvSpPr>
              <p:cNvPr id="71" name="任意多边形 70"/>
              <p:cNvSpPr/>
              <p:nvPr/>
            </p:nvSpPr>
            <p:spPr>
              <a:xfrm>
                <a:off x="1475561" y="2391775"/>
                <a:ext cx="724620" cy="509118"/>
              </a:xfrm>
              <a:custGeom>
                <a:avLst/>
                <a:gdLst>
                  <a:gd name="connsiteX0" fmla="*/ 362310 w 724620"/>
                  <a:gd name="connsiteY0" fmla="*/ 0 h 509118"/>
                  <a:gd name="connsiteX1" fmla="*/ 724620 w 724620"/>
                  <a:gd name="connsiteY1" fmla="*/ 362310 h 509118"/>
                  <a:gd name="connsiteX2" fmla="*/ 696148 w 724620"/>
                  <a:gd name="connsiteY2" fmla="*/ 503337 h 509118"/>
                  <a:gd name="connsiteX3" fmla="*/ 693010 w 724620"/>
                  <a:gd name="connsiteY3" fmla="*/ 509118 h 509118"/>
                  <a:gd name="connsiteX4" fmla="*/ 31610 w 724620"/>
                  <a:gd name="connsiteY4" fmla="*/ 509118 h 509118"/>
                  <a:gd name="connsiteX5" fmla="*/ 28472 w 724620"/>
                  <a:gd name="connsiteY5" fmla="*/ 503337 h 509118"/>
                  <a:gd name="connsiteX6" fmla="*/ 0 w 724620"/>
                  <a:gd name="connsiteY6" fmla="*/ 362310 h 509118"/>
                  <a:gd name="connsiteX7" fmla="*/ 362310 w 724620"/>
                  <a:gd name="connsiteY7" fmla="*/ 0 h 50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620" h="509118">
                    <a:moveTo>
                      <a:pt x="362310" y="0"/>
                    </a:moveTo>
                    <a:cubicBezTo>
                      <a:pt x="562408" y="0"/>
                      <a:pt x="724620" y="162212"/>
                      <a:pt x="724620" y="362310"/>
                    </a:cubicBezTo>
                    <a:cubicBezTo>
                      <a:pt x="724620" y="412335"/>
                      <a:pt x="714482" y="459991"/>
                      <a:pt x="696148" y="503337"/>
                    </a:cubicBezTo>
                    <a:lnTo>
                      <a:pt x="693010" y="509118"/>
                    </a:lnTo>
                    <a:lnTo>
                      <a:pt x="31610" y="509118"/>
                    </a:lnTo>
                    <a:lnTo>
                      <a:pt x="28472" y="503337"/>
                    </a:lnTo>
                    <a:cubicBezTo>
                      <a:pt x="10139" y="459991"/>
                      <a:pt x="0" y="412335"/>
                      <a:pt x="0" y="362310"/>
                    </a:cubicBezTo>
                    <a:cubicBezTo>
                      <a:pt x="0" y="162212"/>
                      <a:pt x="162212" y="0"/>
                      <a:pt x="362310" y="0"/>
                    </a:cubicBezTo>
                    <a:close/>
                  </a:path>
                </a:pathLst>
              </a:custGeom>
              <a:solidFill>
                <a:srgbClr val="383C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2" name="椭圆 71"/>
              <p:cNvSpPr/>
              <p:nvPr/>
            </p:nvSpPr>
            <p:spPr>
              <a:xfrm>
                <a:off x="1545771" y="2461985"/>
                <a:ext cx="584200" cy="584200"/>
              </a:xfrm>
              <a:prstGeom prst="ellipse">
                <a:avLst/>
              </a:prstGeom>
              <a:gradFill flip="none" rotWithShape="1">
                <a:gsLst>
                  <a:gs pos="84000">
                    <a:schemeClr val="tx1">
                      <a:lumMod val="75000"/>
                      <a:lumOff val="25000"/>
                    </a:schemeClr>
                  </a:gs>
                  <a:gs pos="47000">
                    <a:schemeClr val="tx1">
                      <a:lumMod val="65000"/>
                      <a:lumOff val="35000"/>
                    </a:schemeClr>
                  </a:gs>
                  <a:gs pos="62000">
                    <a:srgbClr val="777777"/>
                  </a:gs>
                  <a:gs pos="73000">
                    <a:srgbClr val="5C5C5C"/>
                  </a:gs>
                  <a:gs pos="0">
                    <a:schemeClr val="tx1">
                      <a:lumMod val="65000"/>
                      <a:lumOff val="3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3" name="椭圆 72"/>
              <p:cNvSpPr/>
              <p:nvPr/>
            </p:nvSpPr>
            <p:spPr>
              <a:xfrm>
                <a:off x="1634671" y="2550885"/>
                <a:ext cx="406400" cy="406400"/>
              </a:xfrm>
              <a:prstGeom prst="ellipse">
                <a:avLst/>
              </a:prstGeom>
              <a:solidFill>
                <a:srgbClr val="E4E4E4"/>
              </a:solidFill>
              <a:ln>
                <a:noFill/>
              </a:ln>
              <a:effectLst>
                <a:outerShdw blurRad="25400" dist="25400" dir="2700000" algn="tl" rotWithShape="0">
                  <a:prstClr val="black">
                    <a:alpha val="40000"/>
                  </a:prstClr>
                </a:outerShdw>
              </a:effectLst>
              <a:scene3d>
                <a:camera prst="orthographicFront"/>
                <a:lightRig rig="threePt" dir="t"/>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4" name="椭圆 73"/>
              <p:cNvSpPr/>
              <p:nvPr/>
            </p:nvSpPr>
            <p:spPr>
              <a:xfrm>
                <a:off x="1802152" y="2718366"/>
                <a:ext cx="71438" cy="71438"/>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5" name="梯形 74"/>
              <p:cNvSpPr/>
              <p:nvPr/>
            </p:nvSpPr>
            <p:spPr>
              <a:xfrm flipV="1">
                <a:off x="1812296" y="259394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6" name="梯形 75"/>
              <p:cNvSpPr/>
              <p:nvPr/>
            </p:nvSpPr>
            <p:spPr>
              <a:xfrm rot="4320000" flipV="1">
                <a:off x="1921002"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7" name="梯形 76"/>
              <p:cNvSpPr/>
              <p:nvPr/>
            </p:nvSpPr>
            <p:spPr>
              <a:xfrm rot="8640000" flipV="1">
                <a:off x="1879480"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8" name="梯形 77"/>
              <p:cNvSpPr/>
              <p:nvPr/>
            </p:nvSpPr>
            <p:spPr>
              <a:xfrm rot="12960000" flipV="1">
                <a:off x="1745112"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9" name="梯形 78"/>
              <p:cNvSpPr/>
              <p:nvPr/>
            </p:nvSpPr>
            <p:spPr>
              <a:xfrm rot="17280000" flipV="1">
                <a:off x="1703590"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9" name="任意多边形 98"/>
              <p:cNvSpPr/>
              <p:nvPr/>
            </p:nvSpPr>
            <p:spPr>
              <a:xfrm>
                <a:off x="1475561" y="2394268"/>
                <a:ext cx="724620" cy="503337"/>
              </a:xfrm>
              <a:custGeom>
                <a:avLst/>
                <a:gdLst>
                  <a:gd name="connsiteX0" fmla="*/ 362310 w 724620"/>
                  <a:gd name="connsiteY0" fmla="*/ 0 h 518642"/>
                  <a:gd name="connsiteX1" fmla="*/ 724620 w 724620"/>
                  <a:gd name="connsiteY1" fmla="*/ 362310 h 518642"/>
                  <a:gd name="connsiteX2" fmla="*/ 696148 w 724620"/>
                  <a:gd name="connsiteY2" fmla="*/ 503337 h 518642"/>
                  <a:gd name="connsiteX3" fmla="*/ 687841 w 724620"/>
                  <a:gd name="connsiteY3" fmla="*/ 518642 h 518642"/>
                  <a:gd name="connsiteX4" fmla="*/ 36780 w 724620"/>
                  <a:gd name="connsiteY4" fmla="*/ 518642 h 518642"/>
                  <a:gd name="connsiteX5" fmla="*/ 28472 w 724620"/>
                  <a:gd name="connsiteY5" fmla="*/ 503337 h 518642"/>
                  <a:gd name="connsiteX6" fmla="*/ 0 w 724620"/>
                  <a:gd name="connsiteY6" fmla="*/ 362310 h 518642"/>
                  <a:gd name="connsiteX7" fmla="*/ 362310 w 724620"/>
                  <a:gd name="connsiteY7" fmla="*/ 0 h 518642"/>
                  <a:gd name="connsiteX0" fmla="*/ 687841 w 779281"/>
                  <a:gd name="connsiteY0" fmla="*/ 518642 h 610082"/>
                  <a:gd name="connsiteX1" fmla="*/ 36780 w 779281"/>
                  <a:gd name="connsiteY1" fmla="*/ 518642 h 610082"/>
                  <a:gd name="connsiteX2" fmla="*/ 28472 w 779281"/>
                  <a:gd name="connsiteY2" fmla="*/ 503337 h 610082"/>
                  <a:gd name="connsiteX3" fmla="*/ 0 w 779281"/>
                  <a:gd name="connsiteY3" fmla="*/ 362310 h 610082"/>
                  <a:gd name="connsiteX4" fmla="*/ 362310 w 779281"/>
                  <a:gd name="connsiteY4" fmla="*/ 0 h 610082"/>
                  <a:gd name="connsiteX5" fmla="*/ 724620 w 779281"/>
                  <a:gd name="connsiteY5" fmla="*/ 362310 h 610082"/>
                  <a:gd name="connsiteX6" fmla="*/ 696148 w 779281"/>
                  <a:gd name="connsiteY6" fmla="*/ 503337 h 610082"/>
                  <a:gd name="connsiteX7" fmla="*/ 779281 w 779281"/>
                  <a:gd name="connsiteY7" fmla="*/ 610082 h 610082"/>
                  <a:gd name="connsiteX0" fmla="*/ 36780 w 779281"/>
                  <a:gd name="connsiteY0" fmla="*/ 518642 h 610082"/>
                  <a:gd name="connsiteX1" fmla="*/ 28472 w 779281"/>
                  <a:gd name="connsiteY1" fmla="*/ 503337 h 610082"/>
                  <a:gd name="connsiteX2" fmla="*/ 0 w 779281"/>
                  <a:gd name="connsiteY2" fmla="*/ 362310 h 610082"/>
                  <a:gd name="connsiteX3" fmla="*/ 362310 w 779281"/>
                  <a:gd name="connsiteY3" fmla="*/ 0 h 610082"/>
                  <a:gd name="connsiteX4" fmla="*/ 724620 w 779281"/>
                  <a:gd name="connsiteY4" fmla="*/ 362310 h 610082"/>
                  <a:gd name="connsiteX5" fmla="*/ 696148 w 779281"/>
                  <a:gd name="connsiteY5" fmla="*/ 503337 h 610082"/>
                  <a:gd name="connsiteX6" fmla="*/ 779281 w 779281"/>
                  <a:gd name="connsiteY6" fmla="*/ 610082 h 610082"/>
                  <a:gd name="connsiteX0" fmla="*/ 36780 w 724620"/>
                  <a:gd name="connsiteY0" fmla="*/ 518642 h 518642"/>
                  <a:gd name="connsiteX1" fmla="*/ 28472 w 724620"/>
                  <a:gd name="connsiteY1" fmla="*/ 503337 h 518642"/>
                  <a:gd name="connsiteX2" fmla="*/ 0 w 724620"/>
                  <a:gd name="connsiteY2" fmla="*/ 362310 h 518642"/>
                  <a:gd name="connsiteX3" fmla="*/ 362310 w 724620"/>
                  <a:gd name="connsiteY3" fmla="*/ 0 h 518642"/>
                  <a:gd name="connsiteX4" fmla="*/ 724620 w 724620"/>
                  <a:gd name="connsiteY4" fmla="*/ 362310 h 518642"/>
                  <a:gd name="connsiteX5" fmla="*/ 696148 w 724620"/>
                  <a:gd name="connsiteY5" fmla="*/ 503337 h 518642"/>
                  <a:gd name="connsiteX0" fmla="*/ 28472 w 724620"/>
                  <a:gd name="connsiteY0" fmla="*/ 503337 h 503337"/>
                  <a:gd name="connsiteX1" fmla="*/ 0 w 724620"/>
                  <a:gd name="connsiteY1" fmla="*/ 362310 h 503337"/>
                  <a:gd name="connsiteX2" fmla="*/ 362310 w 724620"/>
                  <a:gd name="connsiteY2" fmla="*/ 0 h 503337"/>
                  <a:gd name="connsiteX3" fmla="*/ 724620 w 724620"/>
                  <a:gd name="connsiteY3" fmla="*/ 362310 h 503337"/>
                  <a:gd name="connsiteX4" fmla="*/ 696148 w 724620"/>
                  <a:gd name="connsiteY4" fmla="*/ 503337 h 50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620" h="503337">
                    <a:moveTo>
                      <a:pt x="28472" y="503337"/>
                    </a:moveTo>
                    <a:cubicBezTo>
                      <a:pt x="10139" y="459991"/>
                      <a:pt x="0" y="412335"/>
                      <a:pt x="0" y="362310"/>
                    </a:cubicBezTo>
                    <a:cubicBezTo>
                      <a:pt x="0" y="162212"/>
                      <a:pt x="162212" y="0"/>
                      <a:pt x="362310" y="0"/>
                    </a:cubicBezTo>
                    <a:cubicBezTo>
                      <a:pt x="562408" y="0"/>
                      <a:pt x="724620" y="162212"/>
                      <a:pt x="724620" y="362310"/>
                    </a:cubicBezTo>
                    <a:cubicBezTo>
                      <a:pt x="724620" y="412335"/>
                      <a:pt x="714482" y="459991"/>
                      <a:pt x="696148" y="503337"/>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143" name="文本框 6"/>
          <p:cNvSpPr txBox="1"/>
          <p:nvPr/>
        </p:nvSpPr>
        <p:spPr>
          <a:xfrm>
            <a:off x="3371579" y="1922545"/>
            <a:ext cx="378227" cy="484758"/>
          </a:xfrm>
          <a:prstGeom prst="rect">
            <a:avLst/>
          </a:prstGeom>
          <a:noFill/>
        </p:spPr>
        <p:txBody>
          <a:bodyPr wrap="square" lIns="68589" tIns="34295" rIns="68589" bIns="34295" rtlCol="0">
            <a:spAutoFit/>
          </a:bodyPr>
          <a:lstStyle/>
          <a:p>
            <a:pPr algn="ctr">
              <a:defRPr/>
            </a:pPr>
            <a:r>
              <a:rPr lang="en-US" altLang="zh-CN" sz="2700" dirty="0">
                <a:solidFill>
                  <a:srgbClr val="FFFFFF"/>
                </a:solidFill>
                <a:latin typeface="Impact" panose="020B0806030902050204" pitchFamily="34" charset="0"/>
                <a:ea typeface="宋体" panose="02010600030101010101" pitchFamily="2" charset="-122"/>
                <a:cs typeface="Iskoola Pota" panose="020B0502040204020203" pitchFamily="34" charset="0"/>
              </a:rPr>
              <a:t>A</a:t>
            </a:r>
            <a:endParaRPr lang="zh-CN" altLang="en-US" sz="2700" dirty="0">
              <a:solidFill>
                <a:srgbClr val="FFFFFF"/>
              </a:solidFill>
              <a:latin typeface="Impact" panose="020B0806030902050204" pitchFamily="34" charset="0"/>
              <a:ea typeface="宋体" panose="02010600030101010101" pitchFamily="2" charset="-122"/>
              <a:cs typeface="Iskoola Pota" panose="020B0502040204020203" pitchFamily="34" charset="0"/>
            </a:endParaRPr>
          </a:p>
        </p:txBody>
      </p:sp>
      <p:sp>
        <p:nvSpPr>
          <p:cNvPr id="144" name="文本框 63"/>
          <p:cNvSpPr txBox="1"/>
          <p:nvPr/>
        </p:nvSpPr>
        <p:spPr>
          <a:xfrm>
            <a:off x="5003310" y="1913964"/>
            <a:ext cx="378227" cy="484758"/>
          </a:xfrm>
          <a:prstGeom prst="rect">
            <a:avLst/>
          </a:prstGeom>
          <a:noFill/>
        </p:spPr>
        <p:txBody>
          <a:bodyPr wrap="square" lIns="68589" tIns="34295" rIns="68589" bIns="34295" rtlCol="0">
            <a:spAutoFit/>
          </a:bodyPr>
          <a:lstStyle/>
          <a:p>
            <a:pPr algn="ctr">
              <a:defRPr/>
            </a:pPr>
            <a:r>
              <a:rPr lang="en-US" altLang="zh-CN" sz="2700" dirty="0">
                <a:solidFill>
                  <a:srgbClr val="FFFFFF"/>
                </a:solidFill>
                <a:latin typeface="Impact" panose="020B0806030902050204" pitchFamily="34" charset="0"/>
                <a:ea typeface="宋体" panose="02010600030101010101" pitchFamily="2" charset="-122"/>
                <a:cs typeface="Iskoola Pota" panose="020B0502040204020203" pitchFamily="34" charset="0"/>
              </a:rPr>
              <a:t>B</a:t>
            </a:r>
            <a:endParaRPr lang="zh-CN" altLang="en-US" sz="2700" dirty="0">
              <a:solidFill>
                <a:srgbClr val="FFFFFF"/>
              </a:solidFill>
              <a:latin typeface="Impact" panose="020B0806030902050204" pitchFamily="34" charset="0"/>
              <a:ea typeface="宋体" panose="02010600030101010101" pitchFamily="2" charset="-122"/>
              <a:cs typeface="Iskoola Pota" panose="020B0502040204020203" pitchFamily="34" charset="0"/>
            </a:endParaRPr>
          </a:p>
        </p:txBody>
      </p:sp>
      <p:sp>
        <p:nvSpPr>
          <p:cNvPr id="145" name="文本框 64"/>
          <p:cNvSpPr txBox="1"/>
          <p:nvPr/>
        </p:nvSpPr>
        <p:spPr>
          <a:xfrm>
            <a:off x="5200920" y="2720605"/>
            <a:ext cx="378227" cy="484758"/>
          </a:xfrm>
          <a:prstGeom prst="rect">
            <a:avLst/>
          </a:prstGeom>
          <a:noFill/>
        </p:spPr>
        <p:txBody>
          <a:bodyPr wrap="square" lIns="68589" tIns="34295" rIns="68589" bIns="34295" rtlCol="0">
            <a:spAutoFit/>
          </a:bodyPr>
          <a:lstStyle/>
          <a:p>
            <a:pPr algn="ctr">
              <a:defRPr/>
            </a:pPr>
            <a:r>
              <a:rPr lang="en-US" altLang="zh-CN" sz="2700" dirty="0">
                <a:solidFill>
                  <a:srgbClr val="FFFFFF"/>
                </a:solidFill>
                <a:latin typeface="Impact" panose="020B0806030902050204" pitchFamily="34" charset="0"/>
                <a:ea typeface="宋体" panose="02010600030101010101" pitchFamily="2" charset="-122"/>
                <a:cs typeface="Iskoola Pota" panose="020B0502040204020203" pitchFamily="34" charset="0"/>
              </a:rPr>
              <a:t>D</a:t>
            </a:r>
            <a:endParaRPr lang="zh-CN" altLang="en-US" sz="2700" dirty="0">
              <a:solidFill>
                <a:srgbClr val="FFFFFF"/>
              </a:solidFill>
              <a:latin typeface="Impact" panose="020B0806030902050204" pitchFamily="34" charset="0"/>
              <a:ea typeface="宋体" panose="02010600030101010101" pitchFamily="2" charset="-122"/>
              <a:cs typeface="Iskoola Pota" panose="020B0502040204020203" pitchFamily="34" charset="0"/>
            </a:endParaRPr>
          </a:p>
        </p:txBody>
      </p:sp>
      <p:sp>
        <p:nvSpPr>
          <p:cNvPr id="146" name="文本框 65"/>
          <p:cNvSpPr txBox="1"/>
          <p:nvPr/>
        </p:nvSpPr>
        <p:spPr>
          <a:xfrm>
            <a:off x="2596631" y="2640104"/>
            <a:ext cx="378227" cy="484758"/>
          </a:xfrm>
          <a:prstGeom prst="rect">
            <a:avLst/>
          </a:prstGeom>
          <a:noFill/>
        </p:spPr>
        <p:txBody>
          <a:bodyPr wrap="square" lIns="68589" tIns="34295" rIns="68589" bIns="34295" rtlCol="0">
            <a:spAutoFit/>
          </a:bodyPr>
          <a:lstStyle/>
          <a:p>
            <a:pPr algn="ctr">
              <a:defRPr/>
            </a:pPr>
            <a:r>
              <a:rPr lang="en-US" altLang="zh-CN" sz="2700" dirty="0">
                <a:solidFill>
                  <a:srgbClr val="FFFFFF"/>
                </a:solidFill>
                <a:latin typeface="Impact" panose="020B0806030902050204" pitchFamily="34" charset="0"/>
                <a:ea typeface="宋体" panose="02010600030101010101" pitchFamily="2" charset="-122"/>
                <a:cs typeface="Iskoola Pota" panose="020B0502040204020203" pitchFamily="34" charset="0"/>
              </a:rPr>
              <a:t>C</a:t>
            </a:r>
            <a:endParaRPr lang="zh-CN" altLang="en-US" sz="2700" dirty="0">
              <a:solidFill>
                <a:srgbClr val="FFFFFF"/>
              </a:solidFill>
              <a:latin typeface="Impact" panose="020B0806030902050204" pitchFamily="34" charset="0"/>
              <a:ea typeface="宋体" panose="02010600030101010101" pitchFamily="2" charset="-122"/>
              <a:cs typeface="Iskoola Pota" panose="020B0502040204020203" pitchFamily="34" charset="0"/>
            </a:endParaRPr>
          </a:p>
        </p:txBody>
      </p:sp>
      <p:grpSp>
        <p:nvGrpSpPr>
          <p:cNvPr id="147" name="组合 146"/>
          <p:cNvGrpSpPr/>
          <p:nvPr/>
        </p:nvGrpSpPr>
        <p:grpSpPr>
          <a:xfrm>
            <a:off x="1441118" y="1370753"/>
            <a:ext cx="2362314" cy="421295"/>
            <a:chOff x="1921157" y="1827106"/>
            <a:chExt cx="3149205" cy="561553"/>
          </a:xfrm>
        </p:grpSpPr>
        <p:sp>
          <p:nvSpPr>
            <p:cNvPr id="148" name="任意多边形 147"/>
            <p:cNvSpPr/>
            <p:nvPr/>
          </p:nvSpPr>
          <p:spPr>
            <a:xfrm flipH="1">
              <a:off x="2055311" y="1913534"/>
              <a:ext cx="3015051" cy="475125"/>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49" name="椭圆 148"/>
            <p:cNvSpPr/>
            <p:nvPr/>
          </p:nvSpPr>
          <p:spPr>
            <a:xfrm>
              <a:off x="1921157" y="1827106"/>
              <a:ext cx="172857" cy="1728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150" name="组合 149"/>
          <p:cNvGrpSpPr/>
          <p:nvPr/>
        </p:nvGrpSpPr>
        <p:grpSpPr>
          <a:xfrm>
            <a:off x="1497152" y="3270550"/>
            <a:ext cx="2936600" cy="692503"/>
            <a:chOff x="1995856" y="4359386"/>
            <a:chExt cx="3914787" cy="923053"/>
          </a:xfrm>
        </p:grpSpPr>
        <p:sp>
          <p:nvSpPr>
            <p:cNvPr id="151" name="任意多边形 150"/>
            <p:cNvSpPr/>
            <p:nvPr/>
          </p:nvSpPr>
          <p:spPr>
            <a:xfrm>
              <a:off x="2094014" y="4359386"/>
              <a:ext cx="3816629" cy="836624"/>
            </a:xfrm>
            <a:custGeom>
              <a:avLst/>
              <a:gdLst>
                <a:gd name="connsiteX0" fmla="*/ 3779520 w 3779520"/>
                <a:gd name="connsiteY0" fmla="*/ 0 h 853440"/>
                <a:gd name="connsiteX1" fmla="*/ 3169920 w 3779520"/>
                <a:gd name="connsiteY1" fmla="*/ 853440 h 853440"/>
                <a:gd name="connsiteX2" fmla="*/ 0 w 3779520"/>
                <a:gd name="connsiteY2" fmla="*/ 853440 h 853440"/>
              </a:gdLst>
              <a:ahLst/>
              <a:cxnLst>
                <a:cxn ang="0">
                  <a:pos x="connsiteX0" y="connsiteY0"/>
                </a:cxn>
                <a:cxn ang="0">
                  <a:pos x="connsiteX1" y="connsiteY1"/>
                </a:cxn>
                <a:cxn ang="0">
                  <a:pos x="connsiteX2" y="connsiteY2"/>
                </a:cxn>
              </a:cxnLst>
              <a:rect l="l" t="t" r="r" b="b"/>
              <a:pathLst>
                <a:path w="3779520" h="853440">
                  <a:moveTo>
                    <a:pt x="3779520" y="0"/>
                  </a:moveTo>
                  <a:lnTo>
                    <a:pt x="3169920" y="853440"/>
                  </a:lnTo>
                  <a:lnTo>
                    <a:pt x="0" y="85344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52" name="椭圆 151"/>
            <p:cNvSpPr/>
            <p:nvPr/>
          </p:nvSpPr>
          <p:spPr>
            <a:xfrm>
              <a:off x="1995856" y="5109582"/>
              <a:ext cx="172857" cy="1728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153" name="组合 152"/>
          <p:cNvGrpSpPr/>
          <p:nvPr/>
        </p:nvGrpSpPr>
        <p:grpSpPr>
          <a:xfrm>
            <a:off x="5003309" y="3260310"/>
            <a:ext cx="2674835" cy="702743"/>
            <a:chOff x="6669920" y="4345738"/>
            <a:chExt cx="3565827" cy="936701"/>
          </a:xfrm>
        </p:grpSpPr>
        <p:sp>
          <p:nvSpPr>
            <p:cNvPr id="154" name="任意多边形 153"/>
            <p:cNvSpPr/>
            <p:nvPr/>
          </p:nvSpPr>
          <p:spPr>
            <a:xfrm flipH="1">
              <a:off x="6669920" y="4345738"/>
              <a:ext cx="3392092" cy="836624"/>
            </a:xfrm>
            <a:custGeom>
              <a:avLst/>
              <a:gdLst>
                <a:gd name="connsiteX0" fmla="*/ 3779520 w 3779520"/>
                <a:gd name="connsiteY0" fmla="*/ 0 h 853440"/>
                <a:gd name="connsiteX1" fmla="*/ 3169920 w 3779520"/>
                <a:gd name="connsiteY1" fmla="*/ 853440 h 853440"/>
                <a:gd name="connsiteX2" fmla="*/ 0 w 3779520"/>
                <a:gd name="connsiteY2" fmla="*/ 853440 h 853440"/>
              </a:gdLst>
              <a:ahLst/>
              <a:cxnLst>
                <a:cxn ang="0">
                  <a:pos x="connsiteX0" y="connsiteY0"/>
                </a:cxn>
                <a:cxn ang="0">
                  <a:pos x="connsiteX1" y="connsiteY1"/>
                </a:cxn>
                <a:cxn ang="0">
                  <a:pos x="connsiteX2" y="connsiteY2"/>
                </a:cxn>
              </a:cxnLst>
              <a:rect l="l" t="t" r="r" b="b"/>
              <a:pathLst>
                <a:path w="3779520" h="853440">
                  <a:moveTo>
                    <a:pt x="3779520" y="0"/>
                  </a:moveTo>
                  <a:lnTo>
                    <a:pt x="3169920" y="853440"/>
                  </a:lnTo>
                  <a:lnTo>
                    <a:pt x="0" y="85344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55" name="椭圆 154"/>
            <p:cNvSpPr/>
            <p:nvPr/>
          </p:nvSpPr>
          <p:spPr>
            <a:xfrm>
              <a:off x="10062890" y="5109582"/>
              <a:ext cx="172857" cy="1728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156" name="组合 155"/>
          <p:cNvGrpSpPr/>
          <p:nvPr/>
        </p:nvGrpSpPr>
        <p:grpSpPr>
          <a:xfrm>
            <a:off x="5460567" y="1366249"/>
            <a:ext cx="2329644" cy="538690"/>
            <a:chOff x="7279492" y="1821103"/>
            <a:chExt cx="3105652" cy="718031"/>
          </a:xfrm>
        </p:grpSpPr>
        <p:sp>
          <p:nvSpPr>
            <p:cNvPr id="157" name="任意多边形 156"/>
            <p:cNvSpPr/>
            <p:nvPr/>
          </p:nvSpPr>
          <p:spPr>
            <a:xfrm>
              <a:off x="7279492" y="1913534"/>
              <a:ext cx="2956255" cy="625600"/>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58" name="椭圆 157"/>
            <p:cNvSpPr/>
            <p:nvPr/>
          </p:nvSpPr>
          <p:spPr>
            <a:xfrm>
              <a:off x="10212287" y="1821103"/>
              <a:ext cx="172857" cy="1728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nvGrpSpPr>
          <p:cNvPr id="159" name="组合 158"/>
          <p:cNvGrpSpPr/>
          <p:nvPr/>
        </p:nvGrpSpPr>
        <p:grpSpPr>
          <a:xfrm>
            <a:off x="6009346" y="1110853"/>
            <a:ext cx="258334" cy="302228"/>
            <a:chOff x="5854700" y="3100388"/>
            <a:chExt cx="514350" cy="601662"/>
          </a:xfrm>
          <a:solidFill>
            <a:srgbClr val="C00000"/>
          </a:solidFill>
        </p:grpSpPr>
        <p:sp>
          <p:nvSpPr>
            <p:cNvPr id="160" name="Oval 11"/>
            <p:cNvSpPr>
              <a:spLocks noChangeArrowheads="1"/>
            </p:cNvSpPr>
            <p:nvPr/>
          </p:nvSpPr>
          <p:spPr bwMode="auto">
            <a:xfrm>
              <a:off x="5976938" y="3100388"/>
              <a:ext cx="95250" cy="115887"/>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61" name="Freeform 12"/>
            <p:cNvSpPr>
              <a:spLocks noEditPoints="1"/>
            </p:cNvSpPr>
            <p:nvPr/>
          </p:nvSpPr>
          <p:spPr bwMode="auto">
            <a:xfrm>
              <a:off x="5854700" y="3227388"/>
              <a:ext cx="334963" cy="473075"/>
            </a:xfrm>
            <a:custGeom>
              <a:avLst/>
              <a:gdLst>
                <a:gd name="T0" fmla="*/ 331663 w 121"/>
                <a:gd name="T1" fmla="*/ 72006 h 171"/>
                <a:gd name="T2" fmla="*/ 331663 w 121"/>
                <a:gd name="T3" fmla="*/ 72006 h 171"/>
                <a:gd name="T4" fmla="*/ 315080 w 121"/>
                <a:gd name="T5" fmla="*/ 58158 h 171"/>
                <a:gd name="T6" fmla="*/ 248747 w 121"/>
                <a:gd name="T7" fmla="*/ 8308 h 171"/>
                <a:gd name="T8" fmla="*/ 232164 w 121"/>
                <a:gd name="T9" fmla="*/ 2769 h 171"/>
                <a:gd name="T10" fmla="*/ 207289 w 121"/>
                <a:gd name="T11" fmla="*/ 2769 h 171"/>
                <a:gd name="T12" fmla="*/ 204526 w 121"/>
                <a:gd name="T13" fmla="*/ 30464 h 171"/>
                <a:gd name="T14" fmla="*/ 185179 w 121"/>
                <a:gd name="T15" fmla="*/ 116317 h 171"/>
                <a:gd name="T16" fmla="*/ 185179 w 121"/>
                <a:gd name="T17" fmla="*/ 19386 h 171"/>
                <a:gd name="T18" fmla="*/ 160304 w 121"/>
                <a:gd name="T19" fmla="*/ 0 h 171"/>
                <a:gd name="T20" fmla="*/ 157540 w 121"/>
                <a:gd name="T21" fmla="*/ 24925 h 171"/>
                <a:gd name="T22" fmla="*/ 124374 w 121"/>
                <a:gd name="T23" fmla="*/ 49850 h 171"/>
                <a:gd name="T24" fmla="*/ 110554 w 121"/>
                <a:gd name="T25" fmla="*/ 19386 h 171"/>
                <a:gd name="T26" fmla="*/ 129901 w 121"/>
                <a:gd name="T27" fmla="*/ 0 h 171"/>
                <a:gd name="T28" fmla="*/ 105027 w 121"/>
                <a:gd name="T29" fmla="*/ 2769 h 171"/>
                <a:gd name="T30" fmla="*/ 8292 w 121"/>
                <a:gd name="T31" fmla="*/ 96931 h 171"/>
                <a:gd name="T32" fmla="*/ 5528 w 121"/>
                <a:gd name="T33" fmla="*/ 96931 h 171"/>
                <a:gd name="T34" fmla="*/ 2764 w 121"/>
                <a:gd name="T35" fmla="*/ 132934 h 171"/>
                <a:gd name="T36" fmla="*/ 2764 w 121"/>
                <a:gd name="T37" fmla="*/ 132934 h 171"/>
                <a:gd name="T38" fmla="*/ 5528 w 121"/>
                <a:gd name="T39" fmla="*/ 138473 h 171"/>
                <a:gd name="T40" fmla="*/ 16583 w 121"/>
                <a:gd name="T41" fmla="*/ 157859 h 171"/>
                <a:gd name="T42" fmla="*/ 55277 w 121"/>
                <a:gd name="T43" fmla="*/ 232634 h 171"/>
                <a:gd name="T44" fmla="*/ 88444 w 121"/>
                <a:gd name="T45" fmla="*/ 249251 h 171"/>
                <a:gd name="T46" fmla="*/ 96735 w 121"/>
                <a:gd name="T47" fmla="*/ 249251 h 171"/>
                <a:gd name="T48" fmla="*/ 165832 w 121"/>
                <a:gd name="T49" fmla="*/ 473576 h 171"/>
                <a:gd name="T50" fmla="*/ 154776 w 121"/>
                <a:gd name="T51" fmla="*/ 304640 h 171"/>
                <a:gd name="T52" fmla="*/ 245983 w 121"/>
                <a:gd name="T53" fmla="*/ 91392 h 171"/>
                <a:gd name="T54" fmla="*/ 257039 w 121"/>
                <a:gd name="T55" fmla="*/ 85853 h 171"/>
                <a:gd name="T56" fmla="*/ 207289 w 121"/>
                <a:gd name="T57" fmla="*/ 124625 h 171"/>
                <a:gd name="T58" fmla="*/ 245983 w 121"/>
                <a:gd name="T59" fmla="*/ 91392 h 171"/>
                <a:gd name="T60" fmla="*/ 82916 w 121"/>
                <a:gd name="T61" fmla="*/ 152320 h 171"/>
                <a:gd name="T62" fmla="*/ 63569 w 121"/>
                <a:gd name="T63" fmla="*/ 121856 h 171"/>
                <a:gd name="T64" fmla="*/ 91207 w 121"/>
                <a:gd name="T65" fmla="*/ 166167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2" name="Freeform 13"/>
            <p:cNvSpPr>
              <a:spLocks/>
            </p:cNvSpPr>
            <p:nvPr/>
          </p:nvSpPr>
          <p:spPr bwMode="auto">
            <a:xfrm>
              <a:off x="6032500" y="3619500"/>
              <a:ext cx="65088" cy="80963"/>
            </a:xfrm>
            <a:custGeom>
              <a:avLst/>
              <a:gdLst>
                <a:gd name="T0" fmla="*/ 0 w 24"/>
                <a:gd name="T1" fmla="*/ 0 h 29"/>
                <a:gd name="T2" fmla="*/ 2728 w 24"/>
                <a:gd name="T3" fmla="*/ 80683 h 29"/>
                <a:gd name="T4" fmla="*/ 65482 w 24"/>
                <a:gd name="T5" fmla="*/ 80683 h 29"/>
                <a:gd name="T6" fmla="*/ 65482 w 24"/>
                <a:gd name="T7" fmla="*/ 72336 h 29"/>
                <a:gd name="T8" fmla="*/ 0 w 24"/>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3" name="Freeform 14"/>
            <p:cNvSpPr>
              <a:spLocks noEditPoints="1"/>
            </p:cNvSpPr>
            <p:nvPr/>
          </p:nvSpPr>
          <p:spPr bwMode="auto">
            <a:xfrm>
              <a:off x="6027738" y="3360738"/>
              <a:ext cx="341312" cy="341312"/>
            </a:xfrm>
            <a:custGeom>
              <a:avLst/>
              <a:gdLst>
                <a:gd name="T0" fmla="*/ 171306 w 124"/>
                <a:gd name="T1" fmla="*/ 0 h 124"/>
                <a:gd name="T2" fmla="*/ 0 w 124"/>
                <a:gd name="T3" fmla="*/ 171306 h 124"/>
                <a:gd name="T4" fmla="*/ 171306 w 124"/>
                <a:gd name="T5" fmla="*/ 342612 h 124"/>
                <a:gd name="T6" fmla="*/ 342612 w 124"/>
                <a:gd name="T7" fmla="*/ 171306 h 124"/>
                <a:gd name="T8" fmla="*/ 171306 w 124"/>
                <a:gd name="T9" fmla="*/ 0 h 124"/>
                <a:gd name="T10" fmla="*/ 187884 w 124"/>
                <a:gd name="T11" fmla="*/ 309456 h 124"/>
                <a:gd name="T12" fmla="*/ 187884 w 124"/>
                <a:gd name="T13" fmla="*/ 276300 h 124"/>
                <a:gd name="T14" fmla="*/ 171306 w 124"/>
                <a:gd name="T15" fmla="*/ 279063 h 124"/>
                <a:gd name="T16" fmla="*/ 154728 w 124"/>
                <a:gd name="T17" fmla="*/ 276300 h 124"/>
                <a:gd name="T18" fmla="*/ 154728 w 124"/>
                <a:gd name="T19" fmla="*/ 309456 h 124"/>
                <a:gd name="T20" fmla="*/ 33156 w 124"/>
                <a:gd name="T21" fmla="*/ 185121 h 124"/>
                <a:gd name="T22" fmla="*/ 66312 w 124"/>
                <a:gd name="T23" fmla="*/ 185121 h 124"/>
                <a:gd name="T24" fmla="*/ 63549 w 124"/>
                <a:gd name="T25" fmla="*/ 171306 h 124"/>
                <a:gd name="T26" fmla="*/ 66312 w 124"/>
                <a:gd name="T27" fmla="*/ 154728 h 124"/>
                <a:gd name="T28" fmla="*/ 33156 w 124"/>
                <a:gd name="T29" fmla="*/ 154728 h 124"/>
                <a:gd name="T30" fmla="*/ 154728 w 124"/>
                <a:gd name="T31" fmla="*/ 30393 h 124"/>
                <a:gd name="T32" fmla="*/ 154728 w 124"/>
                <a:gd name="T33" fmla="*/ 63549 h 124"/>
                <a:gd name="T34" fmla="*/ 171306 w 124"/>
                <a:gd name="T35" fmla="*/ 63549 h 124"/>
                <a:gd name="T36" fmla="*/ 187884 w 124"/>
                <a:gd name="T37" fmla="*/ 63549 h 124"/>
                <a:gd name="T38" fmla="*/ 187884 w 124"/>
                <a:gd name="T39" fmla="*/ 30393 h 124"/>
                <a:gd name="T40" fmla="*/ 309456 w 124"/>
                <a:gd name="T41" fmla="*/ 154728 h 124"/>
                <a:gd name="T42" fmla="*/ 279063 w 124"/>
                <a:gd name="T43" fmla="*/ 154728 h 124"/>
                <a:gd name="T44" fmla="*/ 279063 w 124"/>
                <a:gd name="T45" fmla="*/ 171306 h 124"/>
                <a:gd name="T46" fmla="*/ 279063 w 124"/>
                <a:gd name="T47" fmla="*/ 185121 h 124"/>
                <a:gd name="T48" fmla="*/ 309456 w 124"/>
                <a:gd name="T49" fmla="*/ 185121 h 124"/>
                <a:gd name="T50" fmla="*/ 187884 w 124"/>
                <a:gd name="T51" fmla="*/ 309456 h 1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4" name="Freeform 15"/>
            <p:cNvSpPr>
              <a:spLocks/>
            </p:cNvSpPr>
            <p:nvPr/>
          </p:nvSpPr>
          <p:spPr bwMode="auto">
            <a:xfrm>
              <a:off x="6129338" y="3413125"/>
              <a:ext cx="25400" cy="26988"/>
            </a:xfrm>
            <a:custGeom>
              <a:avLst/>
              <a:gdLst>
                <a:gd name="T0" fmla="*/ 8575 w 9"/>
                <a:gd name="T1" fmla="*/ 28064 h 10"/>
                <a:gd name="T2" fmla="*/ 25725 w 9"/>
                <a:gd name="T3" fmla="*/ 19645 h 10"/>
                <a:gd name="T4" fmla="*/ 17150 w 9"/>
                <a:gd name="T5" fmla="*/ 5613 h 10"/>
                <a:gd name="T6" fmla="*/ 8575 w 9"/>
                <a:gd name="T7" fmla="*/ 0 h 10"/>
                <a:gd name="T8" fmla="*/ 5717 w 9"/>
                <a:gd name="T9" fmla="*/ 2806 h 10"/>
                <a:gd name="T10" fmla="*/ 0 w 9"/>
                <a:gd name="T11" fmla="*/ 8419 h 10"/>
                <a:gd name="T12" fmla="*/ 2858 w 9"/>
                <a:gd name="T13" fmla="*/ 14032 h 10"/>
                <a:gd name="T14" fmla="*/ 8575 w 9"/>
                <a:gd name="T15" fmla="*/ 28064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5" name="Freeform 16"/>
            <p:cNvSpPr>
              <a:spLocks/>
            </p:cNvSpPr>
            <p:nvPr/>
          </p:nvSpPr>
          <p:spPr bwMode="auto">
            <a:xfrm>
              <a:off x="6242050" y="3413125"/>
              <a:ext cx="25400" cy="26988"/>
            </a:xfrm>
            <a:custGeom>
              <a:avLst/>
              <a:gdLst>
                <a:gd name="T0" fmla="*/ 20008 w 9"/>
                <a:gd name="T1" fmla="*/ 2806 h 10"/>
                <a:gd name="T2" fmla="*/ 17150 w 9"/>
                <a:gd name="T3" fmla="*/ 0 h 10"/>
                <a:gd name="T4" fmla="*/ 8575 w 9"/>
                <a:gd name="T5" fmla="*/ 5613 h 10"/>
                <a:gd name="T6" fmla="*/ 0 w 9"/>
                <a:gd name="T7" fmla="*/ 19645 h 10"/>
                <a:gd name="T8" fmla="*/ 17150 w 9"/>
                <a:gd name="T9" fmla="*/ 28064 h 10"/>
                <a:gd name="T10" fmla="*/ 25725 w 9"/>
                <a:gd name="T11" fmla="*/ 14032 h 10"/>
                <a:gd name="T12" fmla="*/ 20008 w 9"/>
                <a:gd name="T13" fmla="*/ 2806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6" name="Freeform 17"/>
            <p:cNvSpPr>
              <a:spLocks/>
            </p:cNvSpPr>
            <p:nvPr/>
          </p:nvSpPr>
          <p:spPr bwMode="auto">
            <a:xfrm>
              <a:off x="6286500" y="3459163"/>
              <a:ext cx="25400" cy="22225"/>
            </a:xfrm>
            <a:custGeom>
              <a:avLst/>
              <a:gdLst>
                <a:gd name="T0" fmla="*/ 21828 w 9"/>
                <a:gd name="T1" fmla="*/ 16663 h 8"/>
                <a:gd name="T2" fmla="*/ 24556 w 9"/>
                <a:gd name="T3" fmla="*/ 11109 h 8"/>
                <a:gd name="T4" fmla="*/ 24556 w 9"/>
                <a:gd name="T5" fmla="*/ 2777 h 8"/>
                <a:gd name="T6" fmla="*/ 16371 w 9"/>
                <a:gd name="T7" fmla="*/ 0 h 8"/>
                <a:gd name="T8" fmla="*/ 13642 w 9"/>
                <a:gd name="T9" fmla="*/ 0 h 8"/>
                <a:gd name="T10" fmla="*/ 0 w 9"/>
                <a:gd name="T11" fmla="*/ 8331 h 8"/>
                <a:gd name="T12" fmla="*/ 8185 w 9"/>
                <a:gd name="T13" fmla="*/ 22217 h 8"/>
                <a:gd name="T14" fmla="*/ 21828 w 9"/>
                <a:gd name="T15" fmla="*/ 1666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7" name="Freeform 18"/>
            <p:cNvSpPr>
              <a:spLocks/>
            </p:cNvSpPr>
            <p:nvPr/>
          </p:nvSpPr>
          <p:spPr bwMode="auto">
            <a:xfrm>
              <a:off x="6084888" y="3459163"/>
              <a:ext cx="25400" cy="22225"/>
            </a:xfrm>
            <a:custGeom>
              <a:avLst/>
              <a:gdLst>
                <a:gd name="T0" fmla="*/ 8185 w 9"/>
                <a:gd name="T1" fmla="*/ 0 h 8"/>
                <a:gd name="T2" fmla="*/ 0 w 9"/>
                <a:gd name="T3" fmla="*/ 2777 h 8"/>
                <a:gd name="T4" fmla="*/ 0 w 9"/>
                <a:gd name="T5" fmla="*/ 11109 h 8"/>
                <a:gd name="T6" fmla="*/ 2728 w 9"/>
                <a:gd name="T7" fmla="*/ 16663 h 8"/>
                <a:gd name="T8" fmla="*/ 16371 w 9"/>
                <a:gd name="T9" fmla="*/ 22217 h 8"/>
                <a:gd name="T10" fmla="*/ 24556 w 9"/>
                <a:gd name="T11" fmla="*/ 8331 h 8"/>
                <a:gd name="T12" fmla="*/ 10914 w 9"/>
                <a:gd name="T13" fmla="*/ 0 h 8"/>
                <a:gd name="T14" fmla="*/ 8185 w 9"/>
                <a:gd name="T15" fmla="*/ 0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8" name="Freeform 19"/>
            <p:cNvSpPr>
              <a:spLocks/>
            </p:cNvSpPr>
            <p:nvPr/>
          </p:nvSpPr>
          <p:spPr bwMode="auto">
            <a:xfrm>
              <a:off x="6286500" y="3578225"/>
              <a:ext cx="25400" cy="22225"/>
            </a:xfrm>
            <a:custGeom>
              <a:avLst/>
              <a:gdLst>
                <a:gd name="T0" fmla="*/ 0 w 9"/>
                <a:gd name="T1" fmla="*/ 13886 h 8"/>
                <a:gd name="T2" fmla="*/ 13642 w 9"/>
                <a:gd name="T3" fmla="*/ 22217 h 8"/>
                <a:gd name="T4" fmla="*/ 16371 w 9"/>
                <a:gd name="T5" fmla="*/ 22217 h 8"/>
                <a:gd name="T6" fmla="*/ 24556 w 9"/>
                <a:gd name="T7" fmla="*/ 19440 h 8"/>
                <a:gd name="T8" fmla="*/ 24556 w 9"/>
                <a:gd name="T9" fmla="*/ 13886 h 8"/>
                <a:gd name="T10" fmla="*/ 21828 w 9"/>
                <a:gd name="T11" fmla="*/ 8331 h 8"/>
                <a:gd name="T12" fmla="*/ 8185 w 9"/>
                <a:gd name="T13" fmla="*/ 0 h 8"/>
                <a:gd name="T14" fmla="*/ 0 w 9"/>
                <a:gd name="T15" fmla="*/ 13886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69" name="Freeform 20"/>
            <p:cNvSpPr>
              <a:spLocks/>
            </p:cNvSpPr>
            <p:nvPr/>
          </p:nvSpPr>
          <p:spPr bwMode="auto">
            <a:xfrm>
              <a:off x="6084888" y="3578225"/>
              <a:ext cx="25400" cy="22225"/>
            </a:xfrm>
            <a:custGeom>
              <a:avLst/>
              <a:gdLst>
                <a:gd name="T0" fmla="*/ 2728 w 9"/>
                <a:gd name="T1" fmla="*/ 8331 h 8"/>
                <a:gd name="T2" fmla="*/ 0 w 9"/>
                <a:gd name="T3" fmla="*/ 13886 h 8"/>
                <a:gd name="T4" fmla="*/ 0 w 9"/>
                <a:gd name="T5" fmla="*/ 19440 h 8"/>
                <a:gd name="T6" fmla="*/ 8185 w 9"/>
                <a:gd name="T7" fmla="*/ 22217 h 8"/>
                <a:gd name="T8" fmla="*/ 10914 w 9"/>
                <a:gd name="T9" fmla="*/ 22217 h 8"/>
                <a:gd name="T10" fmla="*/ 24556 w 9"/>
                <a:gd name="T11" fmla="*/ 13886 h 8"/>
                <a:gd name="T12" fmla="*/ 16371 w 9"/>
                <a:gd name="T13" fmla="*/ 0 h 8"/>
                <a:gd name="T14" fmla="*/ 2728 w 9"/>
                <a:gd name="T15" fmla="*/ 8331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70" name="Freeform 21"/>
            <p:cNvSpPr>
              <a:spLocks/>
            </p:cNvSpPr>
            <p:nvPr/>
          </p:nvSpPr>
          <p:spPr bwMode="auto">
            <a:xfrm>
              <a:off x="6242050" y="3619500"/>
              <a:ext cx="25400" cy="28575"/>
            </a:xfrm>
            <a:custGeom>
              <a:avLst/>
              <a:gdLst>
                <a:gd name="T0" fmla="*/ 17150 w 9"/>
                <a:gd name="T1" fmla="*/ 0 h 10"/>
                <a:gd name="T2" fmla="*/ 0 w 9"/>
                <a:gd name="T3" fmla="*/ 8419 h 10"/>
                <a:gd name="T4" fmla="*/ 8575 w 9"/>
                <a:gd name="T5" fmla="*/ 22451 h 10"/>
                <a:gd name="T6" fmla="*/ 17150 w 9"/>
                <a:gd name="T7" fmla="*/ 28064 h 10"/>
                <a:gd name="T8" fmla="*/ 20008 w 9"/>
                <a:gd name="T9" fmla="*/ 25258 h 10"/>
                <a:gd name="T10" fmla="*/ 25725 w 9"/>
                <a:gd name="T11" fmla="*/ 14032 h 10"/>
                <a:gd name="T12" fmla="*/ 17150 w 9"/>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71" name="Freeform 22"/>
            <p:cNvSpPr>
              <a:spLocks/>
            </p:cNvSpPr>
            <p:nvPr/>
          </p:nvSpPr>
          <p:spPr bwMode="auto">
            <a:xfrm>
              <a:off x="6129338" y="3619500"/>
              <a:ext cx="25400" cy="28575"/>
            </a:xfrm>
            <a:custGeom>
              <a:avLst/>
              <a:gdLst>
                <a:gd name="T0" fmla="*/ 2858 w 9"/>
                <a:gd name="T1" fmla="*/ 14032 h 10"/>
                <a:gd name="T2" fmla="*/ 0 w 9"/>
                <a:gd name="T3" fmla="*/ 22451 h 10"/>
                <a:gd name="T4" fmla="*/ 5717 w 9"/>
                <a:gd name="T5" fmla="*/ 25258 h 10"/>
                <a:gd name="T6" fmla="*/ 8575 w 9"/>
                <a:gd name="T7" fmla="*/ 28064 h 10"/>
                <a:gd name="T8" fmla="*/ 17150 w 9"/>
                <a:gd name="T9" fmla="*/ 22451 h 10"/>
                <a:gd name="T10" fmla="*/ 25725 w 9"/>
                <a:gd name="T11" fmla="*/ 8419 h 10"/>
                <a:gd name="T12" fmla="*/ 8575 w 9"/>
                <a:gd name="T13" fmla="*/ 0 h 10"/>
                <a:gd name="T14" fmla="*/ 2858 w 9"/>
                <a:gd name="T15" fmla="*/ 14032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72" name="Oval 23"/>
            <p:cNvSpPr>
              <a:spLocks noChangeArrowheads="1"/>
            </p:cNvSpPr>
            <p:nvPr/>
          </p:nvSpPr>
          <p:spPr bwMode="auto">
            <a:xfrm>
              <a:off x="6184900" y="3517900"/>
              <a:ext cx="23813" cy="2698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73" name="Freeform 24"/>
            <p:cNvSpPr>
              <a:spLocks/>
            </p:cNvSpPr>
            <p:nvPr/>
          </p:nvSpPr>
          <p:spPr bwMode="auto">
            <a:xfrm>
              <a:off x="6148388" y="3444875"/>
              <a:ext cx="60325" cy="73025"/>
            </a:xfrm>
            <a:custGeom>
              <a:avLst/>
              <a:gdLst>
                <a:gd name="T0" fmla="*/ 60805 w 22"/>
                <a:gd name="T1" fmla="*/ 69710 h 26"/>
                <a:gd name="T2" fmla="*/ 58041 w 22"/>
                <a:gd name="T3" fmla="*/ 19519 h 26"/>
                <a:gd name="T4" fmla="*/ 49750 w 22"/>
                <a:gd name="T5" fmla="*/ 8365 h 26"/>
                <a:gd name="T6" fmla="*/ 38694 w 22"/>
                <a:gd name="T7" fmla="*/ 19519 h 26"/>
                <a:gd name="T8" fmla="*/ 38694 w 22"/>
                <a:gd name="T9" fmla="*/ 47403 h 26"/>
                <a:gd name="T10" fmla="*/ 13819 w 22"/>
                <a:gd name="T11" fmla="*/ 2788 h 26"/>
                <a:gd name="T12" fmla="*/ 5528 w 22"/>
                <a:gd name="T13" fmla="*/ 2788 h 26"/>
                <a:gd name="T14" fmla="*/ 2764 w 22"/>
                <a:gd name="T15" fmla="*/ 11154 h 26"/>
                <a:gd name="T16" fmla="*/ 35930 w 22"/>
                <a:gd name="T17" fmla="*/ 72498 h 26"/>
                <a:gd name="T18" fmla="*/ 49750 w 22"/>
                <a:gd name="T19" fmla="*/ 66921 h 26"/>
                <a:gd name="T20" fmla="*/ 60805 w 22"/>
                <a:gd name="T21" fmla="*/ 69710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grpSp>
      <p:grpSp>
        <p:nvGrpSpPr>
          <p:cNvPr id="174" name="组合 173"/>
          <p:cNvGrpSpPr/>
          <p:nvPr/>
        </p:nvGrpSpPr>
        <p:grpSpPr>
          <a:xfrm>
            <a:off x="5579147" y="3576340"/>
            <a:ext cx="248766" cy="252786"/>
            <a:chOff x="3521075" y="3182938"/>
            <a:chExt cx="495300" cy="503237"/>
          </a:xfrm>
          <a:solidFill>
            <a:srgbClr val="C00000"/>
          </a:solidFill>
        </p:grpSpPr>
        <p:sp>
          <p:nvSpPr>
            <p:cNvPr id="175" name="Freeform 83"/>
            <p:cNvSpPr>
              <a:spLocks noEditPoints="1"/>
            </p:cNvSpPr>
            <p:nvPr/>
          </p:nvSpPr>
          <p:spPr bwMode="auto">
            <a:xfrm>
              <a:off x="3546475" y="3201988"/>
              <a:ext cx="444500" cy="233362"/>
            </a:xfrm>
            <a:custGeom>
              <a:avLst/>
              <a:gdLst>
                <a:gd name="T0" fmla="*/ 444343 w 380"/>
                <a:gd name="T1" fmla="*/ 232696 h 199"/>
                <a:gd name="T2" fmla="*/ 0 w 380"/>
                <a:gd name="T3" fmla="*/ 232696 h 199"/>
                <a:gd name="T4" fmla="*/ 0 w 380"/>
                <a:gd name="T5" fmla="*/ 0 h 199"/>
                <a:gd name="T6" fmla="*/ 444343 w 380"/>
                <a:gd name="T7" fmla="*/ 0 h 199"/>
                <a:gd name="T8" fmla="*/ 444343 w 380"/>
                <a:gd name="T9" fmla="*/ 232696 h 199"/>
                <a:gd name="T10" fmla="*/ 444343 w 380"/>
                <a:gd name="T11" fmla="*/ 232696 h 199"/>
                <a:gd name="T12" fmla="*/ 16371 w 380"/>
                <a:gd name="T13" fmla="*/ 218664 h 199"/>
                <a:gd name="T14" fmla="*/ 431480 w 380"/>
                <a:gd name="T15" fmla="*/ 218664 h 199"/>
                <a:gd name="T16" fmla="*/ 431480 w 380"/>
                <a:gd name="T17" fmla="*/ 14032 h 199"/>
                <a:gd name="T18" fmla="*/ 16371 w 380"/>
                <a:gd name="T19" fmla="*/ 14032 h 199"/>
                <a:gd name="T20" fmla="*/ 16371 w 380"/>
                <a:gd name="T21" fmla="*/ 218664 h 199"/>
                <a:gd name="T22" fmla="*/ 16371 w 380"/>
                <a:gd name="T23" fmla="*/ 218664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0" h="199">
                  <a:moveTo>
                    <a:pt x="380" y="199"/>
                  </a:moveTo>
                  <a:lnTo>
                    <a:pt x="0" y="199"/>
                  </a:lnTo>
                  <a:lnTo>
                    <a:pt x="0" y="0"/>
                  </a:lnTo>
                  <a:lnTo>
                    <a:pt x="380" y="0"/>
                  </a:lnTo>
                  <a:lnTo>
                    <a:pt x="380" y="199"/>
                  </a:lnTo>
                  <a:close/>
                  <a:moveTo>
                    <a:pt x="14" y="187"/>
                  </a:moveTo>
                  <a:lnTo>
                    <a:pt x="369" y="187"/>
                  </a:lnTo>
                  <a:lnTo>
                    <a:pt x="369" y="12"/>
                  </a:lnTo>
                  <a:lnTo>
                    <a:pt x="14" y="12"/>
                  </a:lnTo>
                  <a:lnTo>
                    <a:pt x="14" y="187"/>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76" name="Rectangle 84"/>
            <p:cNvSpPr>
              <a:spLocks noChangeArrowheads="1"/>
            </p:cNvSpPr>
            <p:nvPr/>
          </p:nvSpPr>
          <p:spPr bwMode="auto">
            <a:xfrm>
              <a:off x="3521075" y="3182938"/>
              <a:ext cx="49530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77" name="Freeform 85"/>
            <p:cNvSpPr>
              <a:spLocks noEditPoints="1"/>
            </p:cNvSpPr>
            <p:nvPr/>
          </p:nvSpPr>
          <p:spPr bwMode="auto">
            <a:xfrm>
              <a:off x="3714750" y="3305175"/>
              <a:ext cx="255588" cy="198438"/>
            </a:xfrm>
            <a:custGeom>
              <a:avLst/>
              <a:gdLst>
                <a:gd name="T0" fmla="*/ 252142 w 92"/>
                <a:gd name="T1" fmla="*/ 110436 h 72"/>
                <a:gd name="T2" fmla="*/ 252142 w 92"/>
                <a:gd name="T3" fmla="*/ 110436 h 72"/>
                <a:gd name="T4" fmla="*/ 252142 w 92"/>
                <a:gd name="T5" fmla="*/ 110436 h 72"/>
                <a:gd name="T6" fmla="*/ 252142 w 92"/>
                <a:gd name="T7" fmla="*/ 110436 h 72"/>
                <a:gd name="T8" fmla="*/ 249371 w 92"/>
                <a:gd name="T9" fmla="*/ 110436 h 72"/>
                <a:gd name="T10" fmla="*/ 246601 w 92"/>
                <a:gd name="T11" fmla="*/ 102153 h 72"/>
                <a:gd name="T12" fmla="*/ 207810 w 92"/>
                <a:gd name="T13" fmla="*/ 46935 h 72"/>
                <a:gd name="T14" fmla="*/ 196726 w 92"/>
                <a:gd name="T15" fmla="*/ 38653 h 72"/>
                <a:gd name="T16" fmla="*/ 180102 w 92"/>
                <a:gd name="T17" fmla="*/ 38653 h 72"/>
                <a:gd name="T18" fmla="*/ 180102 w 92"/>
                <a:gd name="T19" fmla="*/ 38653 h 72"/>
                <a:gd name="T20" fmla="*/ 193956 w 92"/>
                <a:gd name="T21" fmla="*/ 49696 h 72"/>
                <a:gd name="T22" fmla="*/ 177331 w 92"/>
                <a:gd name="T23" fmla="*/ 57979 h 72"/>
                <a:gd name="T24" fmla="*/ 185643 w 92"/>
                <a:gd name="T25" fmla="*/ 69023 h 72"/>
                <a:gd name="T26" fmla="*/ 157935 w 92"/>
                <a:gd name="T27" fmla="*/ 135284 h 72"/>
                <a:gd name="T28" fmla="*/ 157935 w 92"/>
                <a:gd name="T29" fmla="*/ 135284 h 72"/>
                <a:gd name="T30" fmla="*/ 157935 w 92"/>
                <a:gd name="T31" fmla="*/ 135284 h 72"/>
                <a:gd name="T32" fmla="*/ 157935 w 92"/>
                <a:gd name="T33" fmla="*/ 135284 h 72"/>
                <a:gd name="T34" fmla="*/ 157935 w 92"/>
                <a:gd name="T35" fmla="*/ 135284 h 72"/>
                <a:gd name="T36" fmla="*/ 127457 w 92"/>
                <a:gd name="T37" fmla="*/ 71783 h 72"/>
                <a:gd name="T38" fmla="*/ 132998 w 92"/>
                <a:gd name="T39" fmla="*/ 57979 h 72"/>
                <a:gd name="T40" fmla="*/ 119144 w 92"/>
                <a:gd name="T41" fmla="*/ 52457 h 72"/>
                <a:gd name="T42" fmla="*/ 130227 w 92"/>
                <a:gd name="T43" fmla="*/ 41414 h 72"/>
                <a:gd name="T44" fmla="*/ 130227 w 92"/>
                <a:gd name="T45" fmla="*/ 41414 h 72"/>
                <a:gd name="T46" fmla="*/ 116373 w 92"/>
                <a:gd name="T47" fmla="*/ 41414 h 72"/>
                <a:gd name="T48" fmla="*/ 80353 w 92"/>
                <a:gd name="T49" fmla="*/ 38653 h 72"/>
                <a:gd name="T50" fmla="*/ 72041 w 92"/>
                <a:gd name="T51" fmla="*/ 33131 h 72"/>
                <a:gd name="T52" fmla="*/ 22166 w 92"/>
                <a:gd name="T53" fmla="*/ 0 h 72"/>
                <a:gd name="T54" fmla="*/ 0 w 92"/>
                <a:gd name="T55" fmla="*/ 33131 h 72"/>
                <a:gd name="T56" fmla="*/ 52645 w 92"/>
                <a:gd name="T57" fmla="*/ 63501 h 72"/>
                <a:gd name="T58" fmla="*/ 105290 w 92"/>
                <a:gd name="T59" fmla="*/ 74544 h 72"/>
                <a:gd name="T60" fmla="*/ 105290 w 92"/>
                <a:gd name="T61" fmla="*/ 198785 h 72"/>
                <a:gd name="T62" fmla="*/ 105290 w 92"/>
                <a:gd name="T63" fmla="*/ 198785 h 72"/>
                <a:gd name="T64" fmla="*/ 216122 w 92"/>
                <a:gd name="T65" fmla="*/ 196024 h 72"/>
                <a:gd name="T66" fmla="*/ 216122 w 92"/>
                <a:gd name="T67" fmla="*/ 193263 h 72"/>
                <a:gd name="T68" fmla="*/ 216122 w 92"/>
                <a:gd name="T69" fmla="*/ 173937 h 72"/>
                <a:gd name="T70" fmla="*/ 227205 w 92"/>
                <a:gd name="T71" fmla="*/ 182220 h 72"/>
                <a:gd name="T72" fmla="*/ 252142 w 92"/>
                <a:gd name="T73" fmla="*/ 132523 h 72"/>
                <a:gd name="T74" fmla="*/ 252142 w 92"/>
                <a:gd name="T75" fmla="*/ 129762 h 72"/>
                <a:gd name="T76" fmla="*/ 252142 w 92"/>
                <a:gd name="T77" fmla="*/ 129762 h 72"/>
                <a:gd name="T78" fmla="*/ 252142 w 92"/>
                <a:gd name="T79" fmla="*/ 110436 h 72"/>
                <a:gd name="T80" fmla="*/ 213351 w 92"/>
                <a:gd name="T81" fmla="*/ 124241 h 72"/>
                <a:gd name="T82" fmla="*/ 213351 w 92"/>
                <a:gd name="T83" fmla="*/ 118719 h 72"/>
                <a:gd name="T84" fmla="*/ 213351 w 92"/>
                <a:gd name="T85" fmla="*/ 121480 h 72"/>
                <a:gd name="T86" fmla="*/ 213351 w 92"/>
                <a:gd name="T87" fmla="*/ 124241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78" name="Rectangle 86"/>
            <p:cNvSpPr>
              <a:spLocks noChangeArrowheads="1"/>
            </p:cNvSpPr>
            <p:nvPr/>
          </p:nvSpPr>
          <p:spPr bwMode="auto">
            <a:xfrm>
              <a:off x="3873500" y="3440113"/>
              <a:ext cx="0" cy="1587"/>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79" name="Freeform 87"/>
            <p:cNvSpPr>
              <a:spLocks/>
            </p:cNvSpPr>
            <p:nvPr/>
          </p:nvSpPr>
          <p:spPr bwMode="auto">
            <a:xfrm>
              <a:off x="3860800" y="3343275"/>
              <a:ext cx="20638" cy="22225"/>
            </a:xfrm>
            <a:custGeom>
              <a:avLst/>
              <a:gdLst>
                <a:gd name="T0" fmla="*/ 3508 w 17"/>
                <a:gd name="T1" fmla="*/ 0 h 19"/>
                <a:gd name="T2" fmla="*/ 0 w 17"/>
                <a:gd name="T3" fmla="*/ 14032 h 19"/>
                <a:gd name="T4" fmla="*/ 8185 w 17"/>
                <a:gd name="T5" fmla="*/ 22217 h 19"/>
                <a:gd name="T6" fmla="*/ 19879 w 17"/>
                <a:gd name="T7" fmla="*/ 14032 h 19"/>
                <a:gd name="T8" fmla="*/ 14032 w 17"/>
                <a:gd name="T9" fmla="*/ 0 h 19"/>
                <a:gd name="T10" fmla="*/ 3508 w 17"/>
                <a:gd name="T11" fmla="*/ 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3" y="0"/>
                  </a:moveTo>
                  <a:lnTo>
                    <a:pt x="0" y="12"/>
                  </a:lnTo>
                  <a:lnTo>
                    <a:pt x="7" y="19"/>
                  </a:lnTo>
                  <a:lnTo>
                    <a:pt x="17" y="12"/>
                  </a:lnTo>
                  <a:lnTo>
                    <a:pt x="12" y="0"/>
                  </a:lnTo>
                  <a:lnTo>
                    <a:pt x="3" y="0"/>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0" name="Freeform 88"/>
            <p:cNvSpPr>
              <a:spLocks/>
            </p:cNvSpPr>
            <p:nvPr/>
          </p:nvSpPr>
          <p:spPr bwMode="auto">
            <a:xfrm>
              <a:off x="3860800" y="3357563"/>
              <a:ext cx="22225" cy="92075"/>
            </a:xfrm>
            <a:custGeom>
              <a:avLst/>
              <a:gdLst>
                <a:gd name="T0" fmla="*/ 3508 w 19"/>
                <a:gd name="T1" fmla="*/ 0 h 78"/>
                <a:gd name="T2" fmla="*/ 0 w 19"/>
                <a:gd name="T3" fmla="*/ 83022 h 78"/>
                <a:gd name="T4" fmla="*/ 11693 w 19"/>
                <a:gd name="T5" fmla="*/ 91207 h 78"/>
                <a:gd name="T6" fmla="*/ 22217 w 19"/>
                <a:gd name="T7" fmla="*/ 83022 h 78"/>
                <a:gd name="T8" fmla="*/ 17540 w 19"/>
                <a:gd name="T9" fmla="*/ 0 h 78"/>
                <a:gd name="T10" fmla="*/ 3508 w 19"/>
                <a:gd name="T11" fmla="*/ 0 h 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 h="78">
                  <a:moveTo>
                    <a:pt x="3" y="0"/>
                  </a:moveTo>
                  <a:lnTo>
                    <a:pt x="0" y="71"/>
                  </a:lnTo>
                  <a:lnTo>
                    <a:pt x="10" y="78"/>
                  </a:lnTo>
                  <a:lnTo>
                    <a:pt x="19" y="71"/>
                  </a:lnTo>
                  <a:lnTo>
                    <a:pt x="15" y="0"/>
                  </a:lnTo>
                  <a:lnTo>
                    <a:pt x="3" y="0"/>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1" name="Freeform 89"/>
            <p:cNvSpPr>
              <a:spLocks/>
            </p:cNvSpPr>
            <p:nvPr/>
          </p:nvSpPr>
          <p:spPr bwMode="auto">
            <a:xfrm>
              <a:off x="3838575" y="3257550"/>
              <a:ext cx="71438" cy="80963"/>
            </a:xfrm>
            <a:custGeom>
              <a:avLst/>
              <a:gdLst>
                <a:gd name="T0" fmla="*/ 5613 w 25"/>
                <a:gd name="T1" fmla="*/ 30604 h 29"/>
                <a:gd name="T2" fmla="*/ 22451 w 25"/>
                <a:gd name="T3" fmla="*/ 75119 h 29"/>
                <a:gd name="T4" fmla="*/ 64546 w 25"/>
                <a:gd name="T5" fmla="*/ 50079 h 29"/>
                <a:gd name="T6" fmla="*/ 47708 w 25"/>
                <a:gd name="T7" fmla="*/ 5564 h 29"/>
                <a:gd name="T8" fmla="*/ 5613 w 25"/>
                <a:gd name="T9" fmla="*/ 30604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2" name="Oval 90"/>
            <p:cNvSpPr>
              <a:spLocks noChangeArrowheads="1"/>
            </p:cNvSpPr>
            <p:nvPr/>
          </p:nvSpPr>
          <p:spPr bwMode="auto">
            <a:xfrm>
              <a:off x="3568700"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83" name="Freeform 91"/>
            <p:cNvSpPr>
              <a:spLocks/>
            </p:cNvSpPr>
            <p:nvPr/>
          </p:nvSpPr>
          <p:spPr bwMode="auto">
            <a:xfrm>
              <a:off x="3532188" y="3592513"/>
              <a:ext cx="130175" cy="93662"/>
            </a:xfrm>
            <a:custGeom>
              <a:avLst/>
              <a:gdLst>
                <a:gd name="T0" fmla="*/ 104941 w 47"/>
                <a:gd name="T1" fmla="*/ 5503 h 34"/>
                <a:gd name="T2" fmla="*/ 104941 w 47"/>
                <a:gd name="T3" fmla="*/ 5503 h 34"/>
                <a:gd name="T4" fmla="*/ 24854 w 47"/>
                <a:gd name="T5" fmla="*/ 5503 h 34"/>
                <a:gd name="T6" fmla="*/ 24854 w 47"/>
                <a:gd name="T7" fmla="*/ 5503 h 34"/>
                <a:gd name="T8" fmla="*/ 24854 w 47"/>
                <a:gd name="T9" fmla="*/ 5503 h 34"/>
                <a:gd name="T10" fmla="*/ 5523 w 47"/>
                <a:gd name="T11" fmla="*/ 22011 h 34"/>
                <a:gd name="T12" fmla="*/ 0 w 47"/>
                <a:gd name="T13" fmla="*/ 93546 h 34"/>
                <a:gd name="T14" fmla="*/ 129795 w 47"/>
                <a:gd name="T15" fmla="*/ 93546 h 34"/>
                <a:gd name="T16" fmla="*/ 124272 w 47"/>
                <a:gd name="T17" fmla="*/ 22011 h 34"/>
                <a:gd name="T18" fmla="*/ 107702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4" name="Oval 92"/>
            <p:cNvSpPr>
              <a:spLocks noChangeArrowheads="1"/>
            </p:cNvSpPr>
            <p:nvPr/>
          </p:nvSpPr>
          <p:spPr bwMode="auto">
            <a:xfrm>
              <a:off x="3717925" y="3514725"/>
              <a:ext cx="58738"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85" name="Freeform 93"/>
            <p:cNvSpPr>
              <a:spLocks/>
            </p:cNvSpPr>
            <p:nvPr/>
          </p:nvSpPr>
          <p:spPr bwMode="auto">
            <a:xfrm>
              <a:off x="3684588" y="3592513"/>
              <a:ext cx="127000" cy="93662"/>
            </a:xfrm>
            <a:custGeom>
              <a:avLst/>
              <a:gdLst>
                <a:gd name="T0" fmla="*/ 105290 w 46"/>
                <a:gd name="T1" fmla="*/ 5503 h 34"/>
                <a:gd name="T2" fmla="*/ 102519 w 46"/>
                <a:gd name="T3" fmla="*/ 5503 h 34"/>
                <a:gd name="T4" fmla="*/ 24937 w 46"/>
                <a:gd name="T5" fmla="*/ 5503 h 34"/>
                <a:gd name="T6" fmla="*/ 22166 w 46"/>
                <a:gd name="T7" fmla="*/ 5503 h 34"/>
                <a:gd name="T8" fmla="*/ 22166 w 46"/>
                <a:gd name="T9" fmla="*/ 5503 h 34"/>
                <a:gd name="T10" fmla="*/ 5542 w 46"/>
                <a:gd name="T11" fmla="*/ 22011 h 34"/>
                <a:gd name="T12" fmla="*/ 0 w 46"/>
                <a:gd name="T13" fmla="*/ 93546 h 34"/>
                <a:gd name="T14" fmla="*/ 127456 w 46"/>
                <a:gd name="T15" fmla="*/ 93546 h 34"/>
                <a:gd name="T16" fmla="*/ 121914 w 46"/>
                <a:gd name="T17" fmla="*/ 22011 h 34"/>
                <a:gd name="T18" fmla="*/ 105290 w 46"/>
                <a:gd name="T19" fmla="*/ 5503 h 34"/>
                <a:gd name="T20" fmla="*/ 105290 w 46"/>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6" name="Oval 94"/>
            <p:cNvSpPr>
              <a:spLocks noChangeArrowheads="1"/>
            </p:cNvSpPr>
            <p:nvPr/>
          </p:nvSpPr>
          <p:spPr bwMode="auto">
            <a:xfrm>
              <a:off x="3870325"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87" name="Freeform 95"/>
            <p:cNvSpPr>
              <a:spLocks/>
            </p:cNvSpPr>
            <p:nvPr/>
          </p:nvSpPr>
          <p:spPr bwMode="auto">
            <a:xfrm>
              <a:off x="3833813" y="3592513"/>
              <a:ext cx="130175" cy="93662"/>
            </a:xfrm>
            <a:custGeom>
              <a:avLst/>
              <a:gdLst>
                <a:gd name="T0" fmla="*/ 104941 w 47"/>
                <a:gd name="T1" fmla="*/ 5503 h 34"/>
                <a:gd name="T2" fmla="*/ 102179 w 47"/>
                <a:gd name="T3" fmla="*/ 5503 h 34"/>
                <a:gd name="T4" fmla="*/ 24854 w 47"/>
                <a:gd name="T5" fmla="*/ 5503 h 34"/>
                <a:gd name="T6" fmla="*/ 22093 w 47"/>
                <a:gd name="T7" fmla="*/ 5503 h 34"/>
                <a:gd name="T8" fmla="*/ 22093 w 47"/>
                <a:gd name="T9" fmla="*/ 5503 h 34"/>
                <a:gd name="T10" fmla="*/ 5523 w 47"/>
                <a:gd name="T11" fmla="*/ 22011 h 34"/>
                <a:gd name="T12" fmla="*/ 0 w 47"/>
                <a:gd name="T13" fmla="*/ 93546 h 34"/>
                <a:gd name="T14" fmla="*/ 129795 w 47"/>
                <a:gd name="T15" fmla="*/ 93546 h 34"/>
                <a:gd name="T16" fmla="*/ 121510 w 47"/>
                <a:gd name="T17" fmla="*/ 22011 h 34"/>
                <a:gd name="T18" fmla="*/ 104941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88" name="Rectangle 96"/>
            <p:cNvSpPr>
              <a:spLocks noChangeArrowheads="1"/>
            </p:cNvSpPr>
            <p:nvPr/>
          </p:nvSpPr>
          <p:spPr bwMode="auto">
            <a:xfrm>
              <a:off x="3630613" y="3335338"/>
              <a:ext cx="3175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89" name="Rectangle 97"/>
            <p:cNvSpPr>
              <a:spLocks noChangeArrowheads="1"/>
            </p:cNvSpPr>
            <p:nvPr/>
          </p:nvSpPr>
          <p:spPr bwMode="auto">
            <a:xfrm>
              <a:off x="3587750" y="3316288"/>
              <a:ext cx="30163" cy="7461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sp>
          <p:nvSpPr>
            <p:cNvPr id="190" name="Rectangle 98"/>
            <p:cNvSpPr>
              <a:spLocks noChangeArrowheads="1"/>
            </p:cNvSpPr>
            <p:nvPr/>
          </p:nvSpPr>
          <p:spPr bwMode="auto">
            <a:xfrm>
              <a:off x="3675063" y="3279775"/>
              <a:ext cx="30162" cy="111125"/>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defRPr/>
              </a:pPr>
              <a:endParaRPr lang="zh-CN" altLang="en-US">
                <a:solidFill>
                  <a:srgbClr val="000000"/>
                </a:solidFill>
              </a:endParaRPr>
            </a:p>
          </p:txBody>
        </p:sp>
      </p:grpSp>
      <p:grpSp>
        <p:nvGrpSpPr>
          <p:cNvPr id="191" name="组合 190"/>
          <p:cNvGrpSpPr/>
          <p:nvPr/>
        </p:nvGrpSpPr>
        <p:grpSpPr>
          <a:xfrm>
            <a:off x="1633284" y="1185260"/>
            <a:ext cx="237603" cy="211320"/>
            <a:chOff x="4705350" y="3205163"/>
            <a:chExt cx="473075" cy="420687"/>
          </a:xfrm>
          <a:solidFill>
            <a:srgbClr val="C00000"/>
          </a:solidFill>
        </p:grpSpPr>
        <p:sp>
          <p:nvSpPr>
            <p:cNvPr id="192" name="Freeform 172"/>
            <p:cNvSpPr>
              <a:spLocks noEditPoints="1"/>
            </p:cNvSpPr>
            <p:nvPr/>
          </p:nvSpPr>
          <p:spPr bwMode="auto">
            <a:xfrm>
              <a:off x="4705350" y="3205163"/>
              <a:ext cx="473075" cy="420687"/>
            </a:xfrm>
            <a:custGeom>
              <a:avLst/>
              <a:gdLst>
                <a:gd name="T0" fmla="*/ 458594 w 171"/>
                <a:gd name="T1" fmla="*/ 0 h 152"/>
                <a:gd name="T2" fmla="*/ 16576 w 171"/>
                <a:gd name="T3" fmla="*/ 0 h 152"/>
                <a:gd name="T4" fmla="*/ 0 w 171"/>
                <a:gd name="T5" fmla="*/ 16571 h 152"/>
                <a:gd name="T6" fmla="*/ 0 w 171"/>
                <a:gd name="T7" fmla="*/ 405978 h 152"/>
                <a:gd name="T8" fmla="*/ 16576 w 171"/>
                <a:gd name="T9" fmla="*/ 419787 h 152"/>
                <a:gd name="T10" fmla="*/ 458594 w 171"/>
                <a:gd name="T11" fmla="*/ 419787 h 152"/>
                <a:gd name="T12" fmla="*/ 472407 w 171"/>
                <a:gd name="T13" fmla="*/ 405978 h 152"/>
                <a:gd name="T14" fmla="*/ 472407 w 171"/>
                <a:gd name="T15" fmla="*/ 16571 h 152"/>
                <a:gd name="T16" fmla="*/ 458594 w 171"/>
                <a:gd name="T17" fmla="*/ 0 h 152"/>
                <a:gd name="T18" fmla="*/ 442018 w 171"/>
                <a:gd name="T19" fmla="*/ 375599 h 152"/>
                <a:gd name="T20" fmla="*/ 132605 w 171"/>
                <a:gd name="T21" fmla="*/ 375599 h 152"/>
                <a:gd name="T22" fmla="*/ 110505 w 171"/>
                <a:gd name="T23" fmla="*/ 392169 h 152"/>
                <a:gd name="T24" fmla="*/ 88404 w 171"/>
                <a:gd name="T25" fmla="*/ 375599 h 152"/>
                <a:gd name="T26" fmla="*/ 30389 w 171"/>
                <a:gd name="T27" fmla="*/ 375599 h 152"/>
                <a:gd name="T28" fmla="*/ 30389 w 171"/>
                <a:gd name="T29" fmla="*/ 359028 h 152"/>
                <a:gd name="T30" fmla="*/ 88404 w 171"/>
                <a:gd name="T31" fmla="*/ 359028 h 152"/>
                <a:gd name="T32" fmla="*/ 110505 w 171"/>
                <a:gd name="T33" fmla="*/ 342458 h 152"/>
                <a:gd name="T34" fmla="*/ 132605 w 171"/>
                <a:gd name="T35" fmla="*/ 359028 h 152"/>
                <a:gd name="T36" fmla="*/ 442018 w 171"/>
                <a:gd name="T37" fmla="*/ 359028 h 152"/>
                <a:gd name="T38" fmla="*/ 442018 w 171"/>
                <a:gd name="T39" fmla="*/ 375599 h 152"/>
                <a:gd name="T40" fmla="*/ 442018 w 171"/>
                <a:gd name="T41" fmla="*/ 314840 h 152"/>
                <a:gd name="T42" fmla="*/ 30389 w 171"/>
                <a:gd name="T43" fmla="*/ 314840 h 152"/>
                <a:gd name="T44" fmla="*/ 30389 w 171"/>
                <a:gd name="T45" fmla="*/ 30379 h 152"/>
                <a:gd name="T46" fmla="*/ 442018 w 171"/>
                <a:gd name="T47" fmla="*/ 30379 h 152"/>
                <a:gd name="T48" fmla="*/ 442018 w 171"/>
                <a:gd name="T49" fmla="*/ 31484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60" y="136"/>
                  </a:moveTo>
                  <a:cubicBezTo>
                    <a:pt x="48" y="136"/>
                    <a:pt x="48" y="136"/>
                    <a:pt x="48" y="136"/>
                  </a:cubicBezTo>
                  <a:cubicBezTo>
                    <a:pt x="47" y="140"/>
                    <a:pt x="43" y="142"/>
                    <a:pt x="40" y="142"/>
                  </a:cubicBezTo>
                  <a:cubicBezTo>
                    <a:pt x="36" y="142"/>
                    <a:pt x="33" y="140"/>
                    <a:pt x="32" y="136"/>
                  </a:cubicBezTo>
                  <a:cubicBezTo>
                    <a:pt x="11" y="136"/>
                    <a:pt x="11" y="136"/>
                    <a:pt x="11" y="136"/>
                  </a:cubicBezTo>
                  <a:cubicBezTo>
                    <a:pt x="11" y="130"/>
                    <a:pt x="11" y="130"/>
                    <a:pt x="11" y="130"/>
                  </a:cubicBezTo>
                  <a:cubicBezTo>
                    <a:pt x="32" y="130"/>
                    <a:pt x="32" y="130"/>
                    <a:pt x="32" y="130"/>
                  </a:cubicBezTo>
                  <a:cubicBezTo>
                    <a:pt x="33" y="127"/>
                    <a:pt x="36" y="124"/>
                    <a:pt x="40" y="124"/>
                  </a:cubicBezTo>
                  <a:cubicBezTo>
                    <a:pt x="43" y="124"/>
                    <a:pt x="47" y="127"/>
                    <a:pt x="48" y="130"/>
                  </a:cubicBezTo>
                  <a:cubicBezTo>
                    <a:pt x="160" y="130"/>
                    <a:pt x="160" y="130"/>
                    <a:pt x="160" y="130"/>
                  </a:cubicBezTo>
                  <a:lnTo>
                    <a:pt x="160" y="136"/>
                  </a:lnTo>
                  <a:close/>
                  <a:moveTo>
                    <a:pt x="160" y="114"/>
                  </a:moveTo>
                  <a:cubicBezTo>
                    <a:pt x="11" y="114"/>
                    <a:pt x="11" y="114"/>
                    <a:pt x="11" y="114"/>
                  </a:cubicBezTo>
                  <a:cubicBezTo>
                    <a:pt x="11" y="11"/>
                    <a:pt x="11" y="11"/>
                    <a:pt x="11" y="11"/>
                  </a:cubicBezTo>
                  <a:cubicBezTo>
                    <a:pt x="160" y="11"/>
                    <a:pt x="160" y="11"/>
                    <a:pt x="160" y="11"/>
                  </a:cubicBezTo>
                  <a:lnTo>
                    <a:pt x="160" y="114"/>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sp>
          <p:nvSpPr>
            <p:cNvPr id="193" name="Freeform 173"/>
            <p:cNvSpPr>
              <a:spLocks/>
            </p:cNvSpPr>
            <p:nvPr/>
          </p:nvSpPr>
          <p:spPr bwMode="auto">
            <a:xfrm>
              <a:off x="4881563" y="3302000"/>
              <a:ext cx="133350" cy="155575"/>
            </a:xfrm>
            <a:custGeom>
              <a:avLst/>
              <a:gdLst>
                <a:gd name="T0" fmla="*/ 126628 w 48"/>
                <a:gd name="T1" fmla="*/ 69429 h 56"/>
                <a:gd name="T2" fmla="*/ 126628 w 48"/>
                <a:gd name="T3" fmla="*/ 86091 h 56"/>
                <a:gd name="T4" fmla="*/ 13764 w 48"/>
                <a:gd name="T5" fmla="*/ 149966 h 56"/>
                <a:gd name="T6" fmla="*/ 0 w 48"/>
                <a:gd name="T7" fmla="*/ 144411 h 56"/>
                <a:gd name="T8" fmla="*/ 0 w 48"/>
                <a:gd name="T9" fmla="*/ 13886 h 56"/>
                <a:gd name="T10" fmla="*/ 13764 w 48"/>
                <a:gd name="T11" fmla="*/ 5554 h 56"/>
                <a:gd name="T12" fmla="*/ 126628 w 48"/>
                <a:gd name="T13" fmla="*/ 69429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56">
                  <a:moveTo>
                    <a:pt x="46" y="25"/>
                  </a:moveTo>
                  <a:cubicBezTo>
                    <a:pt x="48" y="27"/>
                    <a:pt x="48" y="29"/>
                    <a:pt x="46" y="31"/>
                  </a:cubicBezTo>
                  <a:cubicBezTo>
                    <a:pt x="5" y="54"/>
                    <a:pt x="5" y="54"/>
                    <a:pt x="5" y="54"/>
                  </a:cubicBezTo>
                  <a:cubicBezTo>
                    <a:pt x="2" y="56"/>
                    <a:pt x="0" y="55"/>
                    <a:pt x="0" y="52"/>
                  </a:cubicBezTo>
                  <a:cubicBezTo>
                    <a:pt x="0" y="5"/>
                    <a:pt x="0" y="5"/>
                    <a:pt x="0" y="5"/>
                  </a:cubicBezTo>
                  <a:cubicBezTo>
                    <a:pt x="0" y="1"/>
                    <a:pt x="2" y="0"/>
                    <a:pt x="5" y="2"/>
                  </a:cubicBezTo>
                  <a:lnTo>
                    <a:pt x="46" y="25"/>
                  </a:lnTo>
                  <a:close/>
                </a:path>
              </a:pathLst>
            </a:custGeom>
            <a:grpFill/>
            <a:ln>
              <a:noFill/>
            </a:ln>
          </p:spPr>
          <p:txBody>
            <a:bodyPr/>
            <a:lstStyle/>
            <a:p>
              <a:pPr>
                <a:defRPr/>
              </a:pPr>
              <a:endParaRPr lang="zh-CN" altLang="en-US">
                <a:solidFill>
                  <a:srgbClr val="000000"/>
                </a:solidFill>
                <a:latin typeface="Calibri"/>
                <a:ea typeface="宋体" panose="02010600030101010101" pitchFamily="2" charset="-122"/>
              </a:endParaRPr>
            </a:p>
          </p:txBody>
        </p:sp>
      </p:grpSp>
      <p:sp>
        <p:nvSpPr>
          <p:cNvPr id="194" name="Freeform 246"/>
          <p:cNvSpPr>
            <a:spLocks/>
          </p:cNvSpPr>
          <p:nvPr/>
        </p:nvSpPr>
        <p:spPr bwMode="auto">
          <a:xfrm>
            <a:off x="1710735" y="3632992"/>
            <a:ext cx="220859" cy="216902"/>
          </a:xfrm>
          <a:custGeom>
            <a:avLst/>
            <a:gdLst>
              <a:gd name="T0" fmla="*/ 409249 w 159"/>
              <a:gd name="T1" fmla="*/ 295952 h 156"/>
              <a:gd name="T2" fmla="*/ 326293 w 159"/>
              <a:gd name="T3" fmla="*/ 279356 h 156"/>
              <a:gd name="T4" fmla="*/ 257163 w 159"/>
              <a:gd name="T5" fmla="*/ 210209 h 156"/>
              <a:gd name="T6" fmla="*/ 342884 w 159"/>
              <a:gd name="T7" fmla="*/ 121700 h 156"/>
              <a:gd name="T8" fmla="*/ 367771 w 159"/>
              <a:gd name="T9" fmla="*/ 118934 h 156"/>
              <a:gd name="T10" fmla="*/ 409249 w 159"/>
              <a:gd name="T11" fmla="*/ 52552 h 156"/>
              <a:gd name="T12" fmla="*/ 387127 w 159"/>
              <a:gd name="T13" fmla="*/ 30425 h 156"/>
              <a:gd name="T14" fmla="*/ 320763 w 159"/>
              <a:gd name="T15" fmla="*/ 71914 h 156"/>
              <a:gd name="T16" fmla="*/ 317997 w 159"/>
              <a:gd name="T17" fmla="*/ 96807 h 156"/>
              <a:gd name="T18" fmla="*/ 232276 w 159"/>
              <a:gd name="T19" fmla="*/ 182550 h 156"/>
              <a:gd name="T20" fmla="*/ 154851 w 159"/>
              <a:gd name="T21" fmla="*/ 107870 h 156"/>
              <a:gd name="T22" fmla="*/ 138260 w 159"/>
              <a:gd name="T23" fmla="*/ 24893 h 156"/>
              <a:gd name="T24" fmla="*/ 88486 w 159"/>
              <a:gd name="T25" fmla="*/ 0 h 156"/>
              <a:gd name="T26" fmla="*/ 121669 w 159"/>
              <a:gd name="T27" fmla="*/ 33191 h 156"/>
              <a:gd name="T28" fmla="*/ 107843 w 159"/>
              <a:gd name="T29" fmla="*/ 88509 h 156"/>
              <a:gd name="T30" fmla="*/ 52539 w 159"/>
              <a:gd name="T31" fmla="*/ 102338 h 156"/>
              <a:gd name="T32" fmla="*/ 8296 w 159"/>
              <a:gd name="T33" fmla="*/ 55318 h 156"/>
              <a:gd name="T34" fmla="*/ 27652 w 159"/>
              <a:gd name="T35" fmla="*/ 135529 h 156"/>
              <a:gd name="T36" fmla="*/ 113373 w 159"/>
              <a:gd name="T37" fmla="*/ 152125 h 156"/>
              <a:gd name="T38" fmla="*/ 179738 w 159"/>
              <a:gd name="T39" fmla="*/ 218506 h 156"/>
              <a:gd name="T40" fmla="*/ 35948 w 159"/>
              <a:gd name="T41" fmla="*/ 359568 h 156"/>
              <a:gd name="T42" fmla="*/ 35948 w 159"/>
              <a:gd name="T43" fmla="*/ 401056 h 156"/>
              <a:gd name="T44" fmla="*/ 38713 w 159"/>
              <a:gd name="T45" fmla="*/ 403822 h 156"/>
              <a:gd name="T46" fmla="*/ 80191 w 159"/>
              <a:gd name="T47" fmla="*/ 403822 h 156"/>
              <a:gd name="T48" fmla="*/ 221216 w 159"/>
              <a:gd name="T49" fmla="*/ 262761 h 156"/>
              <a:gd name="T50" fmla="*/ 282050 w 159"/>
              <a:gd name="T51" fmla="*/ 323611 h 156"/>
              <a:gd name="T52" fmla="*/ 298641 w 159"/>
              <a:gd name="T53" fmla="*/ 406588 h 156"/>
              <a:gd name="T54" fmla="*/ 365006 w 159"/>
              <a:gd name="T55" fmla="*/ 428715 h 156"/>
              <a:gd name="T56" fmla="*/ 323528 w 159"/>
              <a:gd name="T57" fmla="*/ 387227 h 156"/>
              <a:gd name="T58" fmla="*/ 334589 w 159"/>
              <a:gd name="T59" fmla="*/ 342972 h 156"/>
              <a:gd name="T60" fmla="*/ 378832 w 159"/>
              <a:gd name="T61" fmla="*/ 331908 h 156"/>
              <a:gd name="T62" fmla="*/ 428605 w 159"/>
              <a:gd name="T63" fmla="*/ 381695 h 156"/>
              <a:gd name="T64" fmla="*/ 409249 w 159"/>
              <a:gd name="T65" fmla="*/ 295952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rgbClr val="C00000"/>
          </a:solidFill>
          <a:ln>
            <a:noFill/>
          </a:ln>
        </p:spPr>
        <p:txBody>
          <a:bodyPr lIns="68589" tIns="34295" rIns="68589" bIns="34295"/>
          <a:lstStyle/>
          <a:p>
            <a:pPr>
              <a:defRPr/>
            </a:pPr>
            <a:endParaRPr lang="zh-CN" altLang="en-US">
              <a:solidFill>
                <a:srgbClr val="000000"/>
              </a:solidFill>
              <a:latin typeface="Calibri"/>
              <a:ea typeface="宋体" panose="02010600030101010101" pitchFamily="2" charset="-122"/>
            </a:endParaRPr>
          </a:p>
        </p:txBody>
      </p:sp>
      <p:sp>
        <p:nvSpPr>
          <p:cNvPr id="195" name="文本框 263"/>
          <p:cNvSpPr txBox="1"/>
          <p:nvPr/>
        </p:nvSpPr>
        <p:spPr bwMode="auto">
          <a:xfrm>
            <a:off x="1563866" y="1442036"/>
            <a:ext cx="1771281" cy="567858"/>
          </a:xfrm>
          <a:prstGeom prst="rect">
            <a:avLst/>
          </a:prstGeom>
          <a:noFill/>
        </p:spPr>
        <p:txBody>
          <a:bodyPr wrap="square" lIns="68589" tIns="34295" rIns="68589" bIns="34295">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196" name="文本框 264"/>
          <p:cNvSpPr txBox="1"/>
          <p:nvPr/>
        </p:nvSpPr>
        <p:spPr bwMode="auto">
          <a:xfrm>
            <a:off x="1860288" y="1137192"/>
            <a:ext cx="1413928" cy="300092"/>
          </a:xfrm>
          <a:prstGeom prst="rect">
            <a:avLst/>
          </a:prstGeom>
          <a:noFill/>
        </p:spPr>
        <p:txBody>
          <a:bodyPr lIns="68589" tIns="34295" rIns="68589" bIns="34295">
            <a:spAutoFit/>
          </a:bodyPr>
          <a:lstStyle/>
          <a:p>
            <a:pP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sp>
        <p:nvSpPr>
          <p:cNvPr id="197" name="文本框 265"/>
          <p:cNvSpPr txBox="1"/>
          <p:nvPr/>
        </p:nvSpPr>
        <p:spPr bwMode="auto">
          <a:xfrm>
            <a:off x="6253693" y="1137192"/>
            <a:ext cx="1413928" cy="300092"/>
          </a:xfrm>
          <a:prstGeom prst="rect">
            <a:avLst/>
          </a:prstGeom>
          <a:noFill/>
        </p:spPr>
        <p:txBody>
          <a:bodyPr lIns="68589" tIns="34295" rIns="68589" bIns="34295">
            <a:spAutoFit/>
          </a:bodyPr>
          <a:lstStyle/>
          <a:p>
            <a:pP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sp>
        <p:nvSpPr>
          <p:cNvPr id="198" name="文本框 266"/>
          <p:cNvSpPr txBox="1"/>
          <p:nvPr/>
        </p:nvSpPr>
        <p:spPr bwMode="auto">
          <a:xfrm>
            <a:off x="5982971" y="1442036"/>
            <a:ext cx="1771281" cy="567858"/>
          </a:xfrm>
          <a:prstGeom prst="rect">
            <a:avLst/>
          </a:prstGeom>
          <a:noFill/>
        </p:spPr>
        <p:txBody>
          <a:bodyPr wrap="square" lIns="68589" tIns="34295" rIns="68589" bIns="34295">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199" name="文本框 267"/>
          <p:cNvSpPr txBox="1"/>
          <p:nvPr/>
        </p:nvSpPr>
        <p:spPr bwMode="auto">
          <a:xfrm>
            <a:off x="1892490" y="3586269"/>
            <a:ext cx="1413928" cy="300092"/>
          </a:xfrm>
          <a:prstGeom prst="rect">
            <a:avLst/>
          </a:prstGeom>
          <a:noFill/>
        </p:spPr>
        <p:txBody>
          <a:bodyPr lIns="68589" tIns="34295" rIns="68589" bIns="34295">
            <a:spAutoFit/>
          </a:bodyPr>
          <a:lstStyle/>
          <a:p>
            <a:pP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sp>
        <p:nvSpPr>
          <p:cNvPr id="200" name="文本框 268"/>
          <p:cNvSpPr txBox="1"/>
          <p:nvPr/>
        </p:nvSpPr>
        <p:spPr bwMode="auto">
          <a:xfrm>
            <a:off x="5822164" y="3586269"/>
            <a:ext cx="1413928" cy="300092"/>
          </a:xfrm>
          <a:prstGeom prst="rect">
            <a:avLst/>
          </a:prstGeom>
          <a:noFill/>
        </p:spPr>
        <p:txBody>
          <a:bodyPr lIns="68589" tIns="34295" rIns="68589" bIns="34295">
            <a:spAutoFit/>
          </a:bodyPr>
          <a:lstStyle/>
          <a:p>
            <a:pPr>
              <a:defRPr/>
            </a:pPr>
            <a:r>
              <a:rPr lang="zh-CN" altLang="en-US" sz="1500" dirty="0">
                <a:solidFill>
                  <a:srgbClr val="FFFFFF">
                    <a:lumMod val="50000"/>
                  </a:srgbClr>
                </a:solidFill>
                <a:latin typeface="方正正黑简体" panose="02000000000000000000" pitchFamily="2" charset="-122"/>
                <a:ea typeface="方正正黑简体" panose="02000000000000000000" pitchFamily="2" charset="-122"/>
              </a:rPr>
              <a:t>在此添加标题</a:t>
            </a:r>
          </a:p>
        </p:txBody>
      </p:sp>
      <p:sp>
        <p:nvSpPr>
          <p:cNvPr id="201" name="文本框 269"/>
          <p:cNvSpPr txBox="1"/>
          <p:nvPr/>
        </p:nvSpPr>
        <p:spPr bwMode="auto">
          <a:xfrm>
            <a:off x="1640094" y="3908648"/>
            <a:ext cx="1771281" cy="567858"/>
          </a:xfrm>
          <a:prstGeom prst="rect">
            <a:avLst/>
          </a:prstGeom>
          <a:noFill/>
        </p:spPr>
        <p:txBody>
          <a:bodyPr wrap="square" lIns="68589" tIns="34295" rIns="68589" bIns="34295">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202" name="文本框 270"/>
          <p:cNvSpPr txBox="1"/>
          <p:nvPr/>
        </p:nvSpPr>
        <p:spPr bwMode="auto">
          <a:xfrm>
            <a:off x="5511354" y="3884191"/>
            <a:ext cx="1771281" cy="567858"/>
          </a:xfrm>
          <a:prstGeom prst="rect">
            <a:avLst/>
          </a:prstGeom>
          <a:noFill/>
        </p:spPr>
        <p:txBody>
          <a:bodyPr wrap="square" lIns="68589" tIns="34295" rIns="68589" bIns="34295">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364062034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5333" fill="hold" nodeType="clickEffect" p14:presetBounceEnd="36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36000">
                                          <p:cBhvr additive="base">
                                            <p:cTn id="7" dur="750" fill="hold"/>
                                            <p:tgtEl>
                                              <p:spTgt spid="62"/>
                                            </p:tgtEl>
                                            <p:attrNameLst>
                                              <p:attrName>ppt_x</p:attrName>
                                            </p:attrNameLst>
                                          </p:cBhvr>
                                          <p:tavLst>
                                            <p:tav tm="0">
                                              <p:val>
                                                <p:strVal val="0-#ppt_w/2"/>
                                              </p:val>
                                            </p:tav>
                                            <p:tav tm="100000">
                                              <p:val>
                                                <p:strVal val="#ppt_x"/>
                                              </p:val>
                                            </p:tav>
                                          </p:tavLst>
                                        </p:anim>
                                        <p:anim calcmode="lin" valueType="num" p14:bounceEnd="36000">
                                          <p:cBhvr additive="base">
                                            <p:cTn id="8" dur="750" fill="hold"/>
                                            <p:tgtEl>
                                              <p:spTgt spid="6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fade">
                                          <p:cBhvr>
                                            <p:cTn id="12" dur="500"/>
                                            <p:tgtEl>
                                              <p:spTgt spid="14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fade">
                                          <p:cBhvr>
                                            <p:cTn id="15" dur="500"/>
                                            <p:tgtEl>
                                              <p:spTgt spid="14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5"/>
                                            </p:tgtEl>
                                            <p:attrNameLst>
                                              <p:attrName>style.visibility</p:attrName>
                                            </p:attrNameLst>
                                          </p:cBhvr>
                                          <p:to>
                                            <p:strVal val="visible"/>
                                          </p:to>
                                        </p:set>
                                        <p:animEffect transition="in" filter="fade">
                                          <p:cBhvr>
                                            <p:cTn id="18" dur="500"/>
                                            <p:tgtEl>
                                              <p:spTgt spid="14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4"/>
                                            </p:tgtEl>
                                            <p:attrNameLst>
                                              <p:attrName>style.visibility</p:attrName>
                                            </p:attrNameLst>
                                          </p:cBhvr>
                                          <p:to>
                                            <p:strVal val="visible"/>
                                          </p:to>
                                        </p:set>
                                        <p:animEffect transition="in" filter="fade">
                                          <p:cBhvr>
                                            <p:cTn id="21" dur="500"/>
                                            <p:tgtEl>
                                              <p:spTgt spid="144"/>
                                            </p:tgtEl>
                                          </p:cBhvr>
                                        </p:animEffect>
                                      </p:childTnLst>
                                    </p:cTn>
                                  </p:par>
                                </p:childTnLst>
                              </p:cTn>
                            </p:par>
                            <p:par>
                              <p:cTn id="22" fill="hold">
                                <p:stCondLst>
                                  <p:cond delay="1250"/>
                                </p:stCondLst>
                                <p:childTnLst>
                                  <p:par>
                                    <p:cTn id="23" presetID="22" presetClass="entr" presetSubtype="4" fill="hold" nodeType="afterEffect">
                                      <p:stCondLst>
                                        <p:cond delay="0"/>
                                      </p:stCondLst>
                                      <p:childTnLst>
                                        <p:set>
                                          <p:cBhvr>
                                            <p:cTn id="24" dur="1" fill="hold">
                                              <p:stCondLst>
                                                <p:cond delay="0"/>
                                              </p:stCondLst>
                                            </p:cTn>
                                            <p:tgtEl>
                                              <p:spTgt spid="147"/>
                                            </p:tgtEl>
                                            <p:attrNameLst>
                                              <p:attrName>style.visibility</p:attrName>
                                            </p:attrNameLst>
                                          </p:cBhvr>
                                          <p:to>
                                            <p:strVal val="visible"/>
                                          </p:to>
                                        </p:set>
                                        <p:animEffect transition="in" filter="wipe(down)">
                                          <p:cBhvr>
                                            <p:cTn id="25" dur="500"/>
                                            <p:tgtEl>
                                              <p:spTgt spid="147"/>
                                            </p:tgtEl>
                                          </p:cBhvr>
                                        </p:animEffect>
                                      </p:childTnLst>
                                    </p:cTn>
                                  </p:par>
                                </p:childTnLst>
                              </p:cTn>
                            </p:par>
                            <p:par>
                              <p:cTn id="26" fill="hold">
                                <p:stCondLst>
                                  <p:cond delay="1750"/>
                                </p:stCondLst>
                                <p:childTnLst>
                                  <p:par>
                                    <p:cTn id="27" presetID="10" presetClass="entr" presetSubtype="0" fill="hold" nodeType="afterEffect">
                                      <p:stCondLst>
                                        <p:cond delay="0"/>
                                      </p:stCondLst>
                                      <p:childTnLst>
                                        <p:set>
                                          <p:cBhvr>
                                            <p:cTn id="28" dur="1" fill="hold">
                                              <p:stCondLst>
                                                <p:cond delay="0"/>
                                              </p:stCondLst>
                                            </p:cTn>
                                            <p:tgtEl>
                                              <p:spTgt spid="191"/>
                                            </p:tgtEl>
                                            <p:attrNameLst>
                                              <p:attrName>style.visibility</p:attrName>
                                            </p:attrNameLst>
                                          </p:cBhvr>
                                          <p:to>
                                            <p:strVal val="visible"/>
                                          </p:to>
                                        </p:set>
                                        <p:animEffect transition="in" filter="fade">
                                          <p:cBhvr>
                                            <p:cTn id="29" dur="500"/>
                                            <p:tgtEl>
                                              <p:spTgt spid="19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5"/>
                                            </p:tgtEl>
                                            <p:attrNameLst>
                                              <p:attrName>style.visibility</p:attrName>
                                            </p:attrNameLst>
                                          </p:cBhvr>
                                          <p:to>
                                            <p:strVal val="visible"/>
                                          </p:to>
                                        </p:set>
                                        <p:animEffect transition="in" filter="fade">
                                          <p:cBhvr>
                                            <p:cTn id="32" dur="500"/>
                                            <p:tgtEl>
                                              <p:spTgt spid="19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6"/>
                                            </p:tgtEl>
                                            <p:attrNameLst>
                                              <p:attrName>style.visibility</p:attrName>
                                            </p:attrNameLst>
                                          </p:cBhvr>
                                          <p:to>
                                            <p:strVal val="visible"/>
                                          </p:to>
                                        </p:set>
                                        <p:animEffect transition="in" filter="fade">
                                          <p:cBhvr>
                                            <p:cTn id="35" dur="500"/>
                                            <p:tgtEl>
                                              <p:spTgt spid="196"/>
                                            </p:tgtEl>
                                          </p:cBhvr>
                                        </p:animEffect>
                                      </p:childTnLst>
                                    </p:cTn>
                                  </p:par>
                                </p:childTnLst>
                              </p:cTn>
                            </p:par>
                            <p:par>
                              <p:cTn id="36" fill="hold">
                                <p:stCondLst>
                                  <p:cond delay="2250"/>
                                </p:stCondLst>
                                <p:childTnLst>
                                  <p:par>
                                    <p:cTn id="37" presetID="22" presetClass="entr" presetSubtype="4" fill="hold" nodeType="afterEffect">
                                      <p:stCondLst>
                                        <p:cond delay="0"/>
                                      </p:stCondLst>
                                      <p:childTnLst>
                                        <p:set>
                                          <p:cBhvr>
                                            <p:cTn id="38" dur="1" fill="hold">
                                              <p:stCondLst>
                                                <p:cond delay="0"/>
                                              </p:stCondLst>
                                            </p:cTn>
                                            <p:tgtEl>
                                              <p:spTgt spid="156"/>
                                            </p:tgtEl>
                                            <p:attrNameLst>
                                              <p:attrName>style.visibility</p:attrName>
                                            </p:attrNameLst>
                                          </p:cBhvr>
                                          <p:to>
                                            <p:strVal val="visible"/>
                                          </p:to>
                                        </p:set>
                                        <p:animEffect transition="in" filter="wipe(down)">
                                          <p:cBhvr>
                                            <p:cTn id="39" dur="500"/>
                                            <p:tgtEl>
                                              <p:spTgt spid="156"/>
                                            </p:tgtEl>
                                          </p:cBhvr>
                                        </p:animEffect>
                                      </p:childTnLst>
                                    </p:cTn>
                                  </p:par>
                                </p:childTnLst>
                              </p:cTn>
                            </p:par>
                            <p:par>
                              <p:cTn id="40" fill="hold">
                                <p:stCondLst>
                                  <p:cond delay="2750"/>
                                </p:stCondLst>
                                <p:childTnLst>
                                  <p:par>
                                    <p:cTn id="41" presetID="10" presetClass="entr" presetSubtype="0" fill="hold" grpId="0" nodeType="afterEffect">
                                      <p:stCondLst>
                                        <p:cond delay="0"/>
                                      </p:stCondLst>
                                      <p:childTnLst>
                                        <p:set>
                                          <p:cBhvr>
                                            <p:cTn id="42" dur="1" fill="hold">
                                              <p:stCondLst>
                                                <p:cond delay="0"/>
                                              </p:stCondLst>
                                            </p:cTn>
                                            <p:tgtEl>
                                              <p:spTgt spid="197"/>
                                            </p:tgtEl>
                                            <p:attrNameLst>
                                              <p:attrName>style.visibility</p:attrName>
                                            </p:attrNameLst>
                                          </p:cBhvr>
                                          <p:to>
                                            <p:strVal val="visible"/>
                                          </p:to>
                                        </p:set>
                                        <p:animEffect transition="in" filter="fade">
                                          <p:cBhvr>
                                            <p:cTn id="43" dur="500"/>
                                            <p:tgtEl>
                                              <p:spTgt spid="197"/>
                                            </p:tgtEl>
                                          </p:cBhvr>
                                        </p:animEffect>
                                      </p:childTnLst>
                                    </p:cTn>
                                  </p:par>
                                  <p:par>
                                    <p:cTn id="44" presetID="10" presetClass="entr" presetSubtype="0"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fade">
                                          <p:cBhvr>
                                            <p:cTn id="46" dur="500"/>
                                            <p:tgtEl>
                                              <p:spTgt spid="15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8"/>
                                            </p:tgtEl>
                                            <p:attrNameLst>
                                              <p:attrName>style.visibility</p:attrName>
                                            </p:attrNameLst>
                                          </p:cBhvr>
                                          <p:to>
                                            <p:strVal val="visible"/>
                                          </p:to>
                                        </p:set>
                                        <p:animEffect transition="in" filter="fade">
                                          <p:cBhvr>
                                            <p:cTn id="49" dur="500"/>
                                            <p:tgtEl>
                                              <p:spTgt spid="198"/>
                                            </p:tgtEl>
                                          </p:cBhvr>
                                        </p:animEffect>
                                      </p:childTnLst>
                                    </p:cTn>
                                  </p:par>
                                </p:childTnLst>
                              </p:cTn>
                            </p:par>
                            <p:par>
                              <p:cTn id="50" fill="hold">
                                <p:stCondLst>
                                  <p:cond delay="3250"/>
                                </p:stCondLst>
                                <p:childTnLst>
                                  <p:par>
                                    <p:cTn id="51" presetID="22" presetClass="entr" presetSubtype="2" fill="hold" nodeType="afterEffect">
                                      <p:stCondLst>
                                        <p:cond delay="0"/>
                                      </p:stCondLst>
                                      <p:childTnLst>
                                        <p:set>
                                          <p:cBhvr>
                                            <p:cTn id="52" dur="1" fill="hold">
                                              <p:stCondLst>
                                                <p:cond delay="0"/>
                                              </p:stCondLst>
                                            </p:cTn>
                                            <p:tgtEl>
                                              <p:spTgt spid="150"/>
                                            </p:tgtEl>
                                            <p:attrNameLst>
                                              <p:attrName>style.visibility</p:attrName>
                                            </p:attrNameLst>
                                          </p:cBhvr>
                                          <p:to>
                                            <p:strVal val="visible"/>
                                          </p:to>
                                        </p:set>
                                        <p:animEffect transition="in" filter="wipe(right)">
                                          <p:cBhvr>
                                            <p:cTn id="53" dur="500"/>
                                            <p:tgtEl>
                                              <p:spTgt spid="150"/>
                                            </p:tgtEl>
                                          </p:cBhvr>
                                        </p:animEffect>
                                      </p:childTnLst>
                                    </p:cTn>
                                  </p:par>
                                </p:childTnLst>
                              </p:cTn>
                            </p:par>
                            <p:par>
                              <p:cTn id="54" fill="hold">
                                <p:stCondLst>
                                  <p:cond delay="3750"/>
                                </p:stCondLst>
                                <p:childTnLst>
                                  <p:par>
                                    <p:cTn id="55" presetID="10" presetClass="entr" presetSubtype="0" fill="hold" grpId="0" nodeType="afterEffect">
                                      <p:stCondLst>
                                        <p:cond delay="0"/>
                                      </p:stCondLst>
                                      <p:childTnLst>
                                        <p:set>
                                          <p:cBhvr>
                                            <p:cTn id="56" dur="1" fill="hold">
                                              <p:stCondLst>
                                                <p:cond delay="0"/>
                                              </p:stCondLst>
                                            </p:cTn>
                                            <p:tgtEl>
                                              <p:spTgt spid="199"/>
                                            </p:tgtEl>
                                            <p:attrNameLst>
                                              <p:attrName>style.visibility</p:attrName>
                                            </p:attrNameLst>
                                          </p:cBhvr>
                                          <p:to>
                                            <p:strVal val="visible"/>
                                          </p:to>
                                        </p:set>
                                        <p:animEffect transition="in" filter="fade">
                                          <p:cBhvr>
                                            <p:cTn id="57" dur="500"/>
                                            <p:tgtEl>
                                              <p:spTgt spid="19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4"/>
                                            </p:tgtEl>
                                            <p:attrNameLst>
                                              <p:attrName>style.visibility</p:attrName>
                                            </p:attrNameLst>
                                          </p:cBhvr>
                                          <p:to>
                                            <p:strVal val="visible"/>
                                          </p:to>
                                        </p:set>
                                        <p:animEffect transition="in" filter="fade">
                                          <p:cBhvr>
                                            <p:cTn id="60" dur="500"/>
                                            <p:tgtEl>
                                              <p:spTgt spid="19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01"/>
                                            </p:tgtEl>
                                            <p:attrNameLst>
                                              <p:attrName>style.visibility</p:attrName>
                                            </p:attrNameLst>
                                          </p:cBhvr>
                                          <p:to>
                                            <p:strVal val="visible"/>
                                          </p:to>
                                        </p:set>
                                        <p:animEffect transition="in" filter="fade">
                                          <p:cBhvr>
                                            <p:cTn id="63" dur="500"/>
                                            <p:tgtEl>
                                              <p:spTgt spid="201"/>
                                            </p:tgtEl>
                                          </p:cBhvr>
                                        </p:animEffect>
                                      </p:childTnLst>
                                    </p:cTn>
                                  </p:par>
                                </p:childTnLst>
                              </p:cTn>
                            </p:par>
                            <p:par>
                              <p:cTn id="64" fill="hold">
                                <p:stCondLst>
                                  <p:cond delay="4250"/>
                                </p:stCondLst>
                                <p:childTnLst>
                                  <p:par>
                                    <p:cTn id="65" presetID="22" presetClass="entr" presetSubtype="8" fill="hold" nodeType="afterEffect">
                                      <p:stCondLst>
                                        <p:cond delay="0"/>
                                      </p:stCondLst>
                                      <p:childTnLst>
                                        <p:set>
                                          <p:cBhvr>
                                            <p:cTn id="66" dur="1" fill="hold">
                                              <p:stCondLst>
                                                <p:cond delay="0"/>
                                              </p:stCondLst>
                                            </p:cTn>
                                            <p:tgtEl>
                                              <p:spTgt spid="153"/>
                                            </p:tgtEl>
                                            <p:attrNameLst>
                                              <p:attrName>style.visibility</p:attrName>
                                            </p:attrNameLst>
                                          </p:cBhvr>
                                          <p:to>
                                            <p:strVal val="visible"/>
                                          </p:to>
                                        </p:set>
                                        <p:animEffect transition="in" filter="wipe(left)">
                                          <p:cBhvr>
                                            <p:cTn id="67" dur="500"/>
                                            <p:tgtEl>
                                              <p:spTgt spid="153"/>
                                            </p:tgtEl>
                                          </p:cBhvr>
                                        </p:animEffect>
                                      </p:childTnLst>
                                    </p:cTn>
                                  </p:par>
                                </p:childTnLst>
                              </p:cTn>
                            </p:par>
                            <p:par>
                              <p:cTn id="68" fill="hold">
                                <p:stCondLst>
                                  <p:cond delay="4750"/>
                                </p:stCondLst>
                                <p:childTnLst>
                                  <p:par>
                                    <p:cTn id="69" presetID="10" presetClass="entr" presetSubtype="0" fill="hold" nodeType="afterEffect">
                                      <p:stCondLst>
                                        <p:cond delay="0"/>
                                      </p:stCondLst>
                                      <p:childTnLst>
                                        <p:set>
                                          <p:cBhvr>
                                            <p:cTn id="70" dur="1" fill="hold">
                                              <p:stCondLst>
                                                <p:cond delay="0"/>
                                              </p:stCondLst>
                                            </p:cTn>
                                            <p:tgtEl>
                                              <p:spTgt spid="174"/>
                                            </p:tgtEl>
                                            <p:attrNameLst>
                                              <p:attrName>style.visibility</p:attrName>
                                            </p:attrNameLst>
                                          </p:cBhvr>
                                          <p:to>
                                            <p:strVal val="visible"/>
                                          </p:to>
                                        </p:set>
                                        <p:animEffect transition="in" filter="fade">
                                          <p:cBhvr>
                                            <p:cTn id="71" dur="500"/>
                                            <p:tgtEl>
                                              <p:spTgt spid="17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0"/>
                                            </p:tgtEl>
                                            <p:attrNameLst>
                                              <p:attrName>style.visibility</p:attrName>
                                            </p:attrNameLst>
                                          </p:cBhvr>
                                          <p:to>
                                            <p:strVal val="visible"/>
                                          </p:to>
                                        </p:set>
                                        <p:animEffect transition="in" filter="fade">
                                          <p:cBhvr>
                                            <p:cTn id="74" dur="500"/>
                                            <p:tgtEl>
                                              <p:spTgt spid="20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02"/>
                                            </p:tgtEl>
                                            <p:attrNameLst>
                                              <p:attrName>style.visibility</p:attrName>
                                            </p:attrNameLst>
                                          </p:cBhvr>
                                          <p:to>
                                            <p:strVal val="visible"/>
                                          </p:to>
                                        </p:set>
                                        <p:animEffect transition="in" filter="fade">
                                          <p:cBhvr>
                                            <p:cTn id="77"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4" grpId="0"/>
          <p:bldP spid="145" grpId="0"/>
          <p:bldP spid="146" grpId="0"/>
          <p:bldP spid="194" grpId="0" animBg="1"/>
          <p:bldP spid="195" grpId="0"/>
          <p:bldP spid="196" grpId="0"/>
          <p:bldP spid="197" grpId="0"/>
          <p:bldP spid="198" grpId="0"/>
          <p:bldP spid="199" grpId="0"/>
          <p:bldP spid="200" grpId="0"/>
          <p:bldP spid="201" grpId="0"/>
          <p:bldP spid="20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5333"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750" fill="hold"/>
                                            <p:tgtEl>
                                              <p:spTgt spid="62"/>
                                            </p:tgtEl>
                                            <p:attrNameLst>
                                              <p:attrName>ppt_x</p:attrName>
                                            </p:attrNameLst>
                                          </p:cBhvr>
                                          <p:tavLst>
                                            <p:tav tm="0">
                                              <p:val>
                                                <p:strVal val="0-#ppt_w/2"/>
                                              </p:val>
                                            </p:tav>
                                            <p:tav tm="100000">
                                              <p:val>
                                                <p:strVal val="#ppt_x"/>
                                              </p:val>
                                            </p:tav>
                                          </p:tavLst>
                                        </p:anim>
                                        <p:anim calcmode="lin" valueType="num">
                                          <p:cBhvr additive="base">
                                            <p:cTn id="8" dur="750" fill="hold"/>
                                            <p:tgtEl>
                                              <p:spTgt spid="6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fade">
                                          <p:cBhvr>
                                            <p:cTn id="12" dur="500"/>
                                            <p:tgtEl>
                                              <p:spTgt spid="14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fade">
                                          <p:cBhvr>
                                            <p:cTn id="15" dur="500"/>
                                            <p:tgtEl>
                                              <p:spTgt spid="14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5"/>
                                            </p:tgtEl>
                                            <p:attrNameLst>
                                              <p:attrName>style.visibility</p:attrName>
                                            </p:attrNameLst>
                                          </p:cBhvr>
                                          <p:to>
                                            <p:strVal val="visible"/>
                                          </p:to>
                                        </p:set>
                                        <p:animEffect transition="in" filter="fade">
                                          <p:cBhvr>
                                            <p:cTn id="18" dur="500"/>
                                            <p:tgtEl>
                                              <p:spTgt spid="14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4"/>
                                            </p:tgtEl>
                                            <p:attrNameLst>
                                              <p:attrName>style.visibility</p:attrName>
                                            </p:attrNameLst>
                                          </p:cBhvr>
                                          <p:to>
                                            <p:strVal val="visible"/>
                                          </p:to>
                                        </p:set>
                                        <p:animEffect transition="in" filter="fade">
                                          <p:cBhvr>
                                            <p:cTn id="21" dur="500"/>
                                            <p:tgtEl>
                                              <p:spTgt spid="144"/>
                                            </p:tgtEl>
                                          </p:cBhvr>
                                        </p:animEffect>
                                      </p:childTnLst>
                                    </p:cTn>
                                  </p:par>
                                </p:childTnLst>
                              </p:cTn>
                            </p:par>
                            <p:par>
                              <p:cTn id="22" fill="hold">
                                <p:stCondLst>
                                  <p:cond delay="1250"/>
                                </p:stCondLst>
                                <p:childTnLst>
                                  <p:par>
                                    <p:cTn id="23" presetID="22" presetClass="entr" presetSubtype="4" fill="hold" nodeType="afterEffect">
                                      <p:stCondLst>
                                        <p:cond delay="0"/>
                                      </p:stCondLst>
                                      <p:childTnLst>
                                        <p:set>
                                          <p:cBhvr>
                                            <p:cTn id="24" dur="1" fill="hold">
                                              <p:stCondLst>
                                                <p:cond delay="0"/>
                                              </p:stCondLst>
                                            </p:cTn>
                                            <p:tgtEl>
                                              <p:spTgt spid="147"/>
                                            </p:tgtEl>
                                            <p:attrNameLst>
                                              <p:attrName>style.visibility</p:attrName>
                                            </p:attrNameLst>
                                          </p:cBhvr>
                                          <p:to>
                                            <p:strVal val="visible"/>
                                          </p:to>
                                        </p:set>
                                        <p:animEffect transition="in" filter="wipe(down)">
                                          <p:cBhvr>
                                            <p:cTn id="25" dur="500"/>
                                            <p:tgtEl>
                                              <p:spTgt spid="147"/>
                                            </p:tgtEl>
                                          </p:cBhvr>
                                        </p:animEffect>
                                      </p:childTnLst>
                                    </p:cTn>
                                  </p:par>
                                </p:childTnLst>
                              </p:cTn>
                            </p:par>
                            <p:par>
                              <p:cTn id="26" fill="hold">
                                <p:stCondLst>
                                  <p:cond delay="1750"/>
                                </p:stCondLst>
                                <p:childTnLst>
                                  <p:par>
                                    <p:cTn id="27" presetID="10" presetClass="entr" presetSubtype="0" fill="hold" nodeType="afterEffect">
                                      <p:stCondLst>
                                        <p:cond delay="0"/>
                                      </p:stCondLst>
                                      <p:childTnLst>
                                        <p:set>
                                          <p:cBhvr>
                                            <p:cTn id="28" dur="1" fill="hold">
                                              <p:stCondLst>
                                                <p:cond delay="0"/>
                                              </p:stCondLst>
                                            </p:cTn>
                                            <p:tgtEl>
                                              <p:spTgt spid="191"/>
                                            </p:tgtEl>
                                            <p:attrNameLst>
                                              <p:attrName>style.visibility</p:attrName>
                                            </p:attrNameLst>
                                          </p:cBhvr>
                                          <p:to>
                                            <p:strVal val="visible"/>
                                          </p:to>
                                        </p:set>
                                        <p:animEffect transition="in" filter="fade">
                                          <p:cBhvr>
                                            <p:cTn id="29" dur="500"/>
                                            <p:tgtEl>
                                              <p:spTgt spid="19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5"/>
                                            </p:tgtEl>
                                            <p:attrNameLst>
                                              <p:attrName>style.visibility</p:attrName>
                                            </p:attrNameLst>
                                          </p:cBhvr>
                                          <p:to>
                                            <p:strVal val="visible"/>
                                          </p:to>
                                        </p:set>
                                        <p:animEffect transition="in" filter="fade">
                                          <p:cBhvr>
                                            <p:cTn id="32" dur="500"/>
                                            <p:tgtEl>
                                              <p:spTgt spid="19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6"/>
                                            </p:tgtEl>
                                            <p:attrNameLst>
                                              <p:attrName>style.visibility</p:attrName>
                                            </p:attrNameLst>
                                          </p:cBhvr>
                                          <p:to>
                                            <p:strVal val="visible"/>
                                          </p:to>
                                        </p:set>
                                        <p:animEffect transition="in" filter="fade">
                                          <p:cBhvr>
                                            <p:cTn id="35" dur="500"/>
                                            <p:tgtEl>
                                              <p:spTgt spid="196"/>
                                            </p:tgtEl>
                                          </p:cBhvr>
                                        </p:animEffect>
                                      </p:childTnLst>
                                    </p:cTn>
                                  </p:par>
                                </p:childTnLst>
                              </p:cTn>
                            </p:par>
                            <p:par>
                              <p:cTn id="36" fill="hold">
                                <p:stCondLst>
                                  <p:cond delay="2250"/>
                                </p:stCondLst>
                                <p:childTnLst>
                                  <p:par>
                                    <p:cTn id="37" presetID="22" presetClass="entr" presetSubtype="4" fill="hold" nodeType="afterEffect">
                                      <p:stCondLst>
                                        <p:cond delay="0"/>
                                      </p:stCondLst>
                                      <p:childTnLst>
                                        <p:set>
                                          <p:cBhvr>
                                            <p:cTn id="38" dur="1" fill="hold">
                                              <p:stCondLst>
                                                <p:cond delay="0"/>
                                              </p:stCondLst>
                                            </p:cTn>
                                            <p:tgtEl>
                                              <p:spTgt spid="156"/>
                                            </p:tgtEl>
                                            <p:attrNameLst>
                                              <p:attrName>style.visibility</p:attrName>
                                            </p:attrNameLst>
                                          </p:cBhvr>
                                          <p:to>
                                            <p:strVal val="visible"/>
                                          </p:to>
                                        </p:set>
                                        <p:animEffect transition="in" filter="wipe(down)">
                                          <p:cBhvr>
                                            <p:cTn id="39" dur="500"/>
                                            <p:tgtEl>
                                              <p:spTgt spid="156"/>
                                            </p:tgtEl>
                                          </p:cBhvr>
                                        </p:animEffect>
                                      </p:childTnLst>
                                    </p:cTn>
                                  </p:par>
                                </p:childTnLst>
                              </p:cTn>
                            </p:par>
                            <p:par>
                              <p:cTn id="40" fill="hold">
                                <p:stCondLst>
                                  <p:cond delay="2750"/>
                                </p:stCondLst>
                                <p:childTnLst>
                                  <p:par>
                                    <p:cTn id="41" presetID="10" presetClass="entr" presetSubtype="0" fill="hold" grpId="0" nodeType="afterEffect">
                                      <p:stCondLst>
                                        <p:cond delay="0"/>
                                      </p:stCondLst>
                                      <p:childTnLst>
                                        <p:set>
                                          <p:cBhvr>
                                            <p:cTn id="42" dur="1" fill="hold">
                                              <p:stCondLst>
                                                <p:cond delay="0"/>
                                              </p:stCondLst>
                                            </p:cTn>
                                            <p:tgtEl>
                                              <p:spTgt spid="197"/>
                                            </p:tgtEl>
                                            <p:attrNameLst>
                                              <p:attrName>style.visibility</p:attrName>
                                            </p:attrNameLst>
                                          </p:cBhvr>
                                          <p:to>
                                            <p:strVal val="visible"/>
                                          </p:to>
                                        </p:set>
                                        <p:animEffect transition="in" filter="fade">
                                          <p:cBhvr>
                                            <p:cTn id="43" dur="500"/>
                                            <p:tgtEl>
                                              <p:spTgt spid="197"/>
                                            </p:tgtEl>
                                          </p:cBhvr>
                                        </p:animEffect>
                                      </p:childTnLst>
                                    </p:cTn>
                                  </p:par>
                                  <p:par>
                                    <p:cTn id="44" presetID="10" presetClass="entr" presetSubtype="0"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fade">
                                          <p:cBhvr>
                                            <p:cTn id="46" dur="500"/>
                                            <p:tgtEl>
                                              <p:spTgt spid="15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8"/>
                                            </p:tgtEl>
                                            <p:attrNameLst>
                                              <p:attrName>style.visibility</p:attrName>
                                            </p:attrNameLst>
                                          </p:cBhvr>
                                          <p:to>
                                            <p:strVal val="visible"/>
                                          </p:to>
                                        </p:set>
                                        <p:animEffect transition="in" filter="fade">
                                          <p:cBhvr>
                                            <p:cTn id="49" dur="500"/>
                                            <p:tgtEl>
                                              <p:spTgt spid="198"/>
                                            </p:tgtEl>
                                          </p:cBhvr>
                                        </p:animEffect>
                                      </p:childTnLst>
                                    </p:cTn>
                                  </p:par>
                                </p:childTnLst>
                              </p:cTn>
                            </p:par>
                            <p:par>
                              <p:cTn id="50" fill="hold">
                                <p:stCondLst>
                                  <p:cond delay="3250"/>
                                </p:stCondLst>
                                <p:childTnLst>
                                  <p:par>
                                    <p:cTn id="51" presetID="22" presetClass="entr" presetSubtype="2" fill="hold" nodeType="afterEffect">
                                      <p:stCondLst>
                                        <p:cond delay="0"/>
                                      </p:stCondLst>
                                      <p:childTnLst>
                                        <p:set>
                                          <p:cBhvr>
                                            <p:cTn id="52" dur="1" fill="hold">
                                              <p:stCondLst>
                                                <p:cond delay="0"/>
                                              </p:stCondLst>
                                            </p:cTn>
                                            <p:tgtEl>
                                              <p:spTgt spid="150"/>
                                            </p:tgtEl>
                                            <p:attrNameLst>
                                              <p:attrName>style.visibility</p:attrName>
                                            </p:attrNameLst>
                                          </p:cBhvr>
                                          <p:to>
                                            <p:strVal val="visible"/>
                                          </p:to>
                                        </p:set>
                                        <p:animEffect transition="in" filter="wipe(right)">
                                          <p:cBhvr>
                                            <p:cTn id="53" dur="500"/>
                                            <p:tgtEl>
                                              <p:spTgt spid="150"/>
                                            </p:tgtEl>
                                          </p:cBhvr>
                                        </p:animEffect>
                                      </p:childTnLst>
                                    </p:cTn>
                                  </p:par>
                                </p:childTnLst>
                              </p:cTn>
                            </p:par>
                            <p:par>
                              <p:cTn id="54" fill="hold">
                                <p:stCondLst>
                                  <p:cond delay="3750"/>
                                </p:stCondLst>
                                <p:childTnLst>
                                  <p:par>
                                    <p:cTn id="55" presetID="10" presetClass="entr" presetSubtype="0" fill="hold" grpId="0" nodeType="afterEffect">
                                      <p:stCondLst>
                                        <p:cond delay="0"/>
                                      </p:stCondLst>
                                      <p:childTnLst>
                                        <p:set>
                                          <p:cBhvr>
                                            <p:cTn id="56" dur="1" fill="hold">
                                              <p:stCondLst>
                                                <p:cond delay="0"/>
                                              </p:stCondLst>
                                            </p:cTn>
                                            <p:tgtEl>
                                              <p:spTgt spid="199"/>
                                            </p:tgtEl>
                                            <p:attrNameLst>
                                              <p:attrName>style.visibility</p:attrName>
                                            </p:attrNameLst>
                                          </p:cBhvr>
                                          <p:to>
                                            <p:strVal val="visible"/>
                                          </p:to>
                                        </p:set>
                                        <p:animEffect transition="in" filter="fade">
                                          <p:cBhvr>
                                            <p:cTn id="57" dur="500"/>
                                            <p:tgtEl>
                                              <p:spTgt spid="19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4"/>
                                            </p:tgtEl>
                                            <p:attrNameLst>
                                              <p:attrName>style.visibility</p:attrName>
                                            </p:attrNameLst>
                                          </p:cBhvr>
                                          <p:to>
                                            <p:strVal val="visible"/>
                                          </p:to>
                                        </p:set>
                                        <p:animEffect transition="in" filter="fade">
                                          <p:cBhvr>
                                            <p:cTn id="60" dur="500"/>
                                            <p:tgtEl>
                                              <p:spTgt spid="19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01"/>
                                            </p:tgtEl>
                                            <p:attrNameLst>
                                              <p:attrName>style.visibility</p:attrName>
                                            </p:attrNameLst>
                                          </p:cBhvr>
                                          <p:to>
                                            <p:strVal val="visible"/>
                                          </p:to>
                                        </p:set>
                                        <p:animEffect transition="in" filter="fade">
                                          <p:cBhvr>
                                            <p:cTn id="63" dur="500"/>
                                            <p:tgtEl>
                                              <p:spTgt spid="201"/>
                                            </p:tgtEl>
                                          </p:cBhvr>
                                        </p:animEffect>
                                      </p:childTnLst>
                                    </p:cTn>
                                  </p:par>
                                </p:childTnLst>
                              </p:cTn>
                            </p:par>
                            <p:par>
                              <p:cTn id="64" fill="hold">
                                <p:stCondLst>
                                  <p:cond delay="4250"/>
                                </p:stCondLst>
                                <p:childTnLst>
                                  <p:par>
                                    <p:cTn id="65" presetID="22" presetClass="entr" presetSubtype="8" fill="hold" nodeType="afterEffect">
                                      <p:stCondLst>
                                        <p:cond delay="0"/>
                                      </p:stCondLst>
                                      <p:childTnLst>
                                        <p:set>
                                          <p:cBhvr>
                                            <p:cTn id="66" dur="1" fill="hold">
                                              <p:stCondLst>
                                                <p:cond delay="0"/>
                                              </p:stCondLst>
                                            </p:cTn>
                                            <p:tgtEl>
                                              <p:spTgt spid="153"/>
                                            </p:tgtEl>
                                            <p:attrNameLst>
                                              <p:attrName>style.visibility</p:attrName>
                                            </p:attrNameLst>
                                          </p:cBhvr>
                                          <p:to>
                                            <p:strVal val="visible"/>
                                          </p:to>
                                        </p:set>
                                        <p:animEffect transition="in" filter="wipe(left)">
                                          <p:cBhvr>
                                            <p:cTn id="67" dur="500"/>
                                            <p:tgtEl>
                                              <p:spTgt spid="153"/>
                                            </p:tgtEl>
                                          </p:cBhvr>
                                        </p:animEffect>
                                      </p:childTnLst>
                                    </p:cTn>
                                  </p:par>
                                </p:childTnLst>
                              </p:cTn>
                            </p:par>
                            <p:par>
                              <p:cTn id="68" fill="hold">
                                <p:stCondLst>
                                  <p:cond delay="4750"/>
                                </p:stCondLst>
                                <p:childTnLst>
                                  <p:par>
                                    <p:cTn id="69" presetID="10" presetClass="entr" presetSubtype="0" fill="hold" nodeType="afterEffect">
                                      <p:stCondLst>
                                        <p:cond delay="0"/>
                                      </p:stCondLst>
                                      <p:childTnLst>
                                        <p:set>
                                          <p:cBhvr>
                                            <p:cTn id="70" dur="1" fill="hold">
                                              <p:stCondLst>
                                                <p:cond delay="0"/>
                                              </p:stCondLst>
                                            </p:cTn>
                                            <p:tgtEl>
                                              <p:spTgt spid="174"/>
                                            </p:tgtEl>
                                            <p:attrNameLst>
                                              <p:attrName>style.visibility</p:attrName>
                                            </p:attrNameLst>
                                          </p:cBhvr>
                                          <p:to>
                                            <p:strVal val="visible"/>
                                          </p:to>
                                        </p:set>
                                        <p:animEffect transition="in" filter="fade">
                                          <p:cBhvr>
                                            <p:cTn id="71" dur="500"/>
                                            <p:tgtEl>
                                              <p:spTgt spid="17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0"/>
                                            </p:tgtEl>
                                            <p:attrNameLst>
                                              <p:attrName>style.visibility</p:attrName>
                                            </p:attrNameLst>
                                          </p:cBhvr>
                                          <p:to>
                                            <p:strVal val="visible"/>
                                          </p:to>
                                        </p:set>
                                        <p:animEffect transition="in" filter="fade">
                                          <p:cBhvr>
                                            <p:cTn id="74" dur="500"/>
                                            <p:tgtEl>
                                              <p:spTgt spid="20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02"/>
                                            </p:tgtEl>
                                            <p:attrNameLst>
                                              <p:attrName>style.visibility</p:attrName>
                                            </p:attrNameLst>
                                          </p:cBhvr>
                                          <p:to>
                                            <p:strVal val="visible"/>
                                          </p:to>
                                        </p:set>
                                        <p:animEffect transition="in" filter="fade">
                                          <p:cBhvr>
                                            <p:cTn id="77"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4" grpId="0"/>
          <p:bldP spid="145" grpId="0"/>
          <p:bldP spid="146" grpId="0"/>
          <p:bldP spid="194" grpId="0" animBg="1"/>
          <p:bldP spid="195" grpId="0"/>
          <p:bldP spid="196" grpId="0"/>
          <p:bldP spid="197" grpId="0"/>
          <p:bldP spid="198" grpId="0"/>
          <p:bldP spid="199" grpId="0"/>
          <p:bldP spid="200" grpId="0"/>
          <p:bldP spid="201" grpId="0"/>
          <p:bldP spid="202" grpId="0"/>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09990" y="6382589"/>
            <a:ext cx="877163" cy="369332"/>
          </a:xfrm>
          <a:prstGeom prst="rect">
            <a:avLst/>
          </a:prstGeom>
          <a:noFill/>
        </p:spPr>
        <p:txBody>
          <a:bodyPr wrap="none" rtlCol="0">
            <a:spAutoFit/>
          </a:bodyPr>
          <a:lstStyle/>
          <a:p>
            <a:r>
              <a:rPr lang="zh-CN" altLang="en-US" dirty="0" smtClean="0"/>
              <a:t>延时符</a:t>
            </a:r>
            <a:endParaRPr lang="zh-CN" altLang="en-US" dirty="0"/>
          </a:p>
        </p:txBody>
      </p:sp>
      <p:sp>
        <p:nvSpPr>
          <p:cNvPr id="87" name="TextBox 86"/>
          <p:cNvSpPr txBox="1"/>
          <p:nvPr/>
        </p:nvSpPr>
        <p:spPr>
          <a:xfrm>
            <a:off x="6156176" y="3194025"/>
            <a:ext cx="2544286" cy="1508105"/>
          </a:xfrm>
          <a:prstGeom prst="rect">
            <a:avLst/>
          </a:prstGeom>
          <a:noFill/>
        </p:spPr>
        <p:txBody>
          <a:bodyPr wrap="none" rtlCol="0">
            <a:spAutoFit/>
          </a:bodyPr>
          <a:lstStyle/>
          <a:p>
            <a:r>
              <a:rPr lang="zh-CN" altLang="en-US" sz="4600" dirty="0" smtClean="0">
                <a:latin typeface="微软雅黑" pitchFamily="34" charset="-122"/>
                <a:ea typeface="微软雅黑" pitchFamily="34" charset="-122"/>
              </a:rPr>
              <a:t>演示完毕</a:t>
            </a:r>
            <a:endParaRPr lang="en-US" altLang="zh-CN" sz="4600" dirty="0" smtClean="0">
              <a:latin typeface="微软雅黑" pitchFamily="34" charset="-122"/>
              <a:ea typeface="微软雅黑" pitchFamily="34" charset="-122"/>
            </a:endParaRPr>
          </a:p>
          <a:p>
            <a:r>
              <a:rPr lang="zh-CN" altLang="en-US" sz="4600" dirty="0" smtClean="0">
                <a:latin typeface="微软雅黑" pitchFamily="34" charset="-122"/>
                <a:ea typeface="微软雅黑" pitchFamily="34" charset="-122"/>
              </a:rPr>
              <a:t>感谢观看</a:t>
            </a:r>
            <a:endParaRPr lang="en-US" altLang="zh-CN" sz="4600" dirty="0" smtClean="0">
              <a:latin typeface="微软雅黑" pitchFamily="34" charset="-122"/>
              <a:ea typeface="微软雅黑" pitchFamily="34" charset="-122"/>
            </a:endParaRPr>
          </a:p>
        </p:txBody>
      </p:sp>
      <p:grpSp>
        <p:nvGrpSpPr>
          <p:cNvPr id="68" name="组合 67"/>
          <p:cNvGrpSpPr/>
          <p:nvPr/>
        </p:nvGrpSpPr>
        <p:grpSpPr>
          <a:xfrm>
            <a:off x="981357" y="705095"/>
            <a:ext cx="2851220" cy="2851213"/>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7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206989" y="1647325"/>
            <a:ext cx="2370066" cy="914314"/>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组合 71"/>
          <p:cNvGrpSpPr/>
          <p:nvPr/>
        </p:nvGrpSpPr>
        <p:grpSpPr>
          <a:xfrm>
            <a:off x="4291285" y="748599"/>
            <a:ext cx="998801" cy="998801"/>
            <a:chOff x="5252030" y="2008764"/>
            <a:chExt cx="809336" cy="809336"/>
          </a:xfrm>
          <a:solidFill>
            <a:srgbClr val="FF0000"/>
          </a:solidFill>
        </p:grpSpPr>
        <p:sp>
          <p:nvSpPr>
            <p:cNvPr id="73" name="椭圆 7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椭圆 7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3969564" y="2251857"/>
            <a:ext cx="321721" cy="321721"/>
            <a:chOff x="5252030" y="2008764"/>
            <a:chExt cx="809336" cy="809336"/>
          </a:xfrm>
          <a:solidFill>
            <a:srgbClr val="FF0000"/>
          </a:solidFill>
        </p:grpSpPr>
        <p:sp>
          <p:nvSpPr>
            <p:cNvPr id="76" name="椭圆 7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椭圆 7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组合 77"/>
          <p:cNvGrpSpPr/>
          <p:nvPr/>
        </p:nvGrpSpPr>
        <p:grpSpPr>
          <a:xfrm>
            <a:off x="4129376" y="1918734"/>
            <a:ext cx="160860" cy="160860"/>
            <a:chOff x="5252030" y="2008764"/>
            <a:chExt cx="809336" cy="809336"/>
          </a:xfrm>
          <a:solidFill>
            <a:srgbClr val="FF0000"/>
          </a:solidFill>
        </p:grpSpPr>
        <p:sp>
          <p:nvSpPr>
            <p:cNvPr id="79" name="椭圆 7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3417719" y="2797576"/>
            <a:ext cx="656312" cy="656311"/>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3" name="椭圆 8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4" name="组合 83"/>
          <p:cNvGrpSpPr/>
          <p:nvPr/>
        </p:nvGrpSpPr>
        <p:grpSpPr>
          <a:xfrm>
            <a:off x="1381063" y="1026760"/>
            <a:ext cx="282390" cy="282389"/>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8" name="组合 97"/>
          <p:cNvGrpSpPr/>
          <p:nvPr/>
        </p:nvGrpSpPr>
        <p:grpSpPr>
          <a:xfrm>
            <a:off x="2913496" y="3539246"/>
            <a:ext cx="328649" cy="328648"/>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 name="组合 100"/>
          <p:cNvGrpSpPr/>
          <p:nvPr/>
        </p:nvGrpSpPr>
        <p:grpSpPr>
          <a:xfrm>
            <a:off x="2569770" y="597735"/>
            <a:ext cx="343725" cy="343724"/>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3" name="椭圆 10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4" name="组合 103"/>
          <p:cNvGrpSpPr/>
          <p:nvPr/>
        </p:nvGrpSpPr>
        <p:grpSpPr>
          <a:xfrm>
            <a:off x="878429" y="3316155"/>
            <a:ext cx="218415" cy="218414"/>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6" name="椭圆 10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7" name="组合 106"/>
          <p:cNvGrpSpPr/>
          <p:nvPr/>
        </p:nvGrpSpPr>
        <p:grpSpPr>
          <a:xfrm>
            <a:off x="241563" y="1286578"/>
            <a:ext cx="876533" cy="876533"/>
            <a:chOff x="5252030" y="2008764"/>
            <a:chExt cx="809336" cy="809336"/>
          </a:xfrm>
          <a:solidFill>
            <a:srgbClr val="FF0000"/>
          </a:solidFill>
        </p:grpSpPr>
        <p:sp>
          <p:nvSpPr>
            <p:cNvPr id="108" name="椭圆 10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椭圆 10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226133" y="2797576"/>
            <a:ext cx="444479" cy="444479"/>
            <a:chOff x="5252030" y="2008764"/>
            <a:chExt cx="809336" cy="809336"/>
          </a:xfrm>
          <a:solidFill>
            <a:srgbClr val="FF0000"/>
          </a:solidFill>
        </p:grpSpPr>
        <p:sp>
          <p:nvSpPr>
            <p:cNvPr id="111" name="椭圆 11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椭圆 11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1002209" y="830543"/>
            <a:ext cx="221831" cy="221831"/>
            <a:chOff x="5252030" y="2008764"/>
            <a:chExt cx="809336" cy="809336"/>
          </a:xfrm>
          <a:solidFill>
            <a:srgbClr val="FF0000"/>
          </a:solidFill>
        </p:grpSpPr>
        <p:sp>
          <p:nvSpPr>
            <p:cNvPr id="114" name="椭圆 11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椭圆 11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1813955" y="3284418"/>
            <a:ext cx="221831" cy="221831"/>
            <a:chOff x="5252030" y="2008764"/>
            <a:chExt cx="809336" cy="809336"/>
          </a:xfrm>
          <a:solidFill>
            <a:srgbClr val="FF0000"/>
          </a:solidFill>
        </p:grpSpPr>
        <p:sp>
          <p:nvSpPr>
            <p:cNvPr id="117" name="椭圆 11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椭圆 11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a:off x="2044064" y="3546419"/>
            <a:ext cx="164925" cy="164925"/>
            <a:chOff x="5252030" y="2008764"/>
            <a:chExt cx="809336" cy="809336"/>
          </a:xfrm>
          <a:solidFill>
            <a:srgbClr val="FF0000"/>
          </a:solidFill>
        </p:grpSpPr>
        <p:sp>
          <p:nvSpPr>
            <p:cNvPr id="120" name="椭圆 11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椭圆 12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3525085" y="1280366"/>
            <a:ext cx="444479" cy="444479"/>
            <a:chOff x="5252030" y="2008764"/>
            <a:chExt cx="809336" cy="809336"/>
          </a:xfrm>
          <a:solidFill>
            <a:srgbClr val="FF0000"/>
          </a:solidFill>
        </p:grpSpPr>
        <p:sp>
          <p:nvSpPr>
            <p:cNvPr id="123" name="椭圆 12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椭圆 12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22862885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68"/>
                                            </p:tgtEl>
                                            <p:attrNameLst>
                                              <p:attrName>style.visibility</p:attrName>
                                            </p:attrNameLst>
                                          </p:cBhvr>
                                          <p:to>
                                            <p:strVal val="visible"/>
                                          </p:to>
                                        </p:set>
                                        <p:anim calcmode="lin" valueType="num" p14:bounceEnd="52000">
                                          <p:cBhvr additive="base">
                                            <p:cTn id="7" dur="2000" fill="hold"/>
                                            <p:tgtEl>
                                              <p:spTgt spid="68"/>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2900"/>
                                </p:stCondLst>
                                <p:childTnLst>
                                  <p:par>
                                    <p:cTn id="10" presetID="53" presetClass="entr" presetSubtype="16"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p:cTn id="12" dur="500" fill="hold"/>
                                            <p:tgtEl>
                                              <p:spTgt spid="71"/>
                                            </p:tgtEl>
                                            <p:attrNameLst>
                                              <p:attrName>ppt_w</p:attrName>
                                            </p:attrNameLst>
                                          </p:cBhvr>
                                          <p:tavLst>
                                            <p:tav tm="0">
                                              <p:val>
                                                <p:fltVal val="0"/>
                                              </p:val>
                                            </p:tav>
                                            <p:tav tm="100000">
                                              <p:val>
                                                <p:strVal val="#ppt_w"/>
                                              </p:val>
                                            </p:tav>
                                          </p:tavLst>
                                        </p:anim>
                                        <p:anim calcmode="lin" valueType="num">
                                          <p:cBhvr>
                                            <p:cTn id="13" dur="500" fill="hold"/>
                                            <p:tgtEl>
                                              <p:spTgt spid="71"/>
                                            </p:tgtEl>
                                            <p:attrNameLst>
                                              <p:attrName>ppt_h</p:attrName>
                                            </p:attrNameLst>
                                          </p:cBhvr>
                                          <p:tavLst>
                                            <p:tav tm="0">
                                              <p:val>
                                                <p:fltVal val="0"/>
                                              </p:val>
                                            </p:tav>
                                            <p:tav tm="100000">
                                              <p:val>
                                                <p:strVal val="#ppt_h"/>
                                              </p:val>
                                            </p:tav>
                                          </p:tavLst>
                                        </p:anim>
                                        <p:animEffect transition="in" filter="fade">
                                          <p:cBhvr>
                                            <p:cTn id="14" dur="500"/>
                                            <p:tgtEl>
                                              <p:spTgt spid="71"/>
                                            </p:tgtEl>
                                          </p:cBhvr>
                                        </p:animEffect>
                                      </p:childTnLst>
                                    </p:cTn>
                                  </p:par>
                                  <p:par>
                                    <p:cTn id="15" presetID="2" presetClass="entr" presetSubtype="3" accel="65000" fill="hold" nodeType="withEffect" p14:presetBounceEnd="55000">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14:bounceEnd="55000">
                                          <p:cBhvr additive="base">
                                            <p:cTn id="17" dur="2000" fill="hold"/>
                                            <p:tgtEl>
                                              <p:spTgt spid="72"/>
                                            </p:tgtEl>
                                            <p:attrNameLst>
                                              <p:attrName>ppt_x</p:attrName>
                                            </p:attrNameLst>
                                          </p:cBhvr>
                                          <p:tavLst>
                                            <p:tav tm="0">
                                              <p:val>
                                                <p:strVal val="1+#ppt_w/2"/>
                                              </p:val>
                                            </p:tav>
                                            <p:tav tm="100000">
                                              <p:val>
                                                <p:strVal val="#ppt_x"/>
                                              </p:val>
                                            </p:tav>
                                          </p:tavLst>
                                        </p:anim>
                                        <p:anim calcmode="lin" valueType="num" p14:bounceEnd="55000">
                                          <p:cBhvr additive="base">
                                            <p:cTn id="18" dur="2000" fill="hold"/>
                                            <p:tgtEl>
                                              <p:spTgt spid="72"/>
                                            </p:tgtEl>
                                            <p:attrNameLst>
                                              <p:attrName>ppt_y</p:attrName>
                                            </p:attrNameLst>
                                          </p:cBhvr>
                                          <p:tavLst>
                                            <p:tav tm="0">
                                              <p:val>
                                                <p:strVal val="0-#ppt_h/2"/>
                                              </p:val>
                                            </p:tav>
                                            <p:tav tm="100000">
                                              <p:val>
                                                <p:strVal val="#ppt_y"/>
                                              </p:val>
                                            </p:tav>
                                          </p:tavLst>
                                        </p:anim>
                                      </p:childTnLst>
                                    </p:cTn>
                                  </p:par>
                                  <p:par>
                                    <p:cTn id="19" presetID="2" presetClass="entr" presetSubtype="12" accel="65000" fill="hold" nodeType="withEffect" p14:presetBounceEnd="55000">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14:bounceEnd="55000">
                                          <p:cBhvr additive="base">
                                            <p:cTn id="21" dur="2000" fill="hold"/>
                                            <p:tgtEl>
                                              <p:spTgt spid="107"/>
                                            </p:tgtEl>
                                            <p:attrNameLst>
                                              <p:attrName>ppt_x</p:attrName>
                                            </p:attrNameLst>
                                          </p:cBhvr>
                                          <p:tavLst>
                                            <p:tav tm="0">
                                              <p:val>
                                                <p:strVal val="0-#ppt_w/2"/>
                                              </p:val>
                                            </p:tav>
                                            <p:tav tm="100000">
                                              <p:val>
                                                <p:strVal val="#ppt_x"/>
                                              </p:val>
                                            </p:tav>
                                          </p:tavLst>
                                        </p:anim>
                                        <p:anim calcmode="lin" valueType="num" p14:bounceEnd="55000">
                                          <p:cBhvr additive="base">
                                            <p:cTn id="22" dur="2000" fill="hold"/>
                                            <p:tgtEl>
                                              <p:spTgt spid="107"/>
                                            </p:tgtEl>
                                            <p:attrNameLst>
                                              <p:attrName>ppt_y</p:attrName>
                                            </p:attrNameLst>
                                          </p:cBhvr>
                                          <p:tavLst>
                                            <p:tav tm="0">
                                              <p:val>
                                                <p:strVal val="1+#ppt_h/2"/>
                                              </p:val>
                                            </p:tav>
                                            <p:tav tm="100000">
                                              <p:val>
                                                <p:strVal val="#ppt_y"/>
                                              </p:val>
                                            </p:tav>
                                          </p:tavLst>
                                        </p:anim>
                                      </p:childTnLst>
                                    </p:cTn>
                                  </p:par>
                                  <p:par>
                                    <p:cTn id="23" presetID="2" presetClass="entr" presetSubtype="12" accel="65000" fill="hold" nodeType="withEffect" p14:presetBounceEnd="55000">
                                      <p:stCondLst>
                                        <p:cond delay="0"/>
                                      </p:stCondLst>
                                      <p:childTnLst>
                                        <p:set>
                                          <p:cBhvr>
                                            <p:cTn id="24" dur="1" fill="hold">
                                              <p:stCondLst>
                                                <p:cond delay="0"/>
                                              </p:stCondLst>
                                            </p:cTn>
                                            <p:tgtEl>
                                              <p:spTgt spid="110"/>
                                            </p:tgtEl>
                                            <p:attrNameLst>
                                              <p:attrName>style.visibility</p:attrName>
                                            </p:attrNameLst>
                                          </p:cBhvr>
                                          <p:to>
                                            <p:strVal val="visible"/>
                                          </p:to>
                                        </p:set>
                                        <p:anim calcmode="lin" valueType="num" p14:bounceEnd="55000">
                                          <p:cBhvr additive="base">
                                            <p:cTn id="25" dur="2000" fill="hold"/>
                                            <p:tgtEl>
                                              <p:spTgt spid="110"/>
                                            </p:tgtEl>
                                            <p:attrNameLst>
                                              <p:attrName>ppt_x</p:attrName>
                                            </p:attrNameLst>
                                          </p:cBhvr>
                                          <p:tavLst>
                                            <p:tav tm="0">
                                              <p:val>
                                                <p:strVal val="0-#ppt_w/2"/>
                                              </p:val>
                                            </p:tav>
                                            <p:tav tm="100000">
                                              <p:val>
                                                <p:strVal val="#ppt_x"/>
                                              </p:val>
                                            </p:tav>
                                          </p:tavLst>
                                        </p:anim>
                                        <p:anim calcmode="lin" valueType="num" p14:bounceEnd="55000">
                                          <p:cBhvr additive="base">
                                            <p:cTn id="26" dur="2000" fill="hold"/>
                                            <p:tgtEl>
                                              <p:spTgt spid="110"/>
                                            </p:tgtEl>
                                            <p:attrNameLst>
                                              <p:attrName>ppt_y</p:attrName>
                                            </p:attrNameLst>
                                          </p:cBhvr>
                                          <p:tavLst>
                                            <p:tav tm="0">
                                              <p:val>
                                                <p:strVal val="1+#ppt_h/2"/>
                                              </p:val>
                                            </p:tav>
                                            <p:tav tm="100000">
                                              <p:val>
                                                <p:strVal val="#ppt_y"/>
                                              </p:val>
                                            </p:tav>
                                          </p:tavLst>
                                        </p:anim>
                                      </p:childTnLst>
                                    </p:cTn>
                                  </p:par>
                                  <p:par>
                                    <p:cTn id="27" presetID="2" presetClass="entr" presetSubtype="12" accel="65000" fill="hold" nodeType="withEffect" p14:presetBounceEnd="55000">
                                      <p:stCondLst>
                                        <p:cond delay="0"/>
                                      </p:stCondLst>
                                      <p:childTnLst>
                                        <p:set>
                                          <p:cBhvr>
                                            <p:cTn id="28" dur="1" fill="hold">
                                              <p:stCondLst>
                                                <p:cond delay="0"/>
                                              </p:stCondLst>
                                            </p:cTn>
                                            <p:tgtEl>
                                              <p:spTgt spid="122"/>
                                            </p:tgtEl>
                                            <p:attrNameLst>
                                              <p:attrName>style.visibility</p:attrName>
                                            </p:attrNameLst>
                                          </p:cBhvr>
                                          <p:to>
                                            <p:strVal val="visible"/>
                                          </p:to>
                                        </p:set>
                                        <p:anim calcmode="lin" valueType="num" p14:bounceEnd="55000">
                                          <p:cBhvr additive="base">
                                            <p:cTn id="29" dur="2000" fill="hold"/>
                                            <p:tgtEl>
                                              <p:spTgt spid="122"/>
                                            </p:tgtEl>
                                            <p:attrNameLst>
                                              <p:attrName>ppt_x</p:attrName>
                                            </p:attrNameLst>
                                          </p:cBhvr>
                                          <p:tavLst>
                                            <p:tav tm="0">
                                              <p:val>
                                                <p:strVal val="0-#ppt_w/2"/>
                                              </p:val>
                                            </p:tav>
                                            <p:tav tm="100000">
                                              <p:val>
                                                <p:strVal val="#ppt_x"/>
                                              </p:val>
                                            </p:tav>
                                          </p:tavLst>
                                        </p:anim>
                                        <p:anim calcmode="lin" valueType="num" p14:bounceEnd="55000">
                                          <p:cBhvr additive="base">
                                            <p:cTn id="30" dur="2000" fill="hold"/>
                                            <p:tgtEl>
                                              <p:spTgt spid="122"/>
                                            </p:tgtEl>
                                            <p:attrNameLst>
                                              <p:attrName>ppt_y</p:attrName>
                                            </p:attrNameLst>
                                          </p:cBhvr>
                                          <p:tavLst>
                                            <p:tav tm="0">
                                              <p:val>
                                                <p:strVal val="1+#ppt_h/2"/>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anim calcmode="lin" valueType="num">
                                          <p:cBhvr>
                                            <p:cTn id="33" dur="1000" fill="hold"/>
                                            <p:tgtEl>
                                              <p:spTgt spid="81"/>
                                            </p:tgtEl>
                                            <p:attrNameLst>
                                              <p:attrName>ppt_w</p:attrName>
                                            </p:attrNameLst>
                                          </p:cBhvr>
                                          <p:tavLst>
                                            <p:tav tm="0">
                                              <p:val>
                                                <p:fltVal val="0"/>
                                              </p:val>
                                            </p:tav>
                                            <p:tav tm="100000">
                                              <p:val>
                                                <p:strVal val="#ppt_w"/>
                                              </p:val>
                                            </p:tav>
                                          </p:tavLst>
                                        </p:anim>
                                        <p:anim calcmode="lin" valueType="num">
                                          <p:cBhvr>
                                            <p:cTn id="34" dur="1000" fill="hold"/>
                                            <p:tgtEl>
                                              <p:spTgt spid="81"/>
                                            </p:tgtEl>
                                            <p:attrNameLst>
                                              <p:attrName>ppt_h</p:attrName>
                                            </p:attrNameLst>
                                          </p:cBhvr>
                                          <p:tavLst>
                                            <p:tav tm="0">
                                              <p:val>
                                                <p:fltVal val="0"/>
                                              </p:val>
                                            </p:tav>
                                            <p:tav tm="100000">
                                              <p:val>
                                                <p:strVal val="#ppt_h"/>
                                              </p:val>
                                            </p:tav>
                                          </p:tavLst>
                                        </p:anim>
                                        <p:anim calcmode="lin" valueType="num">
                                          <p:cBhvr>
                                            <p:cTn id="35" dur="1000" fill="hold"/>
                                            <p:tgtEl>
                                              <p:spTgt spid="81"/>
                                            </p:tgtEl>
                                            <p:attrNameLst>
                                              <p:attrName>ppt_x</p:attrName>
                                            </p:attrNameLst>
                                          </p:cBhvr>
                                          <p:tavLst>
                                            <p:tav tm="0">
                                              <p:val>
                                                <p:fltVal val="0.5"/>
                                              </p:val>
                                            </p:tav>
                                            <p:tav tm="100000">
                                              <p:val>
                                                <p:strVal val="#ppt_x"/>
                                              </p:val>
                                            </p:tav>
                                          </p:tavLst>
                                        </p:anim>
                                        <p:anim calcmode="lin" valueType="num">
                                          <p:cBhvr>
                                            <p:cTn id="36" dur="1000" fill="hold"/>
                                            <p:tgtEl>
                                              <p:spTgt spid="81"/>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200"/>
                                      </p:stCondLst>
                                      <p:childTnLst>
                                        <p:set>
                                          <p:cBhvr>
                                            <p:cTn id="38" dur="1" fill="hold">
                                              <p:stCondLst>
                                                <p:cond delay="0"/>
                                              </p:stCondLst>
                                            </p:cTn>
                                            <p:tgtEl>
                                              <p:spTgt spid="84"/>
                                            </p:tgtEl>
                                            <p:attrNameLst>
                                              <p:attrName>style.visibility</p:attrName>
                                            </p:attrNameLst>
                                          </p:cBhvr>
                                          <p:to>
                                            <p:strVal val="visible"/>
                                          </p:to>
                                        </p:set>
                                        <p:anim calcmode="lin" valueType="num">
                                          <p:cBhvr>
                                            <p:cTn id="39" dur="1000" fill="hold"/>
                                            <p:tgtEl>
                                              <p:spTgt spid="84"/>
                                            </p:tgtEl>
                                            <p:attrNameLst>
                                              <p:attrName>ppt_w</p:attrName>
                                            </p:attrNameLst>
                                          </p:cBhvr>
                                          <p:tavLst>
                                            <p:tav tm="0">
                                              <p:val>
                                                <p:fltVal val="0"/>
                                              </p:val>
                                            </p:tav>
                                            <p:tav tm="100000">
                                              <p:val>
                                                <p:strVal val="#ppt_w"/>
                                              </p:val>
                                            </p:tav>
                                          </p:tavLst>
                                        </p:anim>
                                        <p:anim calcmode="lin" valueType="num">
                                          <p:cBhvr>
                                            <p:cTn id="40" dur="1000" fill="hold"/>
                                            <p:tgtEl>
                                              <p:spTgt spid="84"/>
                                            </p:tgtEl>
                                            <p:attrNameLst>
                                              <p:attrName>ppt_h</p:attrName>
                                            </p:attrNameLst>
                                          </p:cBhvr>
                                          <p:tavLst>
                                            <p:tav tm="0">
                                              <p:val>
                                                <p:fltVal val="0"/>
                                              </p:val>
                                            </p:tav>
                                            <p:tav tm="100000">
                                              <p:val>
                                                <p:strVal val="#ppt_h"/>
                                              </p:val>
                                            </p:tav>
                                          </p:tavLst>
                                        </p:anim>
                                        <p:anim calcmode="lin" valueType="num">
                                          <p:cBhvr>
                                            <p:cTn id="41" dur="1000" fill="hold"/>
                                            <p:tgtEl>
                                              <p:spTgt spid="84"/>
                                            </p:tgtEl>
                                            <p:attrNameLst>
                                              <p:attrName>ppt_x</p:attrName>
                                            </p:attrNameLst>
                                          </p:cBhvr>
                                          <p:tavLst>
                                            <p:tav tm="0">
                                              <p:val>
                                                <p:fltVal val="0.5"/>
                                              </p:val>
                                            </p:tav>
                                            <p:tav tm="100000">
                                              <p:val>
                                                <p:strVal val="#ppt_x"/>
                                              </p:val>
                                            </p:tav>
                                          </p:tavLst>
                                        </p:anim>
                                        <p:anim calcmode="lin" valueType="num">
                                          <p:cBhvr>
                                            <p:cTn id="42" dur="1000" fill="hold"/>
                                            <p:tgtEl>
                                              <p:spTgt spid="84"/>
                                            </p:tgtEl>
                                            <p:attrNameLst>
                                              <p:attrName>ppt_y</p:attrName>
                                            </p:attrNameLst>
                                          </p:cBhvr>
                                          <p:tavLst>
                                            <p:tav tm="0">
                                              <p:val>
                                                <p:fltVal val="0.5"/>
                                              </p:val>
                                            </p:tav>
                                            <p:tav tm="100000">
                                              <p:val>
                                                <p:strVal val="#ppt_y"/>
                                              </p:val>
                                            </p:tav>
                                          </p:tavLst>
                                        </p:anim>
                                      </p:childTnLst>
                                    </p:cTn>
                                  </p:par>
                                  <p:par>
                                    <p:cTn id="43" presetID="2" presetClass="entr" presetSubtype="3" accel="65000" fill="hold" nodeType="withEffect" p14:presetBounceEnd="55000">
                                      <p:stCondLst>
                                        <p:cond delay="0"/>
                                      </p:stCondLst>
                                      <p:childTnLst>
                                        <p:set>
                                          <p:cBhvr>
                                            <p:cTn id="44" dur="1" fill="hold">
                                              <p:stCondLst>
                                                <p:cond delay="0"/>
                                              </p:stCondLst>
                                            </p:cTn>
                                            <p:tgtEl>
                                              <p:spTgt spid="119"/>
                                            </p:tgtEl>
                                            <p:attrNameLst>
                                              <p:attrName>style.visibility</p:attrName>
                                            </p:attrNameLst>
                                          </p:cBhvr>
                                          <p:to>
                                            <p:strVal val="visible"/>
                                          </p:to>
                                        </p:set>
                                        <p:anim calcmode="lin" valueType="num" p14:bounceEnd="55000">
                                          <p:cBhvr additive="base">
                                            <p:cTn id="45" dur="2000" fill="hold"/>
                                            <p:tgtEl>
                                              <p:spTgt spid="119"/>
                                            </p:tgtEl>
                                            <p:attrNameLst>
                                              <p:attrName>ppt_x</p:attrName>
                                            </p:attrNameLst>
                                          </p:cBhvr>
                                          <p:tavLst>
                                            <p:tav tm="0">
                                              <p:val>
                                                <p:strVal val="1+#ppt_w/2"/>
                                              </p:val>
                                            </p:tav>
                                            <p:tav tm="100000">
                                              <p:val>
                                                <p:strVal val="#ppt_x"/>
                                              </p:val>
                                            </p:tav>
                                          </p:tavLst>
                                        </p:anim>
                                        <p:anim calcmode="lin" valueType="num" p14:bounceEnd="55000">
                                          <p:cBhvr additive="base">
                                            <p:cTn id="46" dur="2000" fill="hold"/>
                                            <p:tgtEl>
                                              <p:spTgt spid="119"/>
                                            </p:tgtEl>
                                            <p:attrNameLst>
                                              <p:attrName>ppt_y</p:attrName>
                                            </p:attrNameLst>
                                          </p:cBhvr>
                                          <p:tavLst>
                                            <p:tav tm="0">
                                              <p:val>
                                                <p:strVal val="0-#ppt_h/2"/>
                                              </p:val>
                                            </p:tav>
                                            <p:tav tm="100000">
                                              <p:val>
                                                <p:strVal val="#ppt_y"/>
                                              </p:val>
                                            </p:tav>
                                          </p:tavLst>
                                        </p:anim>
                                      </p:childTnLst>
                                    </p:cTn>
                                  </p:par>
                                  <p:par>
                                    <p:cTn id="47" presetID="2" presetClass="entr" presetSubtype="3" accel="65000" fill="hold" nodeType="withEffect" p14:presetBounceEnd="55000">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14:bounceEnd="55000">
                                          <p:cBhvr additive="base">
                                            <p:cTn id="49" dur="2000" fill="hold"/>
                                            <p:tgtEl>
                                              <p:spTgt spid="116"/>
                                            </p:tgtEl>
                                            <p:attrNameLst>
                                              <p:attrName>ppt_x</p:attrName>
                                            </p:attrNameLst>
                                          </p:cBhvr>
                                          <p:tavLst>
                                            <p:tav tm="0">
                                              <p:val>
                                                <p:strVal val="1+#ppt_w/2"/>
                                              </p:val>
                                            </p:tav>
                                            <p:tav tm="100000">
                                              <p:val>
                                                <p:strVal val="#ppt_x"/>
                                              </p:val>
                                            </p:tav>
                                          </p:tavLst>
                                        </p:anim>
                                        <p:anim calcmode="lin" valueType="num" p14:bounceEnd="55000">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3" presetClass="entr" presetSubtype="528" fill="hold" nodeType="withEffect">
                                      <p:stCondLst>
                                        <p:cond delay="0"/>
                                      </p:stCondLst>
                                      <p:childTnLst>
                                        <p:set>
                                          <p:cBhvr>
                                            <p:cTn id="52" dur="1" fill="hold">
                                              <p:stCondLst>
                                                <p:cond delay="0"/>
                                              </p:stCondLst>
                                            </p:cTn>
                                            <p:tgtEl>
                                              <p:spTgt spid="98"/>
                                            </p:tgtEl>
                                            <p:attrNameLst>
                                              <p:attrName>style.visibility</p:attrName>
                                            </p:attrNameLst>
                                          </p:cBhvr>
                                          <p:to>
                                            <p:strVal val="visible"/>
                                          </p:to>
                                        </p:set>
                                        <p:anim calcmode="lin" valueType="num">
                                          <p:cBhvr>
                                            <p:cTn id="53" dur="1000" fill="hold"/>
                                            <p:tgtEl>
                                              <p:spTgt spid="98"/>
                                            </p:tgtEl>
                                            <p:attrNameLst>
                                              <p:attrName>ppt_w</p:attrName>
                                            </p:attrNameLst>
                                          </p:cBhvr>
                                          <p:tavLst>
                                            <p:tav tm="0">
                                              <p:val>
                                                <p:fltVal val="0"/>
                                              </p:val>
                                            </p:tav>
                                            <p:tav tm="100000">
                                              <p:val>
                                                <p:strVal val="#ppt_w"/>
                                              </p:val>
                                            </p:tav>
                                          </p:tavLst>
                                        </p:anim>
                                        <p:anim calcmode="lin" valueType="num">
                                          <p:cBhvr>
                                            <p:cTn id="54" dur="1000" fill="hold"/>
                                            <p:tgtEl>
                                              <p:spTgt spid="98"/>
                                            </p:tgtEl>
                                            <p:attrNameLst>
                                              <p:attrName>ppt_h</p:attrName>
                                            </p:attrNameLst>
                                          </p:cBhvr>
                                          <p:tavLst>
                                            <p:tav tm="0">
                                              <p:val>
                                                <p:fltVal val="0"/>
                                              </p:val>
                                            </p:tav>
                                            <p:tav tm="100000">
                                              <p:val>
                                                <p:strVal val="#ppt_h"/>
                                              </p:val>
                                            </p:tav>
                                          </p:tavLst>
                                        </p:anim>
                                        <p:anim calcmode="lin" valueType="num">
                                          <p:cBhvr>
                                            <p:cTn id="55" dur="1000" fill="hold"/>
                                            <p:tgtEl>
                                              <p:spTgt spid="98"/>
                                            </p:tgtEl>
                                            <p:attrNameLst>
                                              <p:attrName>ppt_x</p:attrName>
                                            </p:attrNameLst>
                                          </p:cBhvr>
                                          <p:tavLst>
                                            <p:tav tm="0">
                                              <p:val>
                                                <p:fltVal val="0.5"/>
                                              </p:val>
                                            </p:tav>
                                            <p:tav tm="100000">
                                              <p:val>
                                                <p:strVal val="#ppt_x"/>
                                              </p:val>
                                            </p:tav>
                                          </p:tavLst>
                                        </p:anim>
                                        <p:anim calcmode="lin" valueType="num">
                                          <p:cBhvr>
                                            <p:cTn id="56" dur="1000" fill="hold"/>
                                            <p:tgtEl>
                                              <p:spTgt spid="98"/>
                                            </p:tgtEl>
                                            <p:attrNameLst>
                                              <p:attrName>ppt_y</p:attrName>
                                            </p:attrNameLst>
                                          </p:cBhvr>
                                          <p:tavLst>
                                            <p:tav tm="0">
                                              <p:val>
                                                <p:fltVal val="0.5"/>
                                              </p:val>
                                            </p:tav>
                                            <p:tav tm="100000">
                                              <p:val>
                                                <p:strVal val="#ppt_y"/>
                                              </p:val>
                                            </p:tav>
                                          </p:tavLst>
                                        </p:anim>
                                      </p:childTnLst>
                                    </p:cTn>
                                  </p:par>
                                  <p:par>
                                    <p:cTn id="57" presetID="2" presetClass="entr" presetSubtype="12" accel="65000" fill="hold" nodeType="withEffect" p14:presetBounceEnd="55000">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14:bounceEnd="55000">
                                          <p:cBhvr additive="base">
                                            <p:cTn id="59" dur="2000" fill="hold"/>
                                            <p:tgtEl>
                                              <p:spTgt spid="78"/>
                                            </p:tgtEl>
                                            <p:attrNameLst>
                                              <p:attrName>ppt_x</p:attrName>
                                            </p:attrNameLst>
                                          </p:cBhvr>
                                          <p:tavLst>
                                            <p:tav tm="0">
                                              <p:val>
                                                <p:strVal val="0-#ppt_w/2"/>
                                              </p:val>
                                            </p:tav>
                                            <p:tav tm="100000">
                                              <p:val>
                                                <p:strVal val="#ppt_x"/>
                                              </p:val>
                                            </p:tav>
                                          </p:tavLst>
                                        </p:anim>
                                        <p:anim calcmode="lin" valueType="num" p14:bounceEnd="55000">
                                          <p:cBhvr additive="base">
                                            <p:cTn id="60" dur="2000" fill="hold"/>
                                            <p:tgtEl>
                                              <p:spTgt spid="78"/>
                                            </p:tgtEl>
                                            <p:attrNameLst>
                                              <p:attrName>ppt_y</p:attrName>
                                            </p:attrNameLst>
                                          </p:cBhvr>
                                          <p:tavLst>
                                            <p:tav tm="0">
                                              <p:val>
                                                <p:strVal val="1+#ppt_h/2"/>
                                              </p:val>
                                            </p:tav>
                                            <p:tav tm="100000">
                                              <p:val>
                                                <p:strVal val="#ppt_y"/>
                                              </p:val>
                                            </p:tav>
                                          </p:tavLst>
                                        </p:anim>
                                      </p:childTnLst>
                                    </p:cTn>
                                  </p:par>
                                  <p:par>
                                    <p:cTn id="61" presetID="2" presetClass="entr" presetSubtype="12" accel="65000" fill="hold" nodeType="withEffect" p14:presetBounceEnd="55000">
                                      <p:stCondLst>
                                        <p:cond delay="0"/>
                                      </p:stCondLst>
                                      <p:childTnLst>
                                        <p:set>
                                          <p:cBhvr>
                                            <p:cTn id="62" dur="1" fill="hold">
                                              <p:stCondLst>
                                                <p:cond delay="0"/>
                                              </p:stCondLst>
                                            </p:cTn>
                                            <p:tgtEl>
                                              <p:spTgt spid="75"/>
                                            </p:tgtEl>
                                            <p:attrNameLst>
                                              <p:attrName>style.visibility</p:attrName>
                                            </p:attrNameLst>
                                          </p:cBhvr>
                                          <p:to>
                                            <p:strVal val="visible"/>
                                          </p:to>
                                        </p:set>
                                        <p:anim calcmode="lin" valueType="num" p14:bounceEnd="55000">
                                          <p:cBhvr additive="base">
                                            <p:cTn id="63" dur="2000" fill="hold"/>
                                            <p:tgtEl>
                                              <p:spTgt spid="75"/>
                                            </p:tgtEl>
                                            <p:attrNameLst>
                                              <p:attrName>ppt_x</p:attrName>
                                            </p:attrNameLst>
                                          </p:cBhvr>
                                          <p:tavLst>
                                            <p:tav tm="0">
                                              <p:val>
                                                <p:strVal val="0-#ppt_w/2"/>
                                              </p:val>
                                            </p:tav>
                                            <p:tav tm="100000">
                                              <p:val>
                                                <p:strVal val="#ppt_x"/>
                                              </p:val>
                                            </p:tav>
                                          </p:tavLst>
                                        </p:anim>
                                        <p:anim calcmode="lin" valueType="num" p14:bounceEnd="55000">
                                          <p:cBhvr additive="base">
                                            <p:cTn id="64" dur="2000" fill="hold"/>
                                            <p:tgtEl>
                                              <p:spTgt spid="75"/>
                                            </p:tgtEl>
                                            <p:attrNameLst>
                                              <p:attrName>ppt_y</p:attrName>
                                            </p:attrNameLst>
                                          </p:cBhvr>
                                          <p:tavLst>
                                            <p:tav tm="0">
                                              <p:val>
                                                <p:strVal val="1+#ppt_h/2"/>
                                              </p:val>
                                            </p:tav>
                                            <p:tav tm="100000">
                                              <p:val>
                                                <p:strVal val="#ppt_y"/>
                                              </p:val>
                                            </p:tav>
                                          </p:tavLst>
                                        </p:anim>
                                      </p:childTnLst>
                                    </p:cTn>
                                  </p:par>
                                  <p:par>
                                    <p:cTn id="65" presetID="23" presetClass="entr" presetSubtype="528" fill="hold" nodeType="withEffect">
                                      <p:stCondLst>
                                        <p:cond delay="200"/>
                                      </p:stCondLst>
                                      <p:childTnLst>
                                        <p:set>
                                          <p:cBhvr>
                                            <p:cTn id="66" dur="1" fill="hold">
                                              <p:stCondLst>
                                                <p:cond delay="0"/>
                                              </p:stCondLst>
                                            </p:cTn>
                                            <p:tgtEl>
                                              <p:spTgt spid="101"/>
                                            </p:tgtEl>
                                            <p:attrNameLst>
                                              <p:attrName>style.visibility</p:attrName>
                                            </p:attrNameLst>
                                          </p:cBhvr>
                                          <p:to>
                                            <p:strVal val="visible"/>
                                          </p:to>
                                        </p:set>
                                        <p:anim calcmode="lin" valueType="num">
                                          <p:cBhvr>
                                            <p:cTn id="67" dur="600" fill="hold"/>
                                            <p:tgtEl>
                                              <p:spTgt spid="101"/>
                                            </p:tgtEl>
                                            <p:attrNameLst>
                                              <p:attrName>ppt_w</p:attrName>
                                            </p:attrNameLst>
                                          </p:cBhvr>
                                          <p:tavLst>
                                            <p:tav tm="0">
                                              <p:val>
                                                <p:fltVal val="0"/>
                                              </p:val>
                                            </p:tav>
                                            <p:tav tm="100000">
                                              <p:val>
                                                <p:strVal val="#ppt_w"/>
                                              </p:val>
                                            </p:tav>
                                          </p:tavLst>
                                        </p:anim>
                                        <p:anim calcmode="lin" valueType="num">
                                          <p:cBhvr>
                                            <p:cTn id="68" dur="600" fill="hold"/>
                                            <p:tgtEl>
                                              <p:spTgt spid="101"/>
                                            </p:tgtEl>
                                            <p:attrNameLst>
                                              <p:attrName>ppt_h</p:attrName>
                                            </p:attrNameLst>
                                          </p:cBhvr>
                                          <p:tavLst>
                                            <p:tav tm="0">
                                              <p:val>
                                                <p:fltVal val="0"/>
                                              </p:val>
                                            </p:tav>
                                            <p:tav tm="100000">
                                              <p:val>
                                                <p:strVal val="#ppt_h"/>
                                              </p:val>
                                            </p:tav>
                                          </p:tavLst>
                                        </p:anim>
                                        <p:anim calcmode="lin" valueType="num">
                                          <p:cBhvr>
                                            <p:cTn id="69" dur="600" fill="hold"/>
                                            <p:tgtEl>
                                              <p:spTgt spid="101"/>
                                            </p:tgtEl>
                                            <p:attrNameLst>
                                              <p:attrName>ppt_x</p:attrName>
                                            </p:attrNameLst>
                                          </p:cBhvr>
                                          <p:tavLst>
                                            <p:tav tm="0">
                                              <p:val>
                                                <p:fltVal val="0.5"/>
                                              </p:val>
                                            </p:tav>
                                            <p:tav tm="100000">
                                              <p:val>
                                                <p:strVal val="#ppt_x"/>
                                              </p:val>
                                            </p:tav>
                                          </p:tavLst>
                                        </p:anim>
                                        <p:anim calcmode="lin" valueType="num">
                                          <p:cBhvr>
                                            <p:cTn id="70" dur="600" fill="hold"/>
                                            <p:tgtEl>
                                              <p:spTgt spid="101"/>
                                            </p:tgtEl>
                                            <p:attrNameLst>
                                              <p:attrName>ppt_y</p:attrName>
                                            </p:attrNameLst>
                                          </p:cBhvr>
                                          <p:tavLst>
                                            <p:tav tm="0">
                                              <p:val>
                                                <p:fltVal val="0.5"/>
                                              </p:val>
                                            </p:tav>
                                            <p:tav tm="100000">
                                              <p:val>
                                                <p:strVal val="#ppt_y"/>
                                              </p:val>
                                            </p:tav>
                                          </p:tavLst>
                                        </p:anim>
                                      </p:childTnLst>
                                    </p:cTn>
                                  </p:par>
                                  <p:par>
                                    <p:cTn id="71" presetID="2" presetClass="entr" presetSubtype="12" accel="65000" fill="hold" nodeType="withEffect" p14:presetBounceEnd="55000">
                                      <p:stCondLst>
                                        <p:cond delay="0"/>
                                      </p:stCondLst>
                                      <p:childTnLst>
                                        <p:set>
                                          <p:cBhvr>
                                            <p:cTn id="72" dur="1" fill="hold">
                                              <p:stCondLst>
                                                <p:cond delay="0"/>
                                              </p:stCondLst>
                                            </p:cTn>
                                            <p:tgtEl>
                                              <p:spTgt spid="113"/>
                                            </p:tgtEl>
                                            <p:attrNameLst>
                                              <p:attrName>style.visibility</p:attrName>
                                            </p:attrNameLst>
                                          </p:cBhvr>
                                          <p:to>
                                            <p:strVal val="visible"/>
                                          </p:to>
                                        </p:set>
                                        <p:anim calcmode="lin" valueType="num" p14:bounceEnd="55000">
                                          <p:cBhvr additive="base">
                                            <p:cTn id="73" dur="2000" fill="hold"/>
                                            <p:tgtEl>
                                              <p:spTgt spid="113"/>
                                            </p:tgtEl>
                                            <p:attrNameLst>
                                              <p:attrName>ppt_x</p:attrName>
                                            </p:attrNameLst>
                                          </p:cBhvr>
                                          <p:tavLst>
                                            <p:tav tm="0">
                                              <p:val>
                                                <p:strVal val="0-#ppt_w/2"/>
                                              </p:val>
                                            </p:tav>
                                            <p:tav tm="100000">
                                              <p:val>
                                                <p:strVal val="#ppt_x"/>
                                              </p:val>
                                            </p:tav>
                                          </p:tavLst>
                                        </p:anim>
                                        <p:anim calcmode="lin" valueType="num" p14:bounceEnd="55000">
                                          <p:cBhvr additive="base">
                                            <p:cTn id="74" dur="2000" fill="hold"/>
                                            <p:tgtEl>
                                              <p:spTgt spid="113"/>
                                            </p:tgtEl>
                                            <p:attrNameLst>
                                              <p:attrName>ppt_y</p:attrName>
                                            </p:attrNameLst>
                                          </p:cBhvr>
                                          <p:tavLst>
                                            <p:tav tm="0">
                                              <p:val>
                                                <p:strVal val="1+#ppt_h/2"/>
                                              </p:val>
                                            </p:tav>
                                            <p:tav tm="100000">
                                              <p:val>
                                                <p:strVal val="#ppt_y"/>
                                              </p:val>
                                            </p:tav>
                                          </p:tavLst>
                                        </p:anim>
                                      </p:childTnLst>
                                    </p:cTn>
                                  </p:par>
                                  <p:par>
                                    <p:cTn id="75" presetID="23" presetClass="entr" presetSubtype="528" fill="hold" nodeType="with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p:cTn id="77" dur="700" fill="hold"/>
                                            <p:tgtEl>
                                              <p:spTgt spid="104"/>
                                            </p:tgtEl>
                                            <p:attrNameLst>
                                              <p:attrName>ppt_w</p:attrName>
                                            </p:attrNameLst>
                                          </p:cBhvr>
                                          <p:tavLst>
                                            <p:tav tm="0">
                                              <p:val>
                                                <p:fltVal val="0"/>
                                              </p:val>
                                            </p:tav>
                                            <p:tav tm="100000">
                                              <p:val>
                                                <p:strVal val="#ppt_w"/>
                                              </p:val>
                                            </p:tav>
                                          </p:tavLst>
                                        </p:anim>
                                        <p:anim calcmode="lin" valueType="num">
                                          <p:cBhvr>
                                            <p:cTn id="78" dur="700" fill="hold"/>
                                            <p:tgtEl>
                                              <p:spTgt spid="104"/>
                                            </p:tgtEl>
                                            <p:attrNameLst>
                                              <p:attrName>ppt_h</p:attrName>
                                            </p:attrNameLst>
                                          </p:cBhvr>
                                          <p:tavLst>
                                            <p:tav tm="0">
                                              <p:val>
                                                <p:fltVal val="0"/>
                                              </p:val>
                                            </p:tav>
                                            <p:tav tm="100000">
                                              <p:val>
                                                <p:strVal val="#ppt_h"/>
                                              </p:val>
                                            </p:tav>
                                          </p:tavLst>
                                        </p:anim>
                                        <p:anim calcmode="lin" valueType="num">
                                          <p:cBhvr>
                                            <p:cTn id="79" dur="700" fill="hold"/>
                                            <p:tgtEl>
                                              <p:spTgt spid="104"/>
                                            </p:tgtEl>
                                            <p:attrNameLst>
                                              <p:attrName>ppt_x</p:attrName>
                                            </p:attrNameLst>
                                          </p:cBhvr>
                                          <p:tavLst>
                                            <p:tav tm="0">
                                              <p:val>
                                                <p:fltVal val="0.5"/>
                                              </p:val>
                                            </p:tav>
                                            <p:tav tm="100000">
                                              <p:val>
                                                <p:strVal val="#ppt_x"/>
                                              </p:val>
                                            </p:tav>
                                          </p:tavLst>
                                        </p:anim>
                                        <p:anim calcmode="lin" valueType="num">
                                          <p:cBhvr>
                                            <p:cTn id="80" dur="700" fill="hold"/>
                                            <p:tgtEl>
                                              <p:spTgt spid="104"/>
                                            </p:tgtEl>
                                            <p:attrNameLst>
                                              <p:attrName>ppt_y</p:attrName>
                                            </p:attrNameLst>
                                          </p:cBhvr>
                                          <p:tavLst>
                                            <p:tav tm="0">
                                              <p:val>
                                                <p:fltVal val="0.5"/>
                                              </p:val>
                                            </p:tav>
                                            <p:tav tm="100000">
                                              <p:val>
                                                <p:strVal val="#ppt_y"/>
                                              </p:val>
                                            </p:tav>
                                          </p:tavLst>
                                        </p:anim>
                                      </p:childTnLst>
                                    </p:cTn>
                                  </p:par>
                                </p:childTnLst>
                              </p:cTn>
                            </p:par>
                            <p:par>
                              <p:cTn id="81" fill="hold">
                                <p:stCondLst>
                                  <p:cond delay="4900"/>
                                </p:stCondLst>
                                <p:childTnLst>
                                  <p:par>
                                    <p:cTn id="82" presetID="42" presetClass="entr" presetSubtype="0" fill="hold" grpId="0" nodeType="after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3000"/>
                                            <p:tgtEl>
                                              <p:spTgt spid="87"/>
                                            </p:tgtEl>
                                          </p:cBhvr>
                                        </p:animEffect>
                                        <p:anim calcmode="lin" valueType="num">
                                          <p:cBhvr>
                                            <p:cTn id="85" dur="3000" fill="hold"/>
                                            <p:tgtEl>
                                              <p:spTgt spid="87"/>
                                            </p:tgtEl>
                                            <p:attrNameLst>
                                              <p:attrName>ppt_x</p:attrName>
                                            </p:attrNameLst>
                                          </p:cBhvr>
                                          <p:tavLst>
                                            <p:tav tm="0">
                                              <p:val>
                                                <p:strVal val="#ppt_x"/>
                                              </p:val>
                                            </p:tav>
                                            <p:tav tm="100000">
                                              <p:val>
                                                <p:strVal val="#ppt_x"/>
                                              </p:val>
                                            </p:tav>
                                          </p:tavLst>
                                        </p:anim>
                                        <p:anim calcmode="lin" valueType="num">
                                          <p:cBhvr>
                                            <p:cTn id="86" dur="3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000" fill="hold"/>
                                            <p:tgtEl>
                                              <p:spTgt spid="68"/>
                                            </p:tgtEl>
                                            <p:attrNameLst>
                                              <p:attrName>ppt_x</p:attrName>
                                            </p:attrNameLst>
                                          </p:cBhvr>
                                          <p:tavLst>
                                            <p:tav tm="0">
                                              <p:val>
                                                <p:strVal val="#ppt_x"/>
                                              </p:val>
                                            </p:tav>
                                            <p:tav tm="100000">
                                              <p:val>
                                                <p:strVal val="#ppt_x"/>
                                              </p:val>
                                            </p:tav>
                                          </p:tavLst>
                                        </p:anim>
                                        <p:anim calcmode="lin" valueType="num">
                                          <p:cBhvr additive="base">
                                            <p:cTn id="8" dur="20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2900"/>
                                </p:stCondLst>
                                <p:childTnLst>
                                  <p:par>
                                    <p:cTn id="10" presetID="53" presetClass="entr" presetSubtype="16"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p:cTn id="12" dur="500" fill="hold"/>
                                            <p:tgtEl>
                                              <p:spTgt spid="71"/>
                                            </p:tgtEl>
                                            <p:attrNameLst>
                                              <p:attrName>ppt_w</p:attrName>
                                            </p:attrNameLst>
                                          </p:cBhvr>
                                          <p:tavLst>
                                            <p:tav tm="0">
                                              <p:val>
                                                <p:fltVal val="0"/>
                                              </p:val>
                                            </p:tav>
                                            <p:tav tm="100000">
                                              <p:val>
                                                <p:strVal val="#ppt_w"/>
                                              </p:val>
                                            </p:tav>
                                          </p:tavLst>
                                        </p:anim>
                                        <p:anim calcmode="lin" valueType="num">
                                          <p:cBhvr>
                                            <p:cTn id="13" dur="500" fill="hold"/>
                                            <p:tgtEl>
                                              <p:spTgt spid="71"/>
                                            </p:tgtEl>
                                            <p:attrNameLst>
                                              <p:attrName>ppt_h</p:attrName>
                                            </p:attrNameLst>
                                          </p:cBhvr>
                                          <p:tavLst>
                                            <p:tav tm="0">
                                              <p:val>
                                                <p:fltVal val="0"/>
                                              </p:val>
                                            </p:tav>
                                            <p:tav tm="100000">
                                              <p:val>
                                                <p:strVal val="#ppt_h"/>
                                              </p:val>
                                            </p:tav>
                                          </p:tavLst>
                                        </p:anim>
                                        <p:animEffect transition="in" filter="fade">
                                          <p:cBhvr>
                                            <p:cTn id="14" dur="500"/>
                                            <p:tgtEl>
                                              <p:spTgt spid="71"/>
                                            </p:tgtEl>
                                          </p:cBhvr>
                                        </p:animEffect>
                                      </p:childTnLst>
                                    </p:cTn>
                                  </p:par>
                                  <p:par>
                                    <p:cTn id="15" presetID="2" presetClass="entr" presetSubtype="3" accel="65000" fill="hold" nodeType="with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additive="base">
                                            <p:cTn id="17" dur="2000" fill="hold"/>
                                            <p:tgtEl>
                                              <p:spTgt spid="72"/>
                                            </p:tgtEl>
                                            <p:attrNameLst>
                                              <p:attrName>ppt_x</p:attrName>
                                            </p:attrNameLst>
                                          </p:cBhvr>
                                          <p:tavLst>
                                            <p:tav tm="0">
                                              <p:val>
                                                <p:strVal val="1+#ppt_w/2"/>
                                              </p:val>
                                            </p:tav>
                                            <p:tav tm="100000">
                                              <p:val>
                                                <p:strVal val="#ppt_x"/>
                                              </p:val>
                                            </p:tav>
                                          </p:tavLst>
                                        </p:anim>
                                        <p:anim calcmode="lin" valueType="num">
                                          <p:cBhvr additive="base">
                                            <p:cTn id="18" dur="2000" fill="hold"/>
                                            <p:tgtEl>
                                              <p:spTgt spid="72"/>
                                            </p:tgtEl>
                                            <p:attrNameLst>
                                              <p:attrName>ppt_y</p:attrName>
                                            </p:attrNameLst>
                                          </p:cBhvr>
                                          <p:tavLst>
                                            <p:tav tm="0">
                                              <p:val>
                                                <p:strVal val="0-#ppt_h/2"/>
                                              </p:val>
                                            </p:tav>
                                            <p:tav tm="100000">
                                              <p:val>
                                                <p:strVal val="#ppt_y"/>
                                              </p:val>
                                            </p:tav>
                                          </p:tavLst>
                                        </p:anim>
                                      </p:childTnLst>
                                    </p:cTn>
                                  </p:par>
                                  <p:par>
                                    <p:cTn id="19" presetID="2" presetClass="entr" presetSubtype="12" accel="65000" fill="hold" nodeType="withEffect">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cBhvr additive="base">
                                            <p:cTn id="21" dur="2000" fill="hold"/>
                                            <p:tgtEl>
                                              <p:spTgt spid="107"/>
                                            </p:tgtEl>
                                            <p:attrNameLst>
                                              <p:attrName>ppt_x</p:attrName>
                                            </p:attrNameLst>
                                          </p:cBhvr>
                                          <p:tavLst>
                                            <p:tav tm="0">
                                              <p:val>
                                                <p:strVal val="0-#ppt_w/2"/>
                                              </p:val>
                                            </p:tav>
                                            <p:tav tm="100000">
                                              <p:val>
                                                <p:strVal val="#ppt_x"/>
                                              </p:val>
                                            </p:tav>
                                          </p:tavLst>
                                        </p:anim>
                                        <p:anim calcmode="lin" valueType="num">
                                          <p:cBhvr additive="base">
                                            <p:cTn id="22" dur="2000" fill="hold"/>
                                            <p:tgtEl>
                                              <p:spTgt spid="107"/>
                                            </p:tgtEl>
                                            <p:attrNameLst>
                                              <p:attrName>ppt_y</p:attrName>
                                            </p:attrNameLst>
                                          </p:cBhvr>
                                          <p:tavLst>
                                            <p:tav tm="0">
                                              <p:val>
                                                <p:strVal val="1+#ppt_h/2"/>
                                              </p:val>
                                            </p:tav>
                                            <p:tav tm="100000">
                                              <p:val>
                                                <p:strVal val="#ppt_y"/>
                                              </p:val>
                                            </p:tav>
                                          </p:tavLst>
                                        </p:anim>
                                      </p:childTnLst>
                                    </p:cTn>
                                  </p:par>
                                  <p:par>
                                    <p:cTn id="23" presetID="2" presetClass="entr" presetSubtype="12" accel="65000" fill="hold" nodeType="withEffect">
                                      <p:stCondLst>
                                        <p:cond delay="0"/>
                                      </p:stCondLst>
                                      <p:childTnLst>
                                        <p:set>
                                          <p:cBhvr>
                                            <p:cTn id="24" dur="1" fill="hold">
                                              <p:stCondLst>
                                                <p:cond delay="0"/>
                                              </p:stCondLst>
                                            </p:cTn>
                                            <p:tgtEl>
                                              <p:spTgt spid="110"/>
                                            </p:tgtEl>
                                            <p:attrNameLst>
                                              <p:attrName>style.visibility</p:attrName>
                                            </p:attrNameLst>
                                          </p:cBhvr>
                                          <p:to>
                                            <p:strVal val="visible"/>
                                          </p:to>
                                        </p:set>
                                        <p:anim calcmode="lin" valueType="num">
                                          <p:cBhvr additive="base">
                                            <p:cTn id="25" dur="2000" fill="hold"/>
                                            <p:tgtEl>
                                              <p:spTgt spid="110"/>
                                            </p:tgtEl>
                                            <p:attrNameLst>
                                              <p:attrName>ppt_x</p:attrName>
                                            </p:attrNameLst>
                                          </p:cBhvr>
                                          <p:tavLst>
                                            <p:tav tm="0">
                                              <p:val>
                                                <p:strVal val="0-#ppt_w/2"/>
                                              </p:val>
                                            </p:tav>
                                            <p:tav tm="100000">
                                              <p:val>
                                                <p:strVal val="#ppt_x"/>
                                              </p:val>
                                            </p:tav>
                                          </p:tavLst>
                                        </p:anim>
                                        <p:anim calcmode="lin" valueType="num">
                                          <p:cBhvr additive="base">
                                            <p:cTn id="26" dur="2000" fill="hold"/>
                                            <p:tgtEl>
                                              <p:spTgt spid="110"/>
                                            </p:tgtEl>
                                            <p:attrNameLst>
                                              <p:attrName>ppt_y</p:attrName>
                                            </p:attrNameLst>
                                          </p:cBhvr>
                                          <p:tavLst>
                                            <p:tav tm="0">
                                              <p:val>
                                                <p:strVal val="1+#ppt_h/2"/>
                                              </p:val>
                                            </p:tav>
                                            <p:tav tm="100000">
                                              <p:val>
                                                <p:strVal val="#ppt_y"/>
                                              </p:val>
                                            </p:tav>
                                          </p:tavLst>
                                        </p:anim>
                                      </p:childTnLst>
                                    </p:cTn>
                                  </p:par>
                                  <p:par>
                                    <p:cTn id="27" presetID="2" presetClass="entr" presetSubtype="12" accel="65000" fill="hold" nodeType="withEffect">
                                      <p:stCondLst>
                                        <p:cond delay="0"/>
                                      </p:stCondLst>
                                      <p:childTnLst>
                                        <p:set>
                                          <p:cBhvr>
                                            <p:cTn id="28" dur="1" fill="hold">
                                              <p:stCondLst>
                                                <p:cond delay="0"/>
                                              </p:stCondLst>
                                            </p:cTn>
                                            <p:tgtEl>
                                              <p:spTgt spid="122"/>
                                            </p:tgtEl>
                                            <p:attrNameLst>
                                              <p:attrName>style.visibility</p:attrName>
                                            </p:attrNameLst>
                                          </p:cBhvr>
                                          <p:to>
                                            <p:strVal val="visible"/>
                                          </p:to>
                                        </p:set>
                                        <p:anim calcmode="lin" valueType="num">
                                          <p:cBhvr additive="base">
                                            <p:cTn id="29" dur="2000" fill="hold"/>
                                            <p:tgtEl>
                                              <p:spTgt spid="122"/>
                                            </p:tgtEl>
                                            <p:attrNameLst>
                                              <p:attrName>ppt_x</p:attrName>
                                            </p:attrNameLst>
                                          </p:cBhvr>
                                          <p:tavLst>
                                            <p:tav tm="0">
                                              <p:val>
                                                <p:strVal val="0-#ppt_w/2"/>
                                              </p:val>
                                            </p:tav>
                                            <p:tav tm="100000">
                                              <p:val>
                                                <p:strVal val="#ppt_x"/>
                                              </p:val>
                                            </p:tav>
                                          </p:tavLst>
                                        </p:anim>
                                        <p:anim calcmode="lin" valueType="num">
                                          <p:cBhvr additive="base">
                                            <p:cTn id="30" dur="2000" fill="hold"/>
                                            <p:tgtEl>
                                              <p:spTgt spid="122"/>
                                            </p:tgtEl>
                                            <p:attrNameLst>
                                              <p:attrName>ppt_y</p:attrName>
                                            </p:attrNameLst>
                                          </p:cBhvr>
                                          <p:tavLst>
                                            <p:tav tm="0">
                                              <p:val>
                                                <p:strVal val="1+#ppt_h/2"/>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anim calcmode="lin" valueType="num">
                                          <p:cBhvr>
                                            <p:cTn id="33" dur="1000" fill="hold"/>
                                            <p:tgtEl>
                                              <p:spTgt spid="81"/>
                                            </p:tgtEl>
                                            <p:attrNameLst>
                                              <p:attrName>ppt_w</p:attrName>
                                            </p:attrNameLst>
                                          </p:cBhvr>
                                          <p:tavLst>
                                            <p:tav tm="0">
                                              <p:val>
                                                <p:fltVal val="0"/>
                                              </p:val>
                                            </p:tav>
                                            <p:tav tm="100000">
                                              <p:val>
                                                <p:strVal val="#ppt_w"/>
                                              </p:val>
                                            </p:tav>
                                          </p:tavLst>
                                        </p:anim>
                                        <p:anim calcmode="lin" valueType="num">
                                          <p:cBhvr>
                                            <p:cTn id="34" dur="1000" fill="hold"/>
                                            <p:tgtEl>
                                              <p:spTgt spid="81"/>
                                            </p:tgtEl>
                                            <p:attrNameLst>
                                              <p:attrName>ppt_h</p:attrName>
                                            </p:attrNameLst>
                                          </p:cBhvr>
                                          <p:tavLst>
                                            <p:tav tm="0">
                                              <p:val>
                                                <p:fltVal val="0"/>
                                              </p:val>
                                            </p:tav>
                                            <p:tav tm="100000">
                                              <p:val>
                                                <p:strVal val="#ppt_h"/>
                                              </p:val>
                                            </p:tav>
                                          </p:tavLst>
                                        </p:anim>
                                        <p:anim calcmode="lin" valueType="num">
                                          <p:cBhvr>
                                            <p:cTn id="35" dur="1000" fill="hold"/>
                                            <p:tgtEl>
                                              <p:spTgt spid="81"/>
                                            </p:tgtEl>
                                            <p:attrNameLst>
                                              <p:attrName>ppt_x</p:attrName>
                                            </p:attrNameLst>
                                          </p:cBhvr>
                                          <p:tavLst>
                                            <p:tav tm="0">
                                              <p:val>
                                                <p:fltVal val="0.5"/>
                                              </p:val>
                                            </p:tav>
                                            <p:tav tm="100000">
                                              <p:val>
                                                <p:strVal val="#ppt_x"/>
                                              </p:val>
                                            </p:tav>
                                          </p:tavLst>
                                        </p:anim>
                                        <p:anim calcmode="lin" valueType="num">
                                          <p:cBhvr>
                                            <p:cTn id="36" dur="1000" fill="hold"/>
                                            <p:tgtEl>
                                              <p:spTgt spid="81"/>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200"/>
                                      </p:stCondLst>
                                      <p:childTnLst>
                                        <p:set>
                                          <p:cBhvr>
                                            <p:cTn id="38" dur="1" fill="hold">
                                              <p:stCondLst>
                                                <p:cond delay="0"/>
                                              </p:stCondLst>
                                            </p:cTn>
                                            <p:tgtEl>
                                              <p:spTgt spid="84"/>
                                            </p:tgtEl>
                                            <p:attrNameLst>
                                              <p:attrName>style.visibility</p:attrName>
                                            </p:attrNameLst>
                                          </p:cBhvr>
                                          <p:to>
                                            <p:strVal val="visible"/>
                                          </p:to>
                                        </p:set>
                                        <p:anim calcmode="lin" valueType="num">
                                          <p:cBhvr>
                                            <p:cTn id="39" dur="1000" fill="hold"/>
                                            <p:tgtEl>
                                              <p:spTgt spid="84"/>
                                            </p:tgtEl>
                                            <p:attrNameLst>
                                              <p:attrName>ppt_w</p:attrName>
                                            </p:attrNameLst>
                                          </p:cBhvr>
                                          <p:tavLst>
                                            <p:tav tm="0">
                                              <p:val>
                                                <p:fltVal val="0"/>
                                              </p:val>
                                            </p:tav>
                                            <p:tav tm="100000">
                                              <p:val>
                                                <p:strVal val="#ppt_w"/>
                                              </p:val>
                                            </p:tav>
                                          </p:tavLst>
                                        </p:anim>
                                        <p:anim calcmode="lin" valueType="num">
                                          <p:cBhvr>
                                            <p:cTn id="40" dur="1000" fill="hold"/>
                                            <p:tgtEl>
                                              <p:spTgt spid="84"/>
                                            </p:tgtEl>
                                            <p:attrNameLst>
                                              <p:attrName>ppt_h</p:attrName>
                                            </p:attrNameLst>
                                          </p:cBhvr>
                                          <p:tavLst>
                                            <p:tav tm="0">
                                              <p:val>
                                                <p:fltVal val="0"/>
                                              </p:val>
                                            </p:tav>
                                            <p:tav tm="100000">
                                              <p:val>
                                                <p:strVal val="#ppt_h"/>
                                              </p:val>
                                            </p:tav>
                                          </p:tavLst>
                                        </p:anim>
                                        <p:anim calcmode="lin" valueType="num">
                                          <p:cBhvr>
                                            <p:cTn id="41" dur="1000" fill="hold"/>
                                            <p:tgtEl>
                                              <p:spTgt spid="84"/>
                                            </p:tgtEl>
                                            <p:attrNameLst>
                                              <p:attrName>ppt_x</p:attrName>
                                            </p:attrNameLst>
                                          </p:cBhvr>
                                          <p:tavLst>
                                            <p:tav tm="0">
                                              <p:val>
                                                <p:fltVal val="0.5"/>
                                              </p:val>
                                            </p:tav>
                                            <p:tav tm="100000">
                                              <p:val>
                                                <p:strVal val="#ppt_x"/>
                                              </p:val>
                                            </p:tav>
                                          </p:tavLst>
                                        </p:anim>
                                        <p:anim calcmode="lin" valueType="num">
                                          <p:cBhvr>
                                            <p:cTn id="42" dur="1000" fill="hold"/>
                                            <p:tgtEl>
                                              <p:spTgt spid="84"/>
                                            </p:tgtEl>
                                            <p:attrNameLst>
                                              <p:attrName>ppt_y</p:attrName>
                                            </p:attrNameLst>
                                          </p:cBhvr>
                                          <p:tavLst>
                                            <p:tav tm="0">
                                              <p:val>
                                                <p:fltVal val="0.5"/>
                                              </p:val>
                                            </p:tav>
                                            <p:tav tm="100000">
                                              <p:val>
                                                <p:strVal val="#ppt_y"/>
                                              </p:val>
                                            </p:tav>
                                          </p:tavLst>
                                        </p:anim>
                                      </p:childTnLst>
                                    </p:cTn>
                                  </p:par>
                                  <p:par>
                                    <p:cTn id="43" presetID="2" presetClass="entr" presetSubtype="3" accel="65000" fill="hold" nodeType="withEffect">
                                      <p:stCondLst>
                                        <p:cond delay="0"/>
                                      </p:stCondLst>
                                      <p:childTnLst>
                                        <p:set>
                                          <p:cBhvr>
                                            <p:cTn id="44" dur="1" fill="hold">
                                              <p:stCondLst>
                                                <p:cond delay="0"/>
                                              </p:stCondLst>
                                            </p:cTn>
                                            <p:tgtEl>
                                              <p:spTgt spid="119"/>
                                            </p:tgtEl>
                                            <p:attrNameLst>
                                              <p:attrName>style.visibility</p:attrName>
                                            </p:attrNameLst>
                                          </p:cBhvr>
                                          <p:to>
                                            <p:strVal val="visible"/>
                                          </p:to>
                                        </p:set>
                                        <p:anim calcmode="lin" valueType="num">
                                          <p:cBhvr additive="base">
                                            <p:cTn id="45" dur="2000" fill="hold"/>
                                            <p:tgtEl>
                                              <p:spTgt spid="119"/>
                                            </p:tgtEl>
                                            <p:attrNameLst>
                                              <p:attrName>ppt_x</p:attrName>
                                            </p:attrNameLst>
                                          </p:cBhvr>
                                          <p:tavLst>
                                            <p:tav tm="0">
                                              <p:val>
                                                <p:strVal val="1+#ppt_w/2"/>
                                              </p:val>
                                            </p:tav>
                                            <p:tav tm="100000">
                                              <p:val>
                                                <p:strVal val="#ppt_x"/>
                                              </p:val>
                                            </p:tav>
                                          </p:tavLst>
                                        </p:anim>
                                        <p:anim calcmode="lin" valueType="num">
                                          <p:cBhvr additive="base">
                                            <p:cTn id="46" dur="2000" fill="hold"/>
                                            <p:tgtEl>
                                              <p:spTgt spid="119"/>
                                            </p:tgtEl>
                                            <p:attrNameLst>
                                              <p:attrName>ppt_y</p:attrName>
                                            </p:attrNameLst>
                                          </p:cBhvr>
                                          <p:tavLst>
                                            <p:tav tm="0">
                                              <p:val>
                                                <p:strVal val="0-#ppt_h/2"/>
                                              </p:val>
                                            </p:tav>
                                            <p:tav tm="100000">
                                              <p:val>
                                                <p:strVal val="#ppt_y"/>
                                              </p:val>
                                            </p:tav>
                                          </p:tavLst>
                                        </p:anim>
                                      </p:childTnLst>
                                    </p:cTn>
                                  </p:par>
                                  <p:par>
                                    <p:cTn id="47" presetID="2" presetClass="entr" presetSubtype="3" accel="65000" fill="hold" nodeType="withEffect">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cBhvr additive="base">
                                            <p:cTn id="49" dur="2000" fill="hold"/>
                                            <p:tgtEl>
                                              <p:spTgt spid="116"/>
                                            </p:tgtEl>
                                            <p:attrNameLst>
                                              <p:attrName>ppt_x</p:attrName>
                                            </p:attrNameLst>
                                          </p:cBhvr>
                                          <p:tavLst>
                                            <p:tav tm="0">
                                              <p:val>
                                                <p:strVal val="1+#ppt_w/2"/>
                                              </p:val>
                                            </p:tav>
                                            <p:tav tm="100000">
                                              <p:val>
                                                <p:strVal val="#ppt_x"/>
                                              </p:val>
                                            </p:tav>
                                          </p:tavLst>
                                        </p:anim>
                                        <p:anim calcmode="lin" valueType="num">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3" presetClass="entr" presetSubtype="528" fill="hold" nodeType="withEffect">
                                      <p:stCondLst>
                                        <p:cond delay="0"/>
                                      </p:stCondLst>
                                      <p:childTnLst>
                                        <p:set>
                                          <p:cBhvr>
                                            <p:cTn id="52" dur="1" fill="hold">
                                              <p:stCondLst>
                                                <p:cond delay="0"/>
                                              </p:stCondLst>
                                            </p:cTn>
                                            <p:tgtEl>
                                              <p:spTgt spid="98"/>
                                            </p:tgtEl>
                                            <p:attrNameLst>
                                              <p:attrName>style.visibility</p:attrName>
                                            </p:attrNameLst>
                                          </p:cBhvr>
                                          <p:to>
                                            <p:strVal val="visible"/>
                                          </p:to>
                                        </p:set>
                                        <p:anim calcmode="lin" valueType="num">
                                          <p:cBhvr>
                                            <p:cTn id="53" dur="1000" fill="hold"/>
                                            <p:tgtEl>
                                              <p:spTgt spid="98"/>
                                            </p:tgtEl>
                                            <p:attrNameLst>
                                              <p:attrName>ppt_w</p:attrName>
                                            </p:attrNameLst>
                                          </p:cBhvr>
                                          <p:tavLst>
                                            <p:tav tm="0">
                                              <p:val>
                                                <p:fltVal val="0"/>
                                              </p:val>
                                            </p:tav>
                                            <p:tav tm="100000">
                                              <p:val>
                                                <p:strVal val="#ppt_w"/>
                                              </p:val>
                                            </p:tav>
                                          </p:tavLst>
                                        </p:anim>
                                        <p:anim calcmode="lin" valueType="num">
                                          <p:cBhvr>
                                            <p:cTn id="54" dur="1000" fill="hold"/>
                                            <p:tgtEl>
                                              <p:spTgt spid="98"/>
                                            </p:tgtEl>
                                            <p:attrNameLst>
                                              <p:attrName>ppt_h</p:attrName>
                                            </p:attrNameLst>
                                          </p:cBhvr>
                                          <p:tavLst>
                                            <p:tav tm="0">
                                              <p:val>
                                                <p:fltVal val="0"/>
                                              </p:val>
                                            </p:tav>
                                            <p:tav tm="100000">
                                              <p:val>
                                                <p:strVal val="#ppt_h"/>
                                              </p:val>
                                            </p:tav>
                                          </p:tavLst>
                                        </p:anim>
                                        <p:anim calcmode="lin" valueType="num">
                                          <p:cBhvr>
                                            <p:cTn id="55" dur="1000" fill="hold"/>
                                            <p:tgtEl>
                                              <p:spTgt spid="98"/>
                                            </p:tgtEl>
                                            <p:attrNameLst>
                                              <p:attrName>ppt_x</p:attrName>
                                            </p:attrNameLst>
                                          </p:cBhvr>
                                          <p:tavLst>
                                            <p:tav tm="0">
                                              <p:val>
                                                <p:fltVal val="0.5"/>
                                              </p:val>
                                            </p:tav>
                                            <p:tav tm="100000">
                                              <p:val>
                                                <p:strVal val="#ppt_x"/>
                                              </p:val>
                                            </p:tav>
                                          </p:tavLst>
                                        </p:anim>
                                        <p:anim calcmode="lin" valueType="num">
                                          <p:cBhvr>
                                            <p:cTn id="56" dur="1000" fill="hold"/>
                                            <p:tgtEl>
                                              <p:spTgt spid="98"/>
                                            </p:tgtEl>
                                            <p:attrNameLst>
                                              <p:attrName>ppt_y</p:attrName>
                                            </p:attrNameLst>
                                          </p:cBhvr>
                                          <p:tavLst>
                                            <p:tav tm="0">
                                              <p:val>
                                                <p:fltVal val="0.5"/>
                                              </p:val>
                                            </p:tav>
                                            <p:tav tm="100000">
                                              <p:val>
                                                <p:strVal val="#ppt_y"/>
                                              </p:val>
                                            </p:tav>
                                          </p:tavLst>
                                        </p:anim>
                                      </p:childTnLst>
                                    </p:cTn>
                                  </p:par>
                                  <p:par>
                                    <p:cTn id="57" presetID="2" presetClass="entr" presetSubtype="12" accel="65000" fill="hold" nodeType="with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additive="base">
                                            <p:cTn id="59" dur="2000" fill="hold"/>
                                            <p:tgtEl>
                                              <p:spTgt spid="78"/>
                                            </p:tgtEl>
                                            <p:attrNameLst>
                                              <p:attrName>ppt_x</p:attrName>
                                            </p:attrNameLst>
                                          </p:cBhvr>
                                          <p:tavLst>
                                            <p:tav tm="0">
                                              <p:val>
                                                <p:strVal val="0-#ppt_w/2"/>
                                              </p:val>
                                            </p:tav>
                                            <p:tav tm="100000">
                                              <p:val>
                                                <p:strVal val="#ppt_x"/>
                                              </p:val>
                                            </p:tav>
                                          </p:tavLst>
                                        </p:anim>
                                        <p:anim calcmode="lin" valueType="num">
                                          <p:cBhvr additive="base">
                                            <p:cTn id="60" dur="2000" fill="hold"/>
                                            <p:tgtEl>
                                              <p:spTgt spid="78"/>
                                            </p:tgtEl>
                                            <p:attrNameLst>
                                              <p:attrName>ppt_y</p:attrName>
                                            </p:attrNameLst>
                                          </p:cBhvr>
                                          <p:tavLst>
                                            <p:tav tm="0">
                                              <p:val>
                                                <p:strVal val="1+#ppt_h/2"/>
                                              </p:val>
                                            </p:tav>
                                            <p:tav tm="100000">
                                              <p:val>
                                                <p:strVal val="#ppt_y"/>
                                              </p:val>
                                            </p:tav>
                                          </p:tavLst>
                                        </p:anim>
                                      </p:childTnLst>
                                    </p:cTn>
                                  </p:par>
                                  <p:par>
                                    <p:cTn id="61" presetID="2" presetClass="entr" presetSubtype="12" accel="65000" fill="hold" nodeType="withEffect">
                                      <p:stCondLst>
                                        <p:cond delay="0"/>
                                      </p:stCondLst>
                                      <p:childTnLst>
                                        <p:set>
                                          <p:cBhvr>
                                            <p:cTn id="62" dur="1" fill="hold">
                                              <p:stCondLst>
                                                <p:cond delay="0"/>
                                              </p:stCondLst>
                                            </p:cTn>
                                            <p:tgtEl>
                                              <p:spTgt spid="75"/>
                                            </p:tgtEl>
                                            <p:attrNameLst>
                                              <p:attrName>style.visibility</p:attrName>
                                            </p:attrNameLst>
                                          </p:cBhvr>
                                          <p:to>
                                            <p:strVal val="visible"/>
                                          </p:to>
                                        </p:set>
                                        <p:anim calcmode="lin" valueType="num">
                                          <p:cBhvr additive="base">
                                            <p:cTn id="63" dur="2000" fill="hold"/>
                                            <p:tgtEl>
                                              <p:spTgt spid="75"/>
                                            </p:tgtEl>
                                            <p:attrNameLst>
                                              <p:attrName>ppt_x</p:attrName>
                                            </p:attrNameLst>
                                          </p:cBhvr>
                                          <p:tavLst>
                                            <p:tav tm="0">
                                              <p:val>
                                                <p:strVal val="0-#ppt_w/2"/>
                                              </p:val>
                                            </p:tav>
                                            <p:tav tm="100000">
                                              <p:val>
                                                <p:strVal val="#ppt_x"/>
                                              </p:val>
                                            </p:tav>
                                          </p:tavLst>
                                        </p:anim>
                                        <p:anim calcmode="lin" valueType="num">
                                          <p:cBhvr additive="base">
                                            <p:cTn id="64" dur="2000" fill="hold"/>
                                            <p:tgtEl>
                                              <p:spTgt spid="75"/>
                                            </p:tgtEl>
                                            <p:attrNameLst>
                                              <p:attrName>ppt_y</p:attrName>
                                            </p:attrNameLst>
                                          </p:cBhvr>
                                          <p:tavLst>
                                            <p:tav tm="0">
                                              <p:val>
                                                <p:strVal val="1+#ppt_h/2"/>
                                              </p:val>
                                            </p:tav>
                                            <p:tav tm="100000">
                                              <p:val>
                                                <p:strVal val="#ppt_y"/>
                                              </p:val>
                                            </p:tav>
                                          </p:tavLst>
                                        </p:anim>
                                      </p:childTnLst>
                                    </p:cTn>
                                  </p:par>
                                  <p:par>
                                    <p:cTn id="65" presetID="23" presetClass="entr" presetSubtype="528" fill="hold" nodeType="withEffect">
                                      <p:stCondLst>
                                        <p:cond delay="200"/>
                                      </p:stCondLst>
                                      <p:childTnLst>
                                        <p:set>
                                          <p:cBhvr>
                                            <p:cTn id="66" dur="1" fill="hold">
                                              <p:stCondLst>
                                                <p:cond delay="0"/>
                                              </p:stCondLst>
                                            </p:cTn>
                                            <p:tgtEl>
                                              <p:spTgt spid="101"/>
                                            </p:tgtEl>
                                            <p:attrNameLst>
                                              <p:attrName>style.visibility</p:attrName>
                                            </p:attrNameLst>
                                          </p:cBhvr>
                                          <p:to>
                                            <p:strVal val="visible"/>
                                          </p:to>
                                        </p:set>
                                        <p:anim calcmode="lin" valueType="num">
                                          <p:cBhvr>
                                            <p:cTn id="67" dur="600" fill="hold"/>
                                            <p:tgtEl>
                                              <p:spTgt spid="101"/>
                                            </p:tgtEl>
                                            <p:attrNameLst>
                                              <p:attrName>ppt_w</p:attrName>
                                            </p:attrNameLst>
                                          </p:cBhvr>
                                          <p:tavLst>
                                            <p:tav tm="0">
                                              <p:val>
                                                <p:fltVal val="0"/>
                                              </p:val>
                                            </p:tav>
                                            <p:tav tm="100000">
                                              <p:val>
                                                <p:strVal val="#ppt_w"/>
                                              </p:val>
                                            </p:tav>
                                          </p:tavLst>
                                        </p:anim>
                                        <p:anim calcmode="lin" valueType="num">
                                          <p:cBhvr>
                                            <p:cTn id="68" dur="600" fill="hold"/>
                                            <p:tgtEl>
                                              <p:spTgt spid="101"/>
                                            </p:tgtEl>
                                            <p:attrNameLst>
                                              <p:attrName>ppt_h</p:attrName>
                                            </p:attrNameLst>
                                          </p:cBhvr>
                                          <p:tavLst>
                                            <p:tav tm="0">
                                              <p:val>
                                                <p:fltVal val="0"/>
                                              </p:val>
                                            </p:tav>
                                            <p:tav tm="100000">
                                              <p:val>
                                                <p:strVal val="#ppt_h"/>
                                              </p:val>
                                            </p:tav>
                                          </p:tavLst>
                                        </p:anim>
                                        <p:anim calcmode="lin" valueType="num">
                                          <p:cBhvr>
                                            <p:cTn id="69" dur="600" fill="hold"/>
                                            <p:tgtEl>
                                              <p:spTgt spid="101"/>
                                            </p:tgtEl>
                                            <p:attrNameLst>
                                              <p:attrName>ppt_x</p:attrName>
                                            </p:attrNameLst>
                                          </p:cBhvr>
                                          <p:tavLst>
                                            <p:tav tm="0">
                                              <p:val>
                                                <p:fltVal val="0.5"/>
                                              </p:val>
                                            </p:tav>
                                            <p:tav tm="100000">
                                              <p:val>
                                                <p:strVal val="#ppt_x"/>
                                              </p:val>
                                            </p:tav>
                                          </p:tavLst>
                                        </p:anim>
                                        <p:anim calcmode="lin" valueType="num">
                                          <p:cBhvr>
                                            <p:cTn id="70" dur="600" fill="hold"/>
                                            <p:tgtEl>
                                              <p:spTgt spid="101"/>
                                            </p:tgtEl>
                                            <p:attrNameLst>
                                              <p:attrName>ppt_y</p:attrName>
                                            </p:attrNameLst>
                                          </p:cBhvr>
                                          <p:tavLst>
                                            <p:tav tm="0">
                                              <p:val>
                                                <p:fltVal val="0.5"/>
                                              </p:val>
                                            </p:tav>
                                            <p:tav tm="100000">
                                              <p:val>
                                                <p:strVal val="#ppt_y"/>
                                              </p:val>
                                            </p:tav>
                                          </p:tavLst>
                                        </p:anim>
                                      </p:childTnLst>
                                    </p:cTn>
                                  </p:par>
                                  <p:par>
                                    <p:cTn id="71" presetID="2" presetClass="entr" presetSubtype="12" accel="65000" fill="hold" nodeType="withEffect">
                                      <p:stCondLst>
                                        <p:cond delay="0"/>
                                      </p:stCondLst>
                                      <p:childTnLst>
                                        <p:set>
                                          <p:cBhvr>
                                            <p:cTn id="72" dur="1" fill="hold">
                                              <p:stCondLst>
                                                <p:cond delay="0"/>
                                              </p:stCondLst>
                                            </p:cTn>
                                            <p:tgtEl>
                                              <p:spTgt spid="113"/>
                                            </p:tgtEl>
                                            <p:attrNameLst>
                                              <p:attrName>style.visibility</p:attrName>
                                            </p:attrNameLst>
                                          </p:cBhvr>
                                          <p:to>
                                            <p:strVal val="visible"/>
                                          </p:to>
                                        </p:set>
                                        <p:anim calcmode="lin" valueType="num">
                                          <p:cBhvr additive="base">
                                            <p:cTn id="73" dur="2000" fill="hold"/>
                                            <p:tgtEl>
                                              <p:spTgt spid="113"/>
                                            </p:tgtEl>
                                            <p:attrNameLst>
                                              <p:attrName>ppt_x</p:attrName>
                                            </p:attrNameLst>
                                          </p:cBhvr>
                                          <p:tavLst>
                                            <p:tav tm="0">
                                              <p:val>
                                                <p:strVal val="0-#ppt_w/2"/>
                                              </p:val>
                                            </p:tav>
                                            <p:tav tm="100000">
                                              <p:val>
                                                <p:strVal val="#ppt_x"/>
                                              </p:val>
                                            </p:tav>
                                          </p:tavLst>
                                        </p:anim>
                                        <p:anim calcmode="lin" valueType="num">
                                          <p:cBhvr additive="base">
                                            <p:cTn id="74" dur="2000" fill="hold"/>
                                            <p:tgtEl>
                                              <p:spTgt spid="113"/>
                                            </p:tgtEl>
                                            <p:attrNameLst>
                                              <p:attrName>ppt_y</p:attrName>
                                            </p:attrNameLst>
                                          </p:cBhvr>
                                          <p:tavLst>
                                            <p:tav tm="0">
                                              <p:val>
                                                <p:strVal val="1+#ppt_h/2"/>
                                              </p:val>
                                            </p:tav>
                                            <p:tav tm="100000">
                                              <p:val>
                                                <p:strVal val="#ppt_y"/>
                                              </p:val>
                                            </p:tav>
                                          </p:tavLst>
                                        </p:anim>
                                      </p:childTnLst>
                                    </p:cTn>
                                  </p:par>
                                  <p:par>
                                    <p:cTn id="75" presetID="23" presetClass="entr" presetSubtype="528" fill="hold" nodeType="with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p:cTn id="77" dur="700" fill="hold"/>
                                            <p:tgtEl>
                                              <p:spTgt spid="104"/>
                                            </p:tgtEl>
                                            <p:attrNameLst>
                                              <p:attrName>ppt_w</p:attrName>
                                            </p:attrNameLst>
                                          </p:cBhvr>
                                          <p:tavLst>
                                            <p:tav tm="0">
                                              <p:val>
                                                <p:fltVal val="0"/>
                                              </p:val>
                                            </p:tav>
                                            <p:tav tm="100000">
                                              <p:val>
                                                <p:strVal val="#ppt_w"/>
                                              </p:val>
                                            </p:tav>
                                          </p:tavLst>
                                        </p:anim>
                                        <p:anim calcmode="lin" valueType="num">
                                          <p:cBhvr>
                                            <p:cTn id="78" dur="700" fill="hold"/>
                                            <p:tgtEl>
                                              <p:spTgt spid="104"/>
                                            </p:tgtEl>
                                            <p:attrNameLst>
                                              <p:attrName>ppt_h</p:attrName>
                                            </p:attrNameLst>
                                          </p:cBhvr>
                                          <p:tavLst>
                                            <p:tav tm="0">
                                              <p:val>
                                                <p:fltVal val="0"/>
                                              </p:val>
                                            </p:tav>
                                            <p:tav tm="100000">
                                              <p:val>
                                                <p:strVal val="#ppt_h"/>
                                              </p:val>
                                            </p:tav>
                                          </p:tavLst>
                                        </p:anim>
                                        <p:anim calcmode="lin" valueType="num">
                                          <p:cBhvr>
                                            <p:cTn id="79" dur="700" fill="hold"/>
                                            <p:tgtEl>
                                              <p:spTgt spid="104"/>
                                            </p:tgtEl>
                                            <p:attrNameLst>
                                              <p:attrName>ppt_x</p:attrName>
                                            </p:attrNameLst>
                                          </p:cBhvr>
                                          <p:tavLst>
                                            <p:tav tm="0">
                                              <p:val>
                                                <p:fltVal val="0.5"/>
                                              </p:val>
                                            </p:tav>
                                            <p:tav tm="100000">
                                              <p:val>
                                                <p:strVal val="#ppt_x"/>
                                              </p:val>
                                            </p:tav>
                                          </p:tavLst>
                                        </p:anim>
                                        <p:anim calcmode="lin" valueType="num">
                                          <p:cBhvr>
                                            <p:cTn id="80" dur="700" fill="hold"/>
                                            <p:tgtEl>
                                              <p:spTgt spid="104"/>
                                            </p:tgtEl>
                                            <p:attrNameLst>
                                              <p:attrName>ppt_y</p:attrName>
                                            </p:attrNameLst>
                                          </p:cBhvr>
                                          <p:tavLst>
                                            <p:tav tm="0">
                                              <p:val>
                                                <p:fltVal val="0.5"/>
                                              </p:val>
                                            </p:tav>
                                            <p:tav tm="100000">
                                              <p:val>
                                                <p:strVal val="#ppt_y"/>
                                              </p:val>
                                            </p:tav>
                                          </p:tavLst>
                                        </p:anim>
                                      </p:childTnLst>
                                    </p:cTn>
                                  </p:par>
                                </p:childTnLst>
                              </p:cTn>
                            </p:par>
                            <p:par>
                              <p:cTn id="81" fill="hold">
                                <p:stCondLst>
                                  <p:cond delay="4900"/>
                                </p:stCondLst>
                                <p:childTnLst>
                                  <p:par>
                                    <p:cTn id="82" presetID="42" presetClass="entr" presetSubtype="0" fill="hold" grpId="0" nodeType="after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3000"/>
                                            <p:tgtEl>
                                              <p:spTgt spid="87"/>
                                            </p:tgtEl>
                                          </p:cBhvr>
                                        </p:animEffect>
                                        <p:anim calcmode="lin" valueType="num">
                                          <p:cBhvr>
                                            <p:cTn id="85" dur="3000" fill="hold"/>
                                            <p:tgtEl>
                                              <p:spTgt spid="87"/>
                                            </p:tgtEl>
                                            <p:attrNameLst>
                                              <p:attrName>ppt_x</p:attrName>
                                            </p:attrNameLst>
                                          </p:cBhvr>
                                          <p:tavLst>
                                            <p:tav tm="0">
                                              <p:val>
                                                <p:strVal val="#ppt_x"/>
                                              </p:val>
                                            </p:tav>
                                            <p:tav tm="100000">
                                              <p:val>
                                                <p:strVal val="#ppt_x"/>
                                              </p:val>
                                            </p:tav>
                                          </p:tavLst>
                                        </p:anim>
                                        <p:anim calcmode="lin" valueType="num">
                                          <p:cBhvr>
                                            <p:cTn id="86" dur="3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2421007"/>
            <a:ext cx="9144000" cy="616116"/>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35" tIns="33517" rIns="67035" bIns="33517" rtlCol="0" anchor="ctr"/>
          <a:lstStyle/>
          <a:p>
            <a:pPr algn="ctr"/>
            <a:endParaRPr lang="zh-CN" altLang="en-US"/>
          </a:p>
        </p:txBody>
      </p:sp>
      <p:grpSp>
        <p:nvGrpSpPr>
          <p:cNvPr id="23" name="组合 22"/>
          <p:cNvGrpSpPr/>
          <p:nvPr/>
        </p:nvGrpSpPr>
        <p:grpSpPr>
          <a:xfrm>
            <a:off x="925843" y="1400131"/>
            <a:ext cx="851160" cy="1248160"/>
            <a:chOff x="1279553" y="1866265"/>
            <a:chExt cx="1176338" cy="1663700"/>
          </a:xfrm>
        </p:grpSpPr>
        <p:sp>
          <p:nvSpPr>
            <p:cNvPr id="24"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chemeClr val="bg1">
                <a:lumMod val="50000"/>
              </a:schemeClr>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椭圆 24"/>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Freeform 6"/>
            <p:cNvSpPr>
              <a:spLocks noEditPoints="1"/>
            </p:cNvSpPr>
            <p:nvPr/>
          </p:nvSpPr>
          <p:spPr bwMode="auto">
            <a:xfrm>
              <a:off x="1643075"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2934873" y="1400131"/>
            <a:ext cx="851160" cy="1248160"/>
            <a:chOff x="4056114" y="1866265"/>
            <a:chExt cx="1176338" cy="1663700"/>
          </a:xfrm>
        </p:grpSpPr>
        <p:sp>
          <p:nvSpPr>
            <p:cNvPr id="28" name="Freeform 5"/>
            <p:cNvSpPr>
              <a:spLocks/>
            </p:cNvSpPr>
            <p:nvPr/>
          </p:nvSpPr>
          <p:spPr bwMode="auto">
            <a:xfrm>
              <a:off x="4056114"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CC000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椭圆 28"/>
            <p:cNvSpPr/>
            <p:nvPr/>
          </p:nvSpPr>
          <p:spPr>
            <a:xfrm>
              <a:off x="418628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Freeform 6"/>
            <p:cNvSpPr>
              <a:spLocks noEditPoints="1"/>
            </p:cNvSpPr>
            <p:nvPr/>
          </p:nvSpPr>
          <p:spPr bwMode="auto">
            <a:xfrm>
              <a:off x="4419636"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4943903" y="1400131"/>
            <a:ext cx="851160" cy="1248160"/>
            <a:chOff x="6832675" y="1866265"/>
            <a:chExt cx="1176338" cy="1663700"/>
          </a:xfrm>
        </p:grpSpPr>
        <p:sp>
          <p:nvSpPr>
            <p:cNvPr id="32" name="Freeform 5"/>
            <p:cNvSpPr>
              <a:spLocks/>
            </p:cNvSpPr>
            <p:nvPr/>
          </p:nvSpPr>
          <p:spPr bwMode="auto">
            <a:xfrm>
              <a:off x="6832675"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chemeClr val="bg1">
                <a:lumMod val="50000"/>
              </a:schemeClr>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椭圆 32"/>
            <p:cNvSpPr/>
            <p:nvPr/>
          </p:nvSpPr>
          <p:spPr>
            <a:xfrm>
              <a:off x="6962850" y="2009896"/>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Freeform 6"/>
            <p:cNvSpPr>
              <a:spLocks noEditPoints="1"/>
            </p:cNvSpPr>
            <p:nvPr/>
          </p:nvSpPr>
          <p:spPr bwMode="auto">
            <a:xfrm>
              <a:off x="7183706" y="2252857"/>
              <a:ext cx="472688" cy="414266"/>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6952933" y="1400131"/>
            <a:ext cx="851160" cy="1248160"/>
            <a:chOff x="9609236" y="1866265"/>
            <a:chExt cx="1176338" cy="1663700"/>
          </a:xfrm>
        </p:grpSpPr>
        <p:sp>
          <p:nvSpPr>
            <p:cNvPr id="36" name="Freeform 5"/>
            <p:cNvSpPr>
              <a:spLocks/>
            </p:cNvSpPr>
            <p:nvPr/>
          </p:nvSpPr>
          <p:spPr bwMode="auto">
            <a:xfrm>
              <a:off x="9609236"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CC000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椭圆 36"/>
            <p:cNvSpPr/>
            <p:nvPr/>
          </p:nvSpPr>
          <p:spPr>
            <a:xfrm>
              <a:off x="9743203" y="2009896"/>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Freeform 6"/>
            <p:cNvSpPr>
              <a:spLocks noEditPoints="1"/>
            </p:cNvSpPr>
            <p:nvPr/>
          </p:nvSpPr>
          <p:spPr bwMode="auto">
            <a:xfrm>
              <a:off x="9972758"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a:off x="750889" y="3772474"/>
            <a:ext cx="1240587" cy="715660"/>
            <a:chOff x="2851028" y="1753255"/>
            <a:chExt cx="1714541" cy="953918"/>
          </a:xfrm>
        </p:grpSpPr>
        <p:sp>
          <p:nvSpPr>
            <p:cNvPr id="40" name="矩形 39"/>
            <p:cNvSpPr/>
            <p:nvPr/>
          </p:nvSpPr>
          <p:spPr>
            <a:xfrm>
              <a:off x="2851028" y="2091810"/>
              <a:ext cx="1714541" cy="615363"/>
            </a:xfrm>
            <a:prstGeom prst="rect">
              <a:avLst/>
            </a:prstGeom>
          </p:spPr>
          <p:txBody>
            <a:bodyPr wrap="square">
              <a:spAutoFit/>
            </a:bodyPr>
            <a:lstStyle/>
            <a:p>
              <a:pPr algn="ctr"/>
              <a:r>
                <a:rPr lang="zh-CN" altLang="en-US" sz="800"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点击输入简要文字内容，文字内容任意编辑，图片可替换，XXX</a:t>
              </a:r>
            </a:p>
          </p:txBody>
        </p:sp>
        <p:sp>
          <p:nvSpPr>
            <p:cNvPr id="41" name="矩形 40"/>
            <p:cNvSpPr/>
            <p:nvPr/>
          </p:nvSpPr>
          <p:spPr>
            <a:xfrm>
              <a:off x="2949051" y="1753255"/>
              <a:ext cx="1531295" cy="369218"/>
            </a:xfrm>
            <a:prstGeom prst="rect">
              <a:avLst/>
            </a:prstGeom>
          </p:spPr>
          <p:txBody>
            <a:bodyPr wrap="none">
              <a:spAutoFit/>
            </a:bodyPr>
            <a:lstStyle/>
            <a:p>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rPr>
                <a:t>点击添加标题</a:t>
              </a:r>
            </a:p>
          </p:txBody>
        </p:sp>
      </p:grpSp>
      <p:grpSp>
        <p:nvGrpSpPr>
          <p:cNvPr id="42" name="组合 41"/>
          <p:cNvGrpSpPr/>
          <p:nvPr/>
        </p:nvGrpSpPr>
        <p:grpSpPr>
          <a:xfrm>
            <a:off x="2746152" y="3772474"/>
            <a:ext cx="1240587" cy="715660"/>
            <a:chOff x="2851028" y="1753255"/>
            <a:chExt cx="1714541" cy="953918"/>
          </a:xfrm>
        </p:grpSpPr>
        <p:sp>
          <p:nvSpPr>
            <p:cNvPr id="43" name="矩形 42"/>
            <p:cNvSpPr/>
            <p:nvPr/>
          </p:nvSpPr>
          <p:spPr>
            <a:xfrm>
              <a:off x="2851028" y="2091810"/>
              <a:ext cx="1714541" cy="615363"/>
            </a:xfrm>
            <a:prstGeom prst="rect">
              <a:avLst/>
            </a:prstGeom>
          </p:spPr>
          <p:txBody>
            <a:bodyPr wrap="square">
              <a:spAutoFit/>
            </a:bodyPr>
            <a:lstStyle/>
            <a:p>
              <a:pPr algn="ctr"/>
              <a:r>
                <a:rPr lang="zh-CN" altLang="en-US" sz="800"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点击输入简要文字内容，文字内容任意编辑，图片可替换，XXX</a:t>
              </a:r>
            </a:p>
          </p:txBody>
        </p:sp>
        <p:sp>
          <p:nvSpPr>
            <p:cNvPr id="44" name="矩形 43"/>
            <p:cNvSpPr/>
            <p:nvPr/>
          </p:nvSpPr>
          <p:spPr>
            <a:xfrm>
              <a:off x="2957326" y="1753255"/>
              <a:ext cx="1531295" cy="369218"/>
            </a:xfrm>
            <a:prstGeom prst="rect">
              <a:avLst/>
            </a:prstGeom>
          </p:spPr>
          <p:txBody>
            <a:bodyPr wrap="none">
              <a:spAutoFit/>
            </a:bodyPr>
            <a:lstStyle/>
            <a:p>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点击添加标题</a:t>
              </a:r>
            </a:p>
          </p:txBody>
        </p:sp>
      </p:grpSp>
      <p:grpSp>
        <p:nvGrpSpPr>
          <p:cNvPr id="45" name="组合 44"/>
          <p:cNvGrpSpPr/>
          <p:nvPr/>
        </p:nvGrpSpPr>
        <p:grpSpPr>
          <a:xfrm>
            <a:off x="4741416" y="3772474"/>
            <a:ext cx="1240587" cy="715660"/>
            <a:chOff x="2851028" y="1753255"/>
            <a:chExt cx="1714541" cy="953918"/>
          </a:xfrm>
        </p:grpSpPr>
        <p:sp>
          <p:nvSpPr>
            <p:cNvPr id="46" name="矩形 45"/>
            <p:cNvSpPr/>
            <p:nvPr/>
          </p:nvSpPr>
          <p:spPr>
            <a:xfrm>
              <a:off x="2851028" y="2091810"/>
              <a:ext cx="1714541" cy="615363"/>
            </a:xfrm>
            <a:prstGeom prst="rect">
              <a:avLst/>
            </a:prstGeom>
          </p:spPr>
          <p:txBody>
            <a:bodyPr wrap="square">
              <a:spAutoFit/>
            </a:bodyPr>
            <a:lstStyle/>
            <a:p>
              <a:pPr algn="ctr"/>
              <a:r>
                <a:rPr lang="zh-CN" altLang="en-US" sz="800"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点击输入简要文字内容，文字内容任意编辑，图片可替换，XXX</a:t>
              </a:r>
            </a:p>
          </p:txBody>
        </p:sp>
        <p:sp>
          <p:nvSpPr>
            <p:cNvPr id="47" name="矩形 46"/>
            <p:cNvSpPr/>
            <p:nvPr/>
          </p:nvSpPr>
          <p:spPr>
            <a:xfrm>
              <a:off x="2966656" y="1753255"/>
              <a:ext cx="1531295" cy="369218"/>
            </a:xfrm>
            <a:prstGeom prst="rect">
              <a:avLst/>
            </a:prstGeom>
          </p:spPr>
          <p:txBody>
            <a:bodyPr wrap="none">
              <a:spAutoFit/>
            </a:bodyPr>
            <a:lstStyle/>
            <a:p>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点击添加标题</a:t>
              </a:r>
            </a:p>
          </p:txBody>
        </p:sp>
      </p:grpSp>
      <p:grpSp>
        <p:nvGrpSpPr>
          <p:cNvPr id="48" name="组合 47"/>
          <p:cNvGrpSpPr/>
          <p:nvPr/>
        </p:nvGrpSpPr>
        <p:grpSpPr>
          <a:xfrm>
            <a:off x="6844905" y="3772474"/>
            <a:ext cx="1240587" cy="715660"/>
            <a:chOff x="2851028" y="1753255"/>
            <a:chExt cx="1714541" cy="953918"/>
          </a:xfrm>
        </p:grpSpPr>
        <p:sp>
          <p:nvSpPr>
            <p:cNvPr id="65" name="矩形 64"/>
            <p:cNvSpPr/>
            <p:nvPr/>
          </p:nvSpPr>
          <p:spPr>
            <a:xfrm>
              <a:off x="2851028" y="2091810"/>
              <a:ext cx="1714541" cy="615363"/>
            </a:xfrm>
            <a:prstGeom prst="rect">
              <a:avLst/>
            </a:prstGeom>
          </p:spPr>
          <p:txBody>
            <a:bodyPr wrap="square">
              <a:spAutoFit/>
            </a:bodyPr>
            <a:lstStyle/>
            <a:p>
              <a:pPr algn="ctr"/>
              <a:r>
                <a:rPr lang="zh-CN" altLang="en-US" sz="800"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点击输入简要文字内容，文字内容任意编辑，图片可替换，XXX</a:t>
              </a:r>
            </a:p>
          </p:txBody>
        </p:sp>
        <p:sp>
          <p:nvSpPr>
            <p:cNvPr id="66" name="矩形 65"/>
            <p:cNvSpPr/>
            <p:nvPr/>
          </p:nvSpPr>
          <p:spPr>
            <a:xfrm>
              <a:off x="2972419" y="1753255"/>
              <a:ext cx="1531295" cy="369218"/>
            </a:xfrm>
            <a:prstGeom prst="rect">
              <a:avLst/>
            </a:prstGeom>
          </p:spPr>
          <p:txBody>
            <a:bodyPr wrap="none">
              <a:spAutoFit/>
            </a:bodyPr>
            <a:lstStyle/>
            <a:p>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点击添加标题</a:t>
              </a:r>
            </a:p>
          </p:txBody>
        </p:sp>
      </p:grpSp>
      <p:sp>
        <p:nvSpPr>
          <p:cNvPr id="67" name="任意多边形 66"/>
          <p:cNvSpPr/>
          <p:nvPr/>
        </p:nvSpPr>
        <p:spPr>
          <a:xfrm>
            <a:off x="0" y="2740193"/>
            <a:ext cx="8828322" cy="0"/>
          </a:xfrm>
          <a:custGeom>
            <a:avLst/>
            <a:gdLst>
              <a:gd name="connsiteX0" fmla="*/ 0 w 12201099"/>
              <a:gd name="connsiteY0" fmla="*/ 0 h 0"/>
              <a:gd name="connsiteX1" fmla="*/ 12201099 w 12201099"/>
              <a:gd name="connsiteY1" fmla="*/ 0 h 0"/>
            </a:gdLst>
            <a:ahLst/>
            <a:cxnLst>
              <a:cxn ang="0">
                <a:pos x="connsiteX0" y="connsiteY0"/>
              </a:cxn>
              <a:cxn ang="0">
                <a:pos x="connsiteX1" y="connsiteY1"/>
              </a:cxn>
            </a:cxnLst>
            <a:rect l="l" t="t" r="r" b="b"/>
            <a:pathLst>
              <a:path w="12201099">
                <a:moveTo>
                  <a:pt x="0" y="0"/>
                </a:moveTo>
                <a:lnTo>
                  <a:pt x="12201099" y="0"/>
                </a:ln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67035" tIns="33517" rIns="67035" bIns="33517" rtlCol="0" anchor="ctr"/>
          <a:lstStyle/>
          <a:p>
            <a:pPr algn="ctr"/>
            <a:endParaRPr lang="zh-CN" altLang="en-US"/>
          </a:p>
        </p:txBody>
      </p:sp>
      <p:sp>
        <p:nvSpPr>
          <p:cNvPr id="68" name="矩形 67"/>
          <p:cNvSpPr/>
          <p:nvPr/>
        </p:nvSpPr>
        <p:spPr>
          <a:xfrm>
            <a:off x="962835" y="3281804"/>
            <a:ext cx="830018" cy="421632"/>
          </a:xfrm>
          <a:prstGeom prst="rect">
            <a:avLst/>
          </a:prstGeom>
        </p:spPr>
        <p:txBody>
          <a:bodyPr wrap="square" lIns="67035" tIns="33517" rIns="67035" bIns="33517">
            <a:spAutoFit/>
          </a:bodyPr>
          <a:lstStyle/>
          <a:p>
            <a:pPr algn="ctr"/>
            <a:r>
              <a:rPr lang="en-US" altLang="zh-CN" sz="2300" dirty="0">
                <a:solidFill>
                  <a:schemeClr val="bg1">
                    <a:lumMod val="50000"/>
                  </a:schemeClr>
                </a:solidFill>
                <a:latin typeface="Impact" panose="020B0806030902050204" pitchFamily="34" charset="0"/>
                <a:ea typeface="微软雅黑" panose="020B0503020204020204" pitchFamily="34" charset="-122"/>
              </a:rPr>
              <a:t>2012</a:t>
            </a:r>
            <a:endParaRPr lang="zh-CN" altLang="en-US" sz="2300" dirty="0">
              <a:solidFill>
                <a:schemeClr val="bg1">
                  <a:lumMod val="50000"/>
                </a:schemeClr>
              </a:solidFill>
              <a:latin typeface="Impact" panose="020B0806030902050204" pitchFamily="34" charset="0"/>
              <a:ea typeface="微软雅黑" panose="020B0503020204020204" pitchFamily="34" charset="-122"/>
            </a:endParaRPr>
          </a:p>
        </p:txBody>
      </p:sp>
      <p:sp>
        <p:nvSpPr>
          <p:cNvPr id="69" name="矩形 68"/>
          <p:cNvSpPr/>
          <p:nvPr/>
        </p:nvSpPr>
        <p:spPr>
          <a:xfrm>
            <a:off x="2958098" y="3281804"/>
            <a:ext cx="830018" cy="421632"/>
          </a:xfrm>
          <a:prstGeom prst="rect">
            <a:avLst/>
          </a:prstGeom>
        </p:spPr>
        <p:txBody>
          <a:bodyPr wrap="square" lIns="67035" tIns="33517" rIns="67035" bIns="33517">
            <a:spAutoFit/>
          </a:bodyPr>
          <a:lstStyle/>
          <a:p>
            <a:pPr algn="ctr"/>
            <a:r>
              <a:rPr lang="en-US" altLang="zh-CN" sz="2300" dirty="0">
                <a:solidFill>
                  <a:srgbClr val="C00000"/>
                </a:solidFill>
                <a:latin typeface="Impact" panose="020B0806030902050204" pitchFamily="34" charset="0"/>
                <a:ea typeface="微软雅黑" panose="020B0503020204020204" pitchFamily="34" charset="-122"/>
              </a:rPr>
              <a:t>2013</a:t>
            </a:r>
            <a:endParaRPr lang="zh-CN" altLang="en-US" sz="2300" dirty="0">
              <a:solidFill>
                <a:srgbClr val="C00000"/>
              </a:solidFill>
              <a:latin typeface="Impact" panose="020B0806030902050204" pitchFamily="34" charset="0"/>
              <a:ea typeface="微软雅黑" panose="020B0503020204020204" pitchFamily="34" charset="-122"/>
            </a:endParaRPr>
          </a:p>
        </p:txBody>
      </p:sp>
      <p:sp>
        <p:nvSpPr>
          <p:cNvPr id="70" name="矩形 69"/>
          <p:cNvSpPr/>
          <p:nvPr/>
        </p:nvSpPr>
        <p:spPr>
          <a:xfrm>
            <a:off x="4953362" y="3292097"/>
            <a:ext cx="830018" cy="421632"/>
          </a:xfrm>
          <a:prstGeom prst="rect">
            <a:avLst/>
          </a:prstGeom>
        </p:spPr>
        <p:txBody>
          <a:bodyPr wrap="square" lIns="67035" tIns="33517" rIns="67035" bIns="33517">
            <a:spAutoFit/>
          </a:bodyPr>
          <a:lstStyle/>
          <a:p>
            <a:pPr algn="ctr"/>
            <a:r>
              <a:rPr lang="en-US" altLang="zh-CN" sz="2300" dirty="0">
                <a:solidFill>
                  <a:schemeClr val="bg1">
                    <a:lumMod val="50000"/>
                  </a:schemeClr>
                </a:solidFill>
                <a:latin typeface="Impact" panose="020B0806030902050204" pitchFamily="34" charset="0"/>
                <a:ea typeface="微软雅黑" panose="020B0503020204020204" pitchFamily="34" charset="-122"/>
              </a:rPr>
              <a:t>2014</a:t>
            </a:r>
            <a:endParaRPr lang="zh-CN" altLang="en-US" sz="2300" dirty="0">
              <a:solidFill>
                <a:schemeClr val="bg1">
                  <a:lumMod val="50000"/>
                </a:schemeClr>
              </a:solidFill>
              <a:latin typeface="Impact" panose="020B0806030902050204" pitchFamily="34" charset="0"/>
              <a:ea typeface="微软雅黑" panose="020B0503020204020204" pitchFamily="34" charset="-122"/>
            </a:endParaRPr>
          </a:p>
        </p:txBody>
      </p:sp>
      <p:sp>
        <p:nvSpPr>
          <p:cNvPr id="71" name="矩形 70"/>
          <p:cNvSpPr/>
          <p:nvPr/>
        </p:nvSpPr>
        <p:spPr>
          <a:xfrm>
            <a:off x="7028187" y="3228869"/>
            <a:ext cx="830018" cy="421632"/>
          </a:xfrm>
          <a:prstGeom prst="rect">
            <a:avLst/>
          </a:prstGeom>
        </p:spPr>
        <p:txBody>
          <a:bodyPr wrap="square" lIns="67035" tIns="33517" rIns="67035" bIns="33517">
            <a:spAutoFit/>
          </a:bodyPr>
          <a:lstStyle/>
          <a:p>
            <a:pPr algn="ctr"/>
            <a:r>
              <a:rPr lang="en-US" altLang="zh-CN" sz="2300" dirty="0">
                <a:solidFill>
                  <a:srgbClr val="C00000"/>
                </a:solidFill>
                <a:latin typeface="Impact" panose="020B0806030902050204" pitchFamily="34" charset="0"/>
                <a:ea typeface="微软雅黑" panose="020B0503020204020204" pitchFamily="34" charset="-122"/>
              </a:rPr>
              <a:t>2018</a:t>
            </a:r>
            <a:endParaRPr lang="zh-CN" altLang="en-US" sz="2300" dirty="0">
              <a:solidFill>
                <a:srgbClr val="C00000"/>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0758419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ppt_x</p:attrName>
                                        </p:attrNameLst>
                                      </p:cBhvr>
                                      <p:tavLst>
                                        <p:tav tm="0">
                                          <p:val>
                                            <p:strVal val="#ppt_x-#ppt_w*1.125000"/>
                                          </p:val>
                                        </p:tav>
                                        <p:tav tm="100000">
                                          <p:val>
                                            <p:strVal val="#ppt_x"/>
                                          </p:val>
                                        </p:tav>
                                      </p:tavLst>
                                    </p:anim>
                                    <p:animEffect transition="in" filter="wipe(right)">
                                      <p:cBhvr>
                                        <p:cTn id="8" dur="500"/>
                                        <p:tgtEl>
                                          <p:spTgt spid="22"/>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p:cTn id="23" dur="500" fill="hold"/>
                                        <p:tgtEl>
                                          <p:spTgt spid="68"/>
                                        </p:tgtEl>
                                        <p:attrNameLst>
                                          <p:attrName>ppt_w</p:attrName>
                                        </p:attrNameLst>
                                      </p:cBhvr>
                                      <p:tavLst>
                                        <p:tav tm="0">
                                          <p:val>
                                            <p:fltVal val="0"/>
                                          </p:val>
                                        </p:tav>
                                        <p:tav tm="100000">
                                          <p:val>
                                            <p:strVal val="#ppt_w"/>
                                          </p:val>
                                        </p:tav>
                                      </p:tavLst>
                                    </p:anim>
                                    <p:anim calcmode="lin" valueType="num">
                                      <p:cBhvr>
                                        <p:cTn id="24" dur="500" fill="hold"/>
                                        <p:tgtEl>
                                          <p:spTgt spid="68"/>
                                        </p:tgtEl>
                                        <p:attrNameLst>
                                          <p:attrName>ppt_h</p:attrName>
                                        </p:attrNameLst>
                                      </p:cBhvr>
                                      <p:tavLst>
                                        <p:tav tm="0">
                                          <p:val>
                                            <p:fltVal val="0"/>
                                          </p:val>
                                        </p:tav>
                                        <p:tav tm="100000">
                                          <p:val>
                                            <p:strVal val="#ppt_h"/>
                                          </p:val>
                                        </p:tav>
                                      </p:tavLst>
                                    </p:anim>
                                    <p:animEffect transition="in" filter="fade">
                                      <p:cBhvr>
                                        <p:cTn id="25" dur="500"/>
                                        <p:tgtEl>
                                          <p:spTgt spid="68"/>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up)">
                                      <p:cBhvr>
                                        <p:cTn id="29" dur="500"/>
                                        <p:tgtEl>
                                          <p:spTgt spid="39"/>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up)">
                                      <p:cBhvr>
                                        <p:cTn id="45" dur="500"/>
                                        <p:tgtEl>
                                          <p:spTgt spid="42"/>
                                        </p:tgtEl>
                                      </p:cBhvr>
                                    </p:animEffect>
                                  </p:childTnLst>
                                </p:cTn>
                              </p:par>
                            </p:childTnLst>
                          </p:cTn>
                        </p:par>
                        <p:par>
                          <p:cTn id="46" fill="hold">
                            <p:stCondLst>
                              <p:cond delay="4500"/>
                            </p:stCondLst>
                            <p:childTnLst>
                              <p:par>
                                <p:cTn id="47" presetID="42"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p:cTn id="55" dur="500" fill="hold"/>
                                        <p:tgtEl>
                                          <p:spTgt spid="70"/>
                                        </p:tgtEl>
                                        <p:attrNameLst>
                                          <p:attrName>ppt_w</p:attrName>
                                        </p:attrNameLst>
                                      </p:cBhvr>
                                      <p:tavLst>
                                        <p:tav tm="0">
                                          <p:val>
                                            <p:fltVal val="0"/>
                                          </p:val>
                                        </p:tav>
                                        <p:tav tm="100000">
                                          <p:val>
                                            <p:strVal val="#ppt_w"/>
                                          </p:val>
                                        </p:tav>
                                      </p:tavLst>
                                    </p:anim>
                                    <p:anim calcmode="lin" valueType="num">
                                      <p:cBhvr>
                                        <p:cTn id="56" dur="500" fill="hold"/>
                                        <p:tgtEl>
                                          <p:spTgt spid="70"/>
                                        </p:tgtEl>
                                        <p:attrNameLst>
                                          <p:attrName>ppt_h</p:attrName>
                                        </p:attrNameLst>
                                      </p:cBhvr>
                                      <p:tavLst>
                                        <p:tav tm="0">
                                          <p:val>
                                            <p:fltVal val="0"/>
                                          </p:val>
                                        </p:tav>
                                        <p:tav tm="100000">
                                          <p:val>
                                            <p:strVal val="#ppt_h"/>
                                          </p:val>
                                        </p:tav>
                                      </p:tavLst>
                                    </p:anim>
                                    <p:animEffect transition="in" filter="fade">
                                      <p:cBhvr>
                                        <p:cTn id="57" dur="500"/>
                                        <p:tgtEl>
                                          <p:spTgt spid="70"/>
                                        </p:tgtEl>
                                      </p:cBhvr>
                                    </p:animEffect>
                                  </p:childTnLst>
                                </p:cTn>
                              </p:par>
                            </p:childTnLst>
                          </p:cTn>
                        </p:par>
                        <p:par>
                          <p:cTn id="58" fill="hold">
                            <p:stCondLst>
                              <p:cond delay="6000"/>
                            </p:stCondLst>
                            <p:childTnLst>
                              <p:par>
                                <p:cTn id="59" presetID="22" presetClass="entr" presetSubtype="1"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wipe(up)">
                                      <p:cBhvr>
                                        <p:cTn id="61" dur="500"/>
                                        <p:tgtEl>
                                          <p:spTgt spid="45"/>
                                        </p:tgtEl>
                                      </p:cBhvr>
                                    </p:animEffect>
                                  </p:childTnLst>
                                </p:cTn>
                              </p:par>
                            </p:childTnLst>
                          </p:cTn>
                        </p:par>
                        <p:par>
                          <p:cTn id="62" fill="hold">
                            <p:stCondLst>
                              <p:cond delay="6500"/>
                            </p:stCondLst>
                            <p:childTnLst>
                              <p:par>
                                <p:cTn id="63" presetID="42" presetClass="entr" presetSubtype="0" fill="hold"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1000"/>
                                        <p:tgtEl>
                                          <p:spTgt spid="35"/>
                                        </p:tgtEl>
                                      </p:cBhvr>
                                    </p:animEffect>
                                    <p:anim calcmode="lin" valueType="num">
                                      <p:cBhvr>
                                        <p:cTn id="66" dur="1000" fill="hold"/>
                                        <p:tgtEl>
                                          <p:spTgt spid="35"/>
                                        </p:tgtEl>
                                        <p:attrNameLst>
                                          <p:attrName>ppt_x</p:attrName>
                                        </p:attrNameLst>
                                      </p:cBhvr>
                                      <p:tavLst>
                                        <p:tav tm="0">
                                          <p:val>
                                            <p:strVal val="#ppt_x"/>
                                          </p:val>
                                        </p:tav>
                                        <p:tav tm="100000">
                                          <p:val>
                                            <p:strVal val="#ppt_x"/>
                                          </p:val>
                                        </p:tav>
                                      </p:tavLst>
                                    </p:anim>
                                    <p:anim calcmode="lin" valueType="num">
                                      <p:cBhvr>
                                        <p:cTn id="67" dur="1000" fill="hold"/>
                                        <p:tgtEl>
                                          <p:spTgt spid="35"/>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53" presetClass="entr" presetSubtype="16"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p:cTn id="71" dur="500" fill="hold"/>
                                        <p:tgtEl>
                                          <p:spTgt spid="71"/>
                                        </p:tgtEl>
                                        <p:attrNameLst>
                                          <p:attrName>ppt_w</p:attrName>
                                        </p:attrNameLst>
                                      </p:cBhvr>
                                      <p:tavLst>
                                        <p:tav tm="0">
                                          <p:val>
                                            <p:fltVal val="0"/>
                                          </p:val>
                                        </p:tav>
                                        <p:tav tm="100000">
                                          <p:val>
                                            <p:strVal val="#ppt_w"/>
                                          </p:val>
                                        </p:tav>
                                      </p:tavLst>
                                    </p:anim>
                                    <p:anim calcmode="lin" valueType="num">
                                      <p:cBhvr>
                                        <p:cTn id="72" dur="500" fill="hold"/>
                                        <p:tgtEl>
                                          <p:spTgt spid="71"/>
                                        </p:tgtEl>
                                        <p:attrNameLst>
                                          <p:attrName>ppt_h</p:attrName>
                                        </p:attrNameLst>
                                      </p:cBhvr>
                                      <p:tavLst>
                                        <p:tav tm="0">
                                          <p:val>
                                            <p:fltVal val="0"/>
                                          </p:val>
                                        </p:tav>
                                        <p:tav tm="100000">
                                          <p:val>
                                            <p:strVal val="#ppt_h"/>
                                          </p:val>
                                        </p:tav>
                                      </p:tavLst>
                                    </p:anim>
                                    <p:animEffect transition="in" filter="fade">
                                      <p:cBhvr>
                                        <p:cTn id="73" dur="500"/>
                                        <p:tgtEl>
                                          <p:spTgt spid="71"/>
                                        </p:tgtEl>
                                      </p:cBhvr>
                                    </p:animEffect>
                                  </p:childTnLst>
                                </p:cTn>
                              </p:par>
                            </p:childTnLst>
                          </p:cTn>
                        </p:par>
                        <p:par>
                          <p:cTn id="74" fill="hold">
                            <p:stCondLst>
                              <p:cond delay="8000"/>
                            </p:stCondLst>
                            <p:childTnLst>
                              <p:par>
                                <p:cTn id="75" presetID="22" presetClass="entr" presetSubtype="1" fill="hold"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up)">
                                      <p:cBhvr>
                                        <p:cTn id="7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7" grpId="0" animBg="1"/>
      <p:bldP spid="68" grpId="0"/>
      <p:bldP spid="69" grpId="0"/>
      <p:bldP spid="70" grpId="0"/>
      <p:bldP spid="7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842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286165" y="1139734"/>
            <a:ext cx="1533806" cy="3235372"/>
            <a:chOff x="1714589" y="1519176"/>
            <a:chExt cx="2044719" cy="4312498"/>
          </a:xfrm>
        </p:grpSpPr>
        <p:sp>
          <p:nvSpPr>
            <p:cNvPr id="27" name="圆角矩形 26"/>
            <p:cNvSpPr/>
            <p:nvPr/>
          </p:nvSpPr>
          <p:spPr>
            <a:xfrm>
              <a:off x="1714589"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981705" y="1701002"/>
              <a:ext cx="1510486" cy="1510484"/>
            </a:xfrm>
            <a:prstGeom prst="ellipse">
              <a:avLst/>
            </a:prstGeom>
            <a:solidFill>
              <a:srgbClr val="CC0000"/>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latin typeface="+mj-lt"/>
                <a:ea typeface="方正超粗黑简体" panose="03000509000000000000" pitchFamily="65" charset="-122"/>
              </a:endParaRPr>
            </a:p>
          </p:txBody>
        </p:sp>
        <p:sp>
          <p:nvSpPr>
            <p:cNvPr id="29" name="椭圆 28"/>
            <p:cNvSpPr/>
            <p:nvPr/>
          </p:nvSpPr>
          <p:spPr>
            <a:xfrm>
              <a:off x="2124953"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092871"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mj-lt"/>
                <a:ea typeface="方正超粗黑简体" panose="03000509000000000000" pitchFamily="65" charset="-122"/>
              </a:endParaRPr>
            </a:p>
          </p:txBody>
        </p:sp>
        <p:sp>
          <p:nvSpPr>
            <p:cNvPr id="31" name="文本框 43"/>
            <p:cNvSpPr txBox="1"/>
            <p:nvPr/>
          </p:nvSpPr>
          <p:spPr>
            <a:xfrm>
              <a:off x="2513970" y="5166833"/>
              <a:ext cx="506888" cy="615363"/>
            </a:xfrm>
            <a:prstGeom prst="rect">
              <a:avLst/>
            </a:prstGeom>
            <a:noFill/>
          </p:spPr>
          <p:txBody>
            <a:bodyPr wrap="none" rtlCol="0">
              <a:spAutoFit/>
            </a:bodyPr>
            <a:lstStyle/>
            <a:p>
              <a:r>
                <a:rPr lang="en-US" altLang="zh-CN" sz="2400" dirty="0">
                  <a:solidFill>
                    <a:schemeClr val="bg1">
                      <a:lumMod val="65000"/>
                    </a:schemeClr>
                  </a:solidFill>
                </a:rPr>
                <a:t>01</a:t>
              </a:r>
              <a:endParaRPr lang="zh-CN" altLang="en-US" sz="2400" dirty="0">
                <a:solidFill>
                  <a:schemeClr val="bg1">
                    <a:lumMod val="65000"/>
                  </a:schemeClr>
                </a:solidFill>
              </a:endParaRPr>
            </a:p>
          </p:txBody>
        </p:sp>
        <p:grpSp>
          <p:nvGrpSpPr>
            <p:cNvPr id="32" name="组合 31"/>
            <p:cNvGrpSpPr/>
            <p:nvPr/>
          </p:nvGrpSpPr>
          <p:grpSpPr>
            <a:xfrm>
              <a:off x="1905919" y="5207576"/>
              <a:ext cx="1662059" cy="31862"/>
              <a:chOff x="3060700" y="4724400"/>
              <a:chExt cx="5955507" cy="7880"/>
            </a:xfrm>
          </p:grpSpPr>
          <p:cxnSp>
            <p:nvCxnSpPr>
              <p:cNvPr id="36" name="直接连接符 3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3" name="Rectangle 5"/>
            <p:cNvSpPr>
              <a:spLocks/>
            </p:cNvSpPr>
            <p:nvPr/>
          </p:nvSpPr>
          <p:spPr bwMode="auto">
            <a:xfrm>
              <a:off x="1879168"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50000"/>
                      <a:lumOff val="50000"/>
                    </a:schemeClr>
                  </a:solidFill>
                  <a:latin typeface="+mn-ea"/>
                  <a:sym typeface="Gill Sans" charset="0"/>
                </a:rPr>
                <a:t>此处添加详细文本描述，建议与标题相关并符合整体语言风格，语言描述尽量简洁生动</a:t>
              </a:r>
              <a:endParaRPr lang="en-US" altLang="zh-CN" sz="900" dirty="0">
                <a:solidFill>
                  <a:schemeClr val="tx1">
                    <a:lumMod val="50000"/>
                    <a:lumOff val="50000"/>
                  </a:schemeClr>
                </a:solidFill>
                <a:latin typeface="+mn-ea"/>
                <a:cs typeface="Lato Light" charset="0"/>
                <a:sym typeface="Lato Light" charset="0"/>
              </a:endParaRPr>
            </a:p>
          </p:txBody>
        </p:sp>
        <p:sp>
          <p:nvSpPr>
            <p:cNvPr id="34" name="矩形 33"/>
            <p:cNvSpPr/>
            <p:nvPr/>
          </p:nvSpPr>
          <p:spPr>
            <a:xfrm>
              <a:off x="2100988" y="3377168"/>
              <a:ext cx="1271921" cy="430754"/>
            </a:xfrm>
            <a:prstGeom prst="rect">
              <a:avLst/>
            </a:prstGeom>
          </p:spPr>
          <p:txBody>
            <a:bodyPr wrap="none">
              <a:spAutoFit/>
            </a:bodyPr>
            <a:lstStyle/>
            <a:p>
              <a:pPr algn="ctr"/>
              <a:r>
                <a:rPr lang="zh-CN" altLang="en-US" sz="1500" dirty="0">
                  <a:solidFill>
                    <a:sysClr val="windowText" lastClr="000000"/>
                  </a:solidFill>
                  <a:latin typeface="+mn-ea"/>
                </a:rPr>
                <a:t>创新思路</a:t>
              </a:r>
            </a:p>
          </p:txBody>
        </p:sp>
        <p:sp>
          <p:nvSpPr>
            <p:cNvPr id="35" name="KSO_Shape"/>
            <p:cNvSpPr>
              <a:spLocks/>
            </p:cNvSpPr>
            <p:nvPr/>
          </p:nvSpPr>
          <p:spPr bwMode="auto">
            <a:xfrm>
              <a:off x="2467428" y="2153178"/>
              <a:ext cx="539040" cy="50310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7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70"/>
                  </a:lnTo>
                  <a:lnTo>
                    <a:pt x="2029121" y="722688"/>
                  </a:lnTo>
                  <a:lnTo>
                    <a:pt x="2026891" y="724900"/>
                  </a:lnTo>
                  <a:lnTo>
                    <a:pt x="2024344" y="727112"/>
                  </a:lnTo>
                  <a:lnTo>
                    <a:pt x="2021796" y="729009"/>
                  </a:lnTo>
                  <a:lnTo>
                    <a:pt x="2018930" y="730905"/>
                  </a:lnTo>
                  <a:lnTo>
                    <a:pt x="2017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7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7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7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rgbClr val="CC0000"/>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38" name="组合 37"/>
          <p:cNvGrpSpPr/>
          <p:nvPr/>
        </p:nvGrpSpPr>
        <p:grpSpPr>
          <a:xfrm>
            <a:off x="2999821" y="1139734"/>
            <a:ext cx="1533806" cy="3235372"/>
            <a:chOff x="3999067" y="1519176"/>
            <a:chExt cx="2044719" cy="4312498"/>
          </a:xfrm>
        </p:grpSpPr>
        <p:sp>
          <p:nvSpPr>
            <p:cNvPr id="39" name="圆角矩形 38"/>
            <p:cNvSpPr/>
            <p:nvPr/>
          </p:nvSpPr>
          <p:spPr>
            <a:xfrm>
              <a:off x="3999067"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266183" y="1701002"/>
              <a:ext cx="1510486" cy="1510484"/>
            </a:xfrm>
            <a:prstGeom prst="ellipse">
              <a:avLst/>
            </a:prstGeom>
            <a:solidFill>
              <a:srgbClr val="CC0000"/>
            </a:solidFill>
            <a:ln w="14288" cap="flat">
              <a:noFill/>
              <a:prstDash val="solid"/>
              <a:miter lim="800000"/>
              <a:headEnd/>
              <a:tailEnd/>
            </a:ln>
            <a:effectLst>
              <a:innerShdw blurRad="88900" dist="889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ndParaRPr>
            </a:p>
          </p:txBody>
        </p:sp>
        <p:sp>
          <p:nvSpPr>
            <p:cNvPr id="41" name="椭圆 40"/>
            <p:cNvSpPr/>
            <p:nvPr/>
          </p:nvSpPr>
          <p:spPr>
            <a:xfrm>
              <a:off x="4409431"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377349"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mj-lt"/>
                <a:ea typeface="方正超粗黑简体" panose="03000509000000000000" pitchFamily="65" charset="-122"/>
              </a:endParaRPr>
            </a:p>
          </p:txBody>
        </p:sp>
        <p:sp>
          <p:nvSpPr>
            <p:cNvPr id="43" name="文本框 49"/>
            <p:cNvSpPr txBox="1"/>
            <p:nvPr/>
          </p:nvSpPr>
          <p:spPr>
            <a:xfrm>
              <a:off x="4759976" y="5185493"/>
              <a:ext cx="583818" cy="615363"/>
            </a:xfrm>
            <a:prstGeom prst="rect">
              <a:avLst/>
            </a:prstGeom>
            <a:noFill/>
          </p:spPr>
          <p:txBody>
            <a:bodyPr wrap="none" rtlCol="0">
              <a:spAutoFit/>
            </a:bodyPr>
            <a:lstStyle/>
            <a:p>
              <a:r>
                <a:rPr lang="en-US" altLang="zh-CN" sz="2400" dirty="0">
                  <a:solidFill>
                    <a:schemeClr val="bg1">
                      <a:lumMod val="65000"/>
                    </a:schemeClr>
                  </a:solidFill>
                </a:rPr>
                <a:t>02</a:t>
              </a:r>
              <a:endParaRPr lang="zh-CN" altLang="en-US" sz="2400" dirty="0">
                <a:solidFill>
                  <a:schemeClr val="bg1">
                    <a:lumMod val="65000"/>
                  </a:schemeClr>
                </a:solidFill>
              </a:endParaRPr>
            </a:p>
          </p:txBody>
        </p:sp>
        <p:grpSp>
          <p:nvGrpSpPr>
            <p:cNvPr id="68" name="组合 67"/>
            <p:cNvGrpSpPr/>
            <p:nvPr/>
          </p:nvGrpSpPr>
          <p:grpSpPr>
            <a:xfrm>
              <a:off x="4190397" y="5207576"/>
              <a:ext cx="1662059" cy="31862"/>
              <a:chOff x="3060700" y="4724400"/>
              <a:chExt cx="5955507" cy="7880"/>
            </a:xfrm>
          </p:grpSpPr>
          <p:cxnSp>
            <p:nvCxnSpPr>
              <p:cNvPr id="72" name="直接连接符 71"/>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9" name="矩形 68"/>
            <p:cNvSpPr/>
            <p:nvPr/>
          </p:nvSpPr>
          <p:spPr>
            <a:xfrm>
              <a:off x="4385466" y="3377168"/>
              <a:ext cx="1271921" cy="430754"/>
            </a:xfrm>
            <a:prstGeom prst="rect">
              <a:avLst/>
            </a:prstGeom>
          </p:spPr>
          <p:txBody>
            <a:bodyPr wrap="none">
              <a:spAutoFit/>
            </a:bodyPr>
            <a:lstStyle/>
            <a:p>
              <a:pPr algn="ctr"/>
              <a:r>
                <a:rPr lang="zh-CN" altLang="en-US" sz="1500" dirty="0">
                  <a:solidFill>
                    <a:sysClr val="windowText" lastClr="000000"/>
                  </a:solidFill>
                  <a:latin typeface="+mn-ea"/>
                </a:rPr>
                <a:t>加强沟通</a:t>
              </a:r>
            </a:p>
          </p:txBody>
        </p:sp>
        <p:sp>
          <p:nvSpPr>
            <p:cNvPr id="70" name="KSO_Shape"/>
            <p:cNvSpPr>
              <a:spLocks/>
            </p:cNvSpPr>
            <p:nvPr/>
          </p:nvSpPr>
          <p:spPr bwMode="auto">
            <a:xfrm>
              <a:off x="4721680" y="2131928"/>
              <a:ext cx="599492" cy="559526"/>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8" y="2353690"/>
                  </a:lnTo>
                  <a:lnTo>
                    <a:pt x="2152333" y="2357533"/>
                  </a:lnTo>
                  <a:lnTo>
                    <a:pt x="2152018"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8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7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8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8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8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7"/>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7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CC0000"/>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71" name="Rectangle 5"/>
            <p:cNvSpPr>
              <a:spLocks/>
            </p:cNvSpPr>
            <p:nvPr/>
          </p:nvSpPr>
          <p:spPr bwMode="auto">
            <a:xfrm>
              <a:off x="4163646"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50000"/>
                      <a:lumOff val="50000"/>
                    </a:schemeClr>
                  </a:solidFill>
                  <a:latin typeface="+mn-ea"/>
                  <a:sym typeface="Gill Sans" charset="0"/>
                </a:rPr>
                <a:t>此处添加详细文本描述，建议与标题相关并符合整体语言风格，语言描述尽量简洁生动</a:t>
              </a:r>
              <a:endParaRPr lang="en-US" altLang="zh-CN" sz="900" dirty="0">
                <a:solidFill>
                  <a:schemeClr val="tx1">
                    <a:lumMod val="50000"/>
                    <a:lumOff val="50000"/>
                  </a:schemeClr>
                </a:solidFill>
                <a:latin typeface="+mn-ea"/>
                <a:cs typeface="Lato Light" charset="0"/>
                <a:sym typeface="Lato Light" charset="0"/>
              </a:endParaRPr>
            </a:p>
          </p:txBody>
        </p:sp>
      </p:grpSp>
      <p:grpSp>
        <p:nvGrpSpPr>
          <p:cNvPr id="74" name="组合 73"/>
          <p:cNvGrpSpPr/>
          <p:nvPr/>
        </p:nvGrpSpPr>
        <p:grpSpPr>
          <a:xfrm>
            <a:off x="4713477" y="1139734"/>
            <a:ext cx="1533806" cy="3235372"/>
            <a:chOff x="6283545" y="1519176"/>
            <a:chExt cx="2044719" cy="4312498"/>
          </a:xfrm>
        </p:grpSpPr>
        <p:sp>
          <p:nvSpPr>
            <p:cNvPr id="75" name="圆角矩形 74"/>
            <p:cNvSpPr/>
            <p:nvPr/>
          </p:nvSpPr>
          <p:spPr>
            <a:xfrm>
              <a:off x="6283545"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6550661" y="1701002"/>
              <a:ext cx="1510486" cy="1510484"/>
            </a:xfrm>
            <a:prstGeom prst="ellipse">
              <a:avLst/>
            </a:prstGeom>
            <a:solidFill>
              <a:srgbClr val="CC0000"/>
            </a:solidFill>
            <a:ln w="14288" cap="flat">
              <a:noFill/>
              <a:prstDash val="solid"/>
              <a:miter lim="800000"/>
              <a:headEnd/>
              <a:tailEnd/>
            </a:ln>
            <a:effectLst>
              <a:innerShdw blurRad="88900" dist="889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ndParaRPr>
            </a:p>
          </p:txBody>
        </p:sp>
        <p:sp>
          <p:nvSpPr>
            <p:cNvPr id="77" name="椭圆 76"/>
            <p:cNvSpPr/>
            <p:nvPr/>
          </p:nvSpPr>
          <p:spPr>
            <a:xfrm>
              <a:off x="6693909"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6661827"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mj-lt"/>
                <a:ea typeface="方正超粗黑简体" panose="03000509000000000000" pitchFamily="65" charset="-122"/>
              </a:endParaRPr>
            </a:p>
          </p:txBody>
        </p:sp>
        <p:sp>
          <p:nvSpPr>
            <p:cNvPr id="79" name="文本框 55"/>
            <p:cNvSpPr txBox="1"/>
            <p:nvPr/>
          </p:nvSpPr>
          <p:spPr>
            <a:xfrm>
              <a:off x="7038042" y="5185493"/>
              <a:ext cx="596640" cy="615363"/>
            </a:xfrm>
            <a:prstGeom prst="rect">
              <a:avLst/>
            </a:prstGeom>
            <a:noFill/>
          </p:spPr>
          <p:txBody>
            <a:bodyPr wrap="none" rtlCol="0">
              <a:spAutoFit/>
            </a:bodyPr>
            <a:lstStyle/>
            <a:p>
              <a:r>
                <a:rPr lang="en-US" altLang="zh-CN" sz="2400" dirty="0">
                  <a:solidFill>
                    <a:schemeClr val="bg1">
                      <a:lumMod val="65000"/>
                    </a:schemeClr>
                  </a:solidFill>
                </a:rPr>
                <a:t>03</a:t>
              </a:r>
              <a:endParaRPr lang="zh-CN" altLang="en-US" sz="2400" dirty="0">
                <a:solidFill>
                  <a:schemeClr val="bg1">
                    <a:lumMod val="65000"/>
                  </a:schemeClr>
                </a:solidFill>
              </a:endParaRPr>
            </a:p>
          </p:txBody>
        </p:sp>
        <p:grpSp>
          <p:nvGrpSpPr>
            <p:cNvPr id="80" name="组合 79"/>
            <p:cNvGrpSpPr/>
            <p:nvPr/>
          </p:nvGrpSpPr>
          <p:grpSpPr>
            <a:xfrm>
              <a:off x="6474875" y="5207576"/>
              <a:ext cx="1662059" cy="31862"/>
              <a:chOff x="3060700" y="4724400"/>
              <a:chExt cx="5955507" cy="7880"/>
            </a:xfrm>
          </p:grpSpPr>
          <p:cxnSp>
            <p:nvCxnSpPr>
              <p:cNvPr id="84" name="直接连接符 83"/>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1" name="矩形 80"/>
            <p:cNvSpPr/>
            <p:nvPr/>
          </p:nvSpPr>
          <p:spPr>
            <a:xfrm>
              <a:off x="6669944" y="3364468"/>
              <a:ext cx="1271921" cy="430754"/>
            </a:xfrm>
            <a:prstGeom prst="rect">
              <a:avLst/>
            </a:prstGeom>
          </p:spPr>
          <p:txBody>
            <a:bodyPr wrap="none">
              <a:spAutoFit/>
            </a:bodyPr>
            <a:lstStyle/>
            <a:p>
              <a:pPr algn="ctr"/>
              <a:r>
                <a:rPr lang="zh-CN" altLang="en-US" sz="1500" dirty="0">
                  <a:solidFill>
                    <a:sysClr val="windowText" lastClr="000000"/>
                  </a:solidFill>
                  <a:latin typeface="+mn-ea"/>
                </a:rPr>
                <a:t>强化管理</a:t>
              </a:r>
            </a:p>
          </p:txBody>
        </p:sp>
        <p:sp>
          <p:nvSpPr>
            <p:cNvPr id="82" name="KSO_Shape"/>
            <p:cNvSpPr>
              <a:spLocks/>
            </p:cNvSpPr>
            <p:nvPr/>
          </p:nvSpPr>
          <p:spPr bwMode="auto">
            <a:xfrm>
              <a:off x="7036018" y="2207477"/>
              <a:ext cx="539772" cy="40842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7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CC0000"/>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83" name="Rectangle 5"/>
            <p:cNvSpPr>
              <a:spLocks/>
            </p:cNvSpPr>
            <p:nvPr/>
          </p:nvSpPr>
          <p:spPr bwMode="auto">
            <a:xfrm>
              <a:off x="6448124"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50000"/>
                      <a:lumOff val="50000"/>
                    </a:schemeClr>
                  </a:solidFill>
                  <a:latin typeface="+mn-ea"/>
                  <a:sym typeface="Gill Sans" charset="0"/>
                </a:rPr>
                <a:t>此处添加详细文本描述，建议与标题相关并符合整体语言风格，语言描述尽量简洁生动</a:t>
              </a:r>
              <a:endParaRPr lang="en-US" altLang="zh-CN" sz="900" dirty="0">
                <a:solidFill>
                  <a:schemeClr val="tx1">
                    <a:lumMod val="50000"/>
                    <a:lumOff val="50000"/>
                  </a:schemeClr>
                </a:solidFill>
                <a:latin typeface="+mn-ea"/>
                <a:cs typeface="Lato Light" charset="0"/>
                <a:sym typeface="Lato Light" charset="0"/>
              </a:endParaRPr>
            </a:p>
          </p:txBody>
        </p:sp>
      </p:grpSp>
      <p:grpSp>
        <p:nvGrpSpPr>
          <p:cNvPr id="86" name="组合 85"/>
          <p:cNvGrpSpPr/>
          <p:nvPr/>
        </p:nvGrpSpPr>
        <p:grpSpPr>
          <a:xfrm>
            <a:off x="6427133" y="1139734"/>
            <a:ext cx="1533806" cy="3235372"/>
            <a:chOff x="8568023" y="1519176"/>
            <a:chExt cx="2044719" cy="4312498"/>
          </a:xfrm>
        </p:grpSpPr>
        <p:sp>
          <p:nvSpPr>
            <p:cNvPr id="87" name="圆角矩形 86"/>
            <p:cNvSpPr/>
            <p:nvPr/>
          </p:nvSpPr>
          <p:spPr>
            <a:xfrm>
              <a:off x="8568023"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8835139" y="1701002"/>
              <a:ext cx="1510486" cy="1510484"/>
            </a:xfrm>
            <a:prstGeom prst="ellipse">
              <a:avLst/>
            </a:prstGeom>
            <a:solidFill>
              <a:srgbClr val="CC0000"/>
            </a:solidFill>
            <a:ln w="14288" cap="flat">
              <a:noFill/>
              <a:prstDash val="solid"/>
              <a:miter lim="800000"/>
              <a:headEnd/>
              <a:tailEnd/>
            </a:ln>
            <a:effectLst>
              <a:innerShdw blurRad="889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rgbClr val="C00000"/>
                </a:solidFill>
              </a:endParaRPr>
            </a:p>
          </p:txBody>
        </p:sp>
        <p:sp>
          <p:nvSpPr>
            <p:cNvPr id="89" name="椭圆 88"/>
            <p:cNvSpPr/>
            <p:nvPr/>
          </p:nvSpPr>
          <p:spPr>
            <a:xfrm>
              <a:off x="8978387"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8946305"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mj-lt"/>
                <a:ea typeface="方正超粗黑简体" panose="03000509000000000000" pitchFamily="65" charset="-122"/>
              </a:endParaRPr>
            </a:p>
          </p:txBody>
        </p:sp>
        <p:sp>
          <p:nvSpPr>
            <p:cNvPr id="91" name="文本框 61"/>
            <p:cNvSpPr txBox="1"/>
            <p:nvPr/>
          </p:nvSpPr>
          <p:spPr>
            <a:xfrm>
              <a:off x="9330534" y="5185493"/>
              <a:ext cx="581683" cy="615363"/>
            </a:xfrm>
            <a:prstGeom prst="rect">
              <a:avLst/>
            </a:prstGeom>
            <a:noFill/>
          </p:spPr>
          <p:txBody>
            <a:bodyPr wrap="none" rtlCol="0">
              <a:spAutoFit/>
            </a:bodyPr>
            <a:lstStyle/>
            <a:p>
              <a:r>
                <a:rPr lang="en-US" altLang="zh-CN" sz="2400" dirty="0">
                  <a:solidFill>
                    <a:schemeClr val="bg1">
                      <a:lumMod val="65000"/>
                    </a:schemeClr>
                  </a:solidFill>
                </a:rPr>
                <a:t>04</a:t>
              </a:r>
              <a:endParaRPr lang="zh-CN" altLang="en-US" sz="2400" dirty="0">
                <a:solidFill>
                  <a:schemeClr val="bg1">
                    <a:lumMod val="65000"/>
                  </a:schemeClr>
                </a:solidFill>
              </a:endParaRPr>
            </a:p>
          </p:txBody>
        </p:sp>
        <p:grpSp>
          <p:nvGrpSpPr>
            <p:cNvPr id="92" name="组合 91"/>
            <p:cNvGrpSpPr/>
            <p:nvPr/>
          </p:nvGrpSpPr>
          <p:grpSpPr>
            <a:xfrm>
              <a:off x="8759353" y="5186696"/>
              <a:ext cx="1662059" cy="31862"/>
              <a:chOff x="3060700" y="4724400"/>
              <a:chExt cx="5955507" cy="7880"/>
            </a:xfrm>
          </p:grpSpPr>
          <p:cxnSp>
            <p:nvCxnSpPr>
              <p:cNvPr id="96" name="直接连接符 9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3" name="矩形 92"/>
            <p:cNvSpPr/>
            <p:nvPr/>
          </p:nvSpPr>
          <p:spPr>
            <a:xfrm>
              <a:off x="8954422" y="3364468"/>
              <a:ext cx="1271921" cy="430754"/>
            </a:xfrm>
            <a:prstGeom prst="rect">
              <a:avLst/>
            </a:prstGeom>
          </p:spPr>
          <p:txBody>
            <a:bodyPr wrap="none">
              <a:spAutoFit/>
            </a:bodyPr>
            <a:lstStyle/>
            <a:p>
              <a:pPr algn="ctr"/>
              <a:r>
                <a:rPr lang="zh-CN" altLang="en-US" sz="1500" dirty="0">
                  <a:solidFill>
                    <a:sysClr val="windowText" lastClr="000000"/>
                  </a:solidFill>
                  <a:latin typeface="+mn-ea"/>
                </a:rPr>
                <a:t>利用资源</a:t>
              </a:r>
            </a:p>
          </p:txBody>
        </p:sp>
        <p:sp>
          <p:nvSpPr>
            <p:cNvPr id="94" name="KSO_Shape"/>
            <p:cNvSpPr>
              <a:spLocks/>
            </p:cNvSpPr>
            <p:nvPr/>
          </p:nvSpPr>
          <p:spPr bwMode="auto">
            <a:xfrm>
              <a:off x="9258256" y="2172770"/>
              <a:ext cx="664252" cy="463922"/>
            </a:xfrm>
            <a:custGeom>
              <a:avLst/>
              <a:gdLst>
                <a:gd name="T0" fmla="*/ 1391139 w 4254"/>
                <a:gd name="T1" fmla="*/ 144776 h 2969"/>
                <a:gd name="T2" fmla="*/ 1364476 w 4254"/>
                <a:gd name="T3" fmla="*/ 0 h 2969"/>
                <a:gd name="T4" fmla="*/ 501944 w 4254"/>
                <a:gd name="T5" fmla="*/ 622705 h 2969"/>
                <a:gd name="T6" fmla="*/ 0 w 4254"/>
                <a:gd name="T7" fmla="*/ 1256840 h 2969"/>
                <a:gd name="T8" fmla="*/ 717366 w 4254"/>
                <a:gd name="T9" fmla="*/ 622705 h 2969"/>
                <a:gd name="T10" fmla="*/ 1335697 w 4254"/>
                <a:gd name="T11" fmla="*/ 496979 h 2969"/>
                <a:gd name="T12" fmla="*/ 1495252 w 4254"/>
                <a:gd name="T13" fmla="*/ 496979 h 2969"/>
                <a:gd name="T14" fmla="*/ 422378 w 4254"/>
                <a:gd name="T15" fmla="*/ 679853 h 2969"/>
                <a:gd name="T16" fmla="*/ 2116 w 4254"/>
                <a:gd name="T17" fmla="*/ 710756 h 2969"/>
                <a:gd name="T18" fmla="*/ 33435 w 4254"/>
                <a:gd name="T19" fmla="*/ 380566 h 2969"/>
                <a:gd name="T20" fmla="*/ 360587 w 4254"/>
                <a:gd name="T21" fmla="*/ 648951 h 2969"/>
                <a:gd name="T22" fmla="*/ 360587 w 4254"/>
                <a:gd name="T23" fmla="*/ 546084 h 2969"/>
                <a:gd name="T24" fmla="*/ 86761 w 4254"/>
                <a:gd name="T25" fmla="*/ 442794 h 2969"/>
                <a:gd name="T26" fmla="*/ 64330 w 4254"/>
                <a:gd name="T27" fmla="*/ 442794 h 2969"/>
                <a:gd name="T28" fmla="*/ 155747 w 4254"/>
                <a:gd name="T29" fmla="*/ 442794 h 2969"/>
                <a:gd name="T30" fmla="*/ 188335 w 4254"/>
                <a:gd name="T31" fmla="*/ 442794 h 2969"/>
                <a:gd name="T32" fmla="*/ 64330 w 4254"/>
                <a:gd name="T33" fmla="*/ 581643 h 2969"/>
                <a:gd name="T34" fmla="*/ 391483 w 4254"/>
                <a:gd name="T35" fmla="*/ 761131 h 2969"/>
                <a:gd name="T36" fmla="*/ 422378 w 4254"/>
                <a:gd name="T37" fmla="*/ 1091321 h 2969"/>
                <a:gd name="T38" fmla="*/ 2116 w 4254"/>
                <a:gd name="T39" fmla="*/ 1060419 h 2969"/>
                <a:gd name="T40" fmla="*/ 391483 w 4254"/>
                <a:gd name="T41" fmla="*/ 761131 h 2969"/>
                <a:gd name="T42" fmla="*/ 325883 w 4254"/>
                <a:gd name="T43" fmla="*/ 1029093 h 2969"/>
                <a:gd name="T44" fmla="*/ 325883 w 4254"/>
                <a:gd name="T45" fmla="*/ 822936 h 2969"/>
                <a:gd name="T46" fmla="*/ 155323 w 4254"/>
                <a:gd name="T47" fmla="*/ 1029093 h 2969"/>
                <a:gd name="T48" fmla="*/ 86761 w 4254"/>
                <a:gd name="T49" fmla="*/ 822936 h 2969"/>
                <a:gd name="T50" fmla="*/ 224309 w 4254"/>
                <a:gd name="T51" fmla="*/ 1029093 h 2969"/>
                <a:gd name="T52" fmla="*/ 224732 w 4254"/>
                <a:gd name="T53" fmla="*/ 822936 h 2969"/>
                <a:gd name="T54" fmla="*/ 86761 w 4254"/>
                <a:gd name="T55" fmla="*/ 1029093 h 2969"/>
                <a:gd name="T56" fmla="*/ 1288295 w 4254"/>
                <a:gd name="T57" fmla="*/ 761131 h 2969"/>
                <a:gd name="T58" fmla="*/ 1257400 w 4254"/>
                <a:gd name="T59" fmla="*/ 1091321 h 2969"/>
                <a:gd name="T60" fmla="*/ 868033 w 4254"/>
                <a:gd name="T61" fmla="*/ 792034 h 2969"/>
                <a:gd name="T62" fmla="*/ 1159212 w 4254"/>
                <a:gd name="T63" fmla="*/ 822936 h 2969"/>
                <a:gd name="T64" fmla="*/ 1123238 w 4254"/>
                <a:gd name="T65" fmla="*/ 822936 h 2969"/>
                <a:gd name="T66" fmla="*/ 1226505 w 4254"/>
                <a:gd name="T67" fmla="*/ 822936 h 2969"/>
                <a:gd name="T68" fmla="*/ 985267 w 4254"/>
                <a:gd name="T69" fmla="*/ 1029093 h 2969"/>
                <a:gd name="T70" fmla="*/ 1053829 w 4254"/>
                <a:gd name="T71" fmla="*/ 1029093 h 2969"/>
                <a:gd name="T72" fmla="*/ 1053829 w 4254"/>
                <a:gd name="T73" fmla="*/ 1029093 h 2969"/>
                <a:gd name="T74" fmla="*/ 1159212 w 4254"/>
                <a:gd name="T75" fmla="*/ 1029093 h 2969"/>
                <a:gd name="T76" fmla="*/ 930247 w 4254"/>
                <a:gd name="T77" fmla="*/ 1029093 h 2969"/>
                <a:gd name="T78" fmla="*/ 1799551 w 4254"/>
                <a:gd name="T79" fmla="*/ 792034 h 2969"/>
                <a:gd name="T80" fmla="*/ 1410184 w 4254"/>
                <a:gd name="T81" fmla="*/ 1091321 h 2969"/>
                <a:gd name="T82" fmla="*/ 1379289 w 4254"/>
                <a:gd name="T83" fmla="*/ 761131 h 2969"/>
                <a:gd name="T84" fmla="*/ 1737337 w 4254"/>
                <a:gd name="T85" fmla="*/ 1024013 h 2969"/>
                <a:gd name="T86" fmla="*/ 1670467 w 4254"/>
                <a:gd name="T87" fmla="*/ 822936 h 2969"/>
                <a:gd name="T88" fmla="*/ 1737337 w 4254"/>
                <a:gd name="T89" fmla="*/ 926650 h 2969"/>
                <a:gd name="T90" fmla="*/ 1441079 w 4254"/>
                <a:gd name="T91" fmla="*/ 864421 h 2969"/>
                <a:gd name="T92" fmla="*/ 1496099 w 4254"/>
                <a:gd name="T93" fmla="*/ 822936 h 2969"/>
                <a:gd name="T94" fmla="*/ 1634070 w 4254"/>
                <a:gd name="T95" fmla="*/ 1029093 h 2969"/>
                <a:gd name="T96" fmla="*/ 1634070 w 4254"/>
                <a:gd name="T97" fmla="*/ 1029093 h 2969"/>
                <a:gd name="T98" fmla="*/ 1441079 w 4254"/>
                <a:gd name="T99" fmla="*/ 962209 h 2969"/>
                <a:gd name="T100" fmla="*/ 1087687 w 4254"/>
                <a:gd name="T101" fmla="*/ 251876 h 2969"/>
                <a:gd name="T102" fmla="*/ 963259 w 4254"/>
                <a:gd name="T103" fmla="*/ 325111 h 2969"/>
                <a:gd name="T104" fmla="*/ 838408 w 4254"/>
                <a:gd name="T105" fmla="*/ 368713 h 2969"/>
                <a:gd name="T106" fmla="*/ 770692 w 4254"/>
                <a:gd name="T107" fmla="*/ 356013 h 2969"/>
                <a:gd name="T108" fmla="*/ 877768 w 4254"/>
                <a:gd name="T109" fmla="*/ 316221 h 2969"/>
                <a:gd name="T110" fmla="*/ 1001772 w 4254"/>
                <a:gd name="T111" fmla="*/ 248066 h 2969"/>
                <a:gd name="T112" fmla="*/ 1156249 w 4254"/>
                <a:gd name="T113" fmla="*/ 184145 h 2969"/>
                <a:gd name="T114" fmla="*/ 1184605 w 4254"/>
                <a:gd name="T115" fmla="*/ 159592 h 2969"/>
                <a:gd name="T116" fmla="*/ 1325116 w 4254"/>
                <a:gd name="T117" fmla="*/ 97364 h 29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54" h="2969">
                  <a:moveTo>
                    <a:pt x="3533" y="1174"/>
                  </a:moveTo>
                  <a:cubicBezTo>
                    <a:pt x="3237" y="1174"/>
                    <a:pt x="3237" y="1174"/>
                    <a:pt x="3237" y="1174"/>
                  </a:cubicBezTo>
                  <a:cubicBezTo>
                    <a:pt x="3237" y="374"/>
                    <a:pt x="3237" y="374"/>
                    <a:pt x="3237" y="374"/>
                  </a:cubicBezTo>
                  <a:cubicBezTo>
                    <a:pt x="3287" y="342"/>
                    <a:pt x="3287" y="342"/>
                    <a:pt x="3287" y="342"/>
                  </a:cubicBezTo>
                  <a:cubicBezTo>
                    <a:pt x="3348" y="303"/>
                    <a:pt x="3348" y="303"/>
                    <a:pt x="3348" y="303"/>
                  </a:cubicBezTo>
                  <a:cubicBezTo>
                    <a:pt x="3321" y="237"/>
                    <a:pt x="3321" y="237"/>
                    <a:pt x="3321" y="237"/>
                  </a:cubicBezTo>
                  <a:cubicBezTo>
                    <a:pt x="3258" y="82"/>
                    <a:pt x="3258" y="82"/>
                    <a:pt x="3258" y="82"/>
                  </a:cubicBezTo>
                  <a:cubicBezTo>
                    <a:pt x="3224" y="0"/>
                    <a:pt x="3224" y="0"/>
                    <a:pt x="3224" y="0"/>
                  </a:cubicBezTo>
                  <a:cubicBezTo>
                    <a:pt x="3143" y="36"/>
                    <a:pt x="3143" y="36"/>
                    <a:pt x="3143" y="36"/>
                  </a:cubicBezTo>
                  <a:cubicBezTo>
                    <a:pt x="1402" y="807"/>
                    <a:pt x="1402" y="807"/>
                    <a:pt x="1402" y="807"/>
                  </a:cubicBezTo>
                  <a:cubicBezTo>
                    <a:pt x="1186" y="807"/>
                    <a:pt x="1186" y="807"/>
                    <a:pt x="1186" y="807"/>
                  </a:cubicBezTo>
                  <a:cubicBezTo>
                    <a:pt x="1186" y="1471"/>
                    <a:pt x="1186" y="1471"/>
                    <a:pt x="1186" y="1471"/>
                  </a:cubicBezTo>
                  <a:cubicBezTo>
                    <a:pt x="1301" y="1471"/>
                    <a:pt x="1301" y="1471"/>
                    <a:pt x="1301" y="1471"/>
                  </a:cubicBezTo>
                  <a:cubicBezTo>
                    <a:pt x="1301" y="2697"/>
                    <a:pt x="1301" y="2697"/>
                    <a:pt x="1301" y="2697"/>
                  </a:cubicBezTo>
                  <a:cubicBezTo>
                    <a:pt x="0" y="2697"/>
                    <a:pt x="0" y="2697"/>
                    <a:pt x="0" y="2697"/>
                  </a:cubicBezTo>
                  <a:cubicBezTo>
                    <a:pt x="0" y="2969"/>
                    <a:pt x="0" y="2969"/>
                    <a:pt x="0" y="2969"/>
                  </a:cubicBezTo>
                  <a:cubicBezTo>
                    <a:pt x="4254" y="2969"/>
                    <a:pt x="4254" y="2969"/>
                    <a:pt x="4254" y="2969"/>
                  </a:cubicBezTo>
                  <a:cubicBezTo>
                    <a:pt x="4254" y="2697"/>
                    <a:pt x="4254" y="2697"/>
                    <a:pt x="4254" y="2697"/>
                  </a:cubicBezTo>
                  <a:cubicBezTo>
                    <a:pt x="1695" y="2697"/>
                    <a:pt x="1695" y="2697"/>
                    <a:pt x="1695" y="2697"/>
                  </a:cubicBezTo>
                  <a:cubicBezTo>
                    <a:pt x="1695" y="1471"/>
                    <a:pt x="1695" y="1471"/>
                    <a:pt x="1695" y="1471"/>
                  </a:cubicBezTo>
                  <a:cubicBezTo>
                    <a:pt x="1821" y="1471"/>
                    <a:pt x="1821" y="1471"/>
                    <a:pt x="1821" y="1471"/>
                  </a:cubicBezTo>
                  <a:cubicBezTo>
                    <a:pt x="1821" y="1278"/>
                    <a:pt x="1821" y="1278"/>
                    <a:pt x="1821" y="1278"/>
                  </a:cubicBezTo>
                  <a:cubicBezTo>
                    <a:pt x="3156" y="426"/>
                    <a:pt x="3156" y="426"/>
                    <a:pt x="3156" y="426"/>
                  </a:cubicBezTo>
                  <a:cubicBezTo>
                    <a:pt x="3156" y="1174"/>
                    <a:pt x="3156" y="1174"/>
                    <a:pt x="3156" y="1174"/>
                  </a:cubicBezTo>
                  <a:cubicBezTo>
                    <a:pt x="2855" y="1174"/>
                    <a:pt x="2855" y="1174"/>
                    <a:pt x="2855" y="1174"/>
                  </a:cubicBezTo>
                  <a:cubicBezTo>
                    <a:pt x="2855" y="1662"/>
                    <a:pt x="2855" y="1662"/>
                    <a:pt x="2855" y="1662"/>
                  </a:cubicBezTo>
                  <a:cubicBezTo>
                    <a:pt x="3533" y="1662"/>
                    <a:pt x="3533" y="1662"/>
                    <a:pt x="3533" y="1662"/>
                  </a:cubicBezTo>
                  <a:cubicBezTo>
                    <a:pt x="3533" y="1174"/>
                    <a:pt x="3533" y="1174"/>
                    <a:pt x="3533" y="1174"/>
                  </a:cubicBezTo>
                  <a:close/>
                  <a:moveTo>
                    <a:pt x="925" y="899"/>
                  </a:moveTo>
                  <a:cubicBezTo>
                    <a:pt x="998" y="899"/>
                    <a:pt x="998" y="899"/>
                    <a:pt x="998" y="899"/>
                  </a:cubicBezTo>
                  <a:cubicBezTo>
                    <a:pt x="998" y="972"/>
                    <a:pt x="998" y="972"/>
                    <a:pt x="998" y="972"/>
                  </a:cubicBezTo>
                  <a:cubicBezTo>
                    <a:pt x="998" y="1606"/>
                    <a:pt x="998" y="1606"/>
                    <a:pt x="998" y="1606"/>
                  </a:cubicBezTo>
                  <a:cubicBezTo>
                    <a:pt x="998" y="1679"/>
                    <a:pt x="998" y="1679"/>
                    <a:pt x="998" y="1679"/>
                  </a:cubicBezTo>
                  <a:cubicBezTo>
                    <a:pt x="925" y="1679"/>
                    <a:pt x="925" y="1679"/>
                    <a:pt x="925" y="1679"/>
                  </a:cubicBezTo>
                  <a:cubicBezTo>
                    <a:pt x="79" y="1679"/>
                    <a:pt x="79" y="1679"/>
                    <a:pt x="79" y="1679"/>
                  </a:cubicBezTo>
                  <a:cubicBezTo>
                    <a:pt x="5" y="1679"/>
                    <a:pt x="5" y="1679"/>
                    <a:pt x="5" y="1679"/>
                  </a:cubicBezTo>
                  <a:cubicBezTo>
                    <a:pt x="5" y="1606"/>
                    <a:pt x="5" y="1606"/>
                    <a:pt x="5" y="1606"/>
                  </a:cubicBezTo>
                  <a:cubicBezTo>
                    <a:pt x="5" y="972"/>
                    <a:pt x="5" y="972"/>
                    <a:pt x="5" y="972"/>
                  </a:cubicBezTo>
                  <a:cubicBezTo>
                    <a:pt x="5" y="899"/>
                    <a:pt x="5" y="899"/>
                    <a:pt x="5" y="899"/>
                  </a:cubicBezTo>
                  <a:cubicBezTo>
                    <a:pt x="79" y="899"/>
                    <a:pt x="79" y="899"/>
                    <a:pt x="79" y="899"/>
                  </a:cubicBezTo>
                  <a:cubicBezTo>
                    <a:pt x="925" y="899"/>
                    <a:pt x="925" y="899"/>
                    <a:pt x="925" y="899"/>
                  </a:cubicBezTo>
                  <a:close/>
                  <a:moveTo>
                    <a:pt x="693" y="1046"/>
                  </a:moveTo>
                  <a:cubicBezTo>
                    <a:pt x="852" y="1521"/>
                    <a:pt x="852" y="1521"/>
                    <a:pt x="852" y="1521"/>
                  </a:cubicBezTo>
                  <a:cubicBezTo>
                    <a:pt x="852" y="1533"/>
                    <a:pt x="852" y="1533"/>
                    <a:pt x="852" y="1533"/>
                  </a:cubicBezTo>
                  <a:cubicBezTo>
                    <a:pt x="770" y="1533"/>
                    <a:pt x="770" y="1533"/>
                    <a:pt x="770" y="1533"/>
                  </a:cubicBezTo>
                  <a:cubicBezTo>
                    <a:pt x="608" y="1046"/>
                    <a:pt x="608" y="1046"/>
                    <a:pt x="608" y="1046"/>
                  </a:cubicBezTo>
                  <a:cubicBezTo>
                    <a:pt x="693" y="1046"/>
                    <a:pt x="693" y="1046"/>
                    <a:pt x="693" y="1046"/>
                  </a:cubicBezTo>
                  <a:close/>
                  <a:moveTo>
                    <a:pt x="852" y="1290"/>
                  </a:moveTo>
                  <a:cubicBezTo>
                    <a:pt x="770" y="1046"/>
                    <a:pt x="770" y="1046"/>
                    <a:pt x="770" y="1046"/>
                  </a:cubicBezTo>
                  <a:cubicBezTo>
                    <a:pt x="852" y="1046"/>
                    <a:pt x="852" y="1046"/>
                    <a:pt x="852" y="1046"/>
                  </a:cubicBezTo>
                  <a:cubicBezTo>
                    <a:pt x="852" y="1290"/>
                    <a:pt x="852" y="1290"/>
                    <a:pt x="852" y="1290"/>
                  </a:cubicBezTo>
                  <a:close/>
                  <a:moveTo>
                    <a:pt x="205" y="1046"/>
                  </a:moveTo>
                  <a:cubicBezTo>
                    <a:pt x="367" y="1533"/>
                    <a:pt x="367" y="1533"/>
                    <a:pt x="367" y="1533"/>
                  </a:cubicBezTo>
                  <a:cubicBezTo>
                    <a:pt x="281" y="1533"/>
                    <a:pt x="281" y="1533"/>
                    <a:pt x="281" y="1533"/>
                  </a:cubicBezTo>
                  <a:cubicBezTo>
                    <a:pt x="152" y="1143"/>
                    <a:pt x="152" y="1143"/>
                    <a:pt x="152" y="1143"/>
                  </a:cubicBezTo>
                  <a:cubicBezTo>
                    <a:pt x="152" y="1046"/>
                    <a:pt x="152" y="1046"/>
                    <a:pt x="152" y="1046"/>
                  </a:cubicBezTo>
                  <a:cubicBezTo>
                    <a:pt x="205" y="1046"/>
                    <a:pt x="205" y="1046"/>
                    <a:pt x="205" y="1046"/>
                  </a:cubicBezTo>
                  <a:close/>
                  <a:moveTo>
                    <a:pt x="444" y="1533"/>
                  </a:moveTo>
                  <a:cubicBezTo>
                    <a:pt x="282" y="1046"/>
                    <a:pt x="282" y="1046"/>
                    <a:pt x="282" y="1046"/>
                  </a:cubicBezTo>
                  <a:cubicBezTo>
                    <a:pt x="368" y="1046"/>
                    <a:pt x="368" y="1046"/>
                    <a:pt x="368" y="1046"/>
                  </a:cubicBezTo>
                  <a:cubicBezTo>
                    <a:pt x="530" y="1533"/>
                    <a:pt x="530" y="1533"/>
                    <a:pt x="530" y="1533"/>
                  </a:cubicBezTo>
                  <a:cubicBezTo>
                    <a:pt x="444" y="1533"/>
                    <a:pt x="444" y="1533"/>
                    <a:pt x="444" y="1533"/>
                  </a:cubicBezTo>
                  <a:close/>
                  <a:moveTo>
                    <a:pt x="607" y="1533"/>
                  </a:moveTo>
                  <a:cubicBezTo>
                    <a:pt x="445" y="1046"/>
                    <a:pt x="445" y="1046"/>
                    <a:pt x="445" y="1046"/>
                  </a:cubicBezTo>
                  <a:cubicBezTo>
                    <a:pt x="531" y="1046"/>
                    <a:pt x="531" y="1046"/>
                    <a:pt x="531" y="1046"/>
                  </a:cubicBezTo>
                  <a:cubicBezTo>
                    <a:pt x="693" y="1533"/>
                    <a:pt x="693" y="1533"/>
                    <a:pt x="693" y="1533"/>
                  </a:cubicBezTo>
                  <a:cubicBezTo>
                    <a:pt x="607" y="1533"/>
                    <a:pt x="607" y="1533"/>
                    <a:pt x="607" y="1533"/>
                  </a:cubicBezTo>
                  <a:close/>
                  <a:moveTo>
                    <a:pt x="152" y="1374"/>
                  </a:moveTo>
                  <a:cubicBezTo>
                    <a:pt x="205" y="1533"/>
                    <a:pt x="205" y="1533"/>
                    <a:pt x="205" y="1533"/>
                  </a:cubicBezTo>
                  <a:cubicBezTo>
                    <a:pt x="152" y="1533"/>
                    <a:pt x="152" y="1533"/>
                    <a:pt x="152" y="1533"/>
                  </a:cubicBezTo>
                  <a:cubicBezTo>
                    <a:pt x="152" y="1374"/>
                    <a:pt x="152" y="1374"/>
                    <a:pt x="152" y="1374"/>
                  </a:cubicBezTo>
                  <a:close/>
                  <a:moveTo>
                    <a:pt x="925" y="1798"/>
                  </a:moveTo>
                  <a:cubicBezTo>
                    <a:pt x="998" y="1798"/>
                    <a:pt x="998" y="1798"/>
                    <a:pt x="998" y="1798"/>
                  </a:cubicBezTo>
                  <a:cubicBezTo>
                    <a:pt x="998" y="1871"/>
                    <a:pt x="998" y="1871"/>
                    <a:pt x="998" y="1871"/>
                  </a:cubicBezTo>
                  <a:cubicBezTo>
                    <a:pt x="998" y="2505"/>
                    <a:pt x="998" y="2505"/>
                    <a:pt x="998" y="2505"/>
                  </a:cubicBezTo>
                  <a:cubicBezTo>
                    <a:pt x="998" y="2578"/>
                    <a:pt x="998" y="2578"/>
                    <a:pt x="998" y="2578"/>
                  </a:cubicBezTo>
                  <a:cubicBezTo>
                    <a:pt x="925" y="2578"/>
                    <a:pt x="925" y="2578"/>
                    <a:pt x="925" y="2578"/>
                  </a:cubicBezTo>
                  <a:cubicBezTo>
                    <a:pt x="79" y="2578"/>
                    <a:pt x="79" y="2578"/>
                    <a:pt x="79" y="2578"/>
                  </a:cubicBezTo>
                  <a:cubicBezTo>
                    <a:pt x="5" y="2578"/>
                    <a:pt x="5" y="2578"/>
                    <a:pt x="5" y="2578"/>
                  </a:cubicBezTo>
                  <a:cubicBezTo>
                    <a:pt x="5" y="2505"/>
                    <a:pt x="5" y="2505"/>
                    <a:pt x="5" y="2505"/>
                  </a:cubicBezTo>
                  <a:cubicBezTo>
                    <a:pt x="5" y="1871"/>
                    <a:pt x="5" y="1871"/>
                    <a:pt x="5" y="1871"/>
                  </a:cubicBezTo>
                  <a:cubicBezTo>
                    <a:pt x="5" y="1798"/>
                    <a:pt x="5" y="1798"/>
                    <a:pt x="5" y="1798"/>
                  </a:cubicBezTo>
                  <a:cubicBezTo>
                    <a:pt x="79" y="1798"/>
                    <a:pt x="79" y="1798"/>
                    <a:pt x="79" y="1798"/>
                  </a:cubicBezTo>
                  <a:cubicBezTo>
                    <a:pt x="925" y="1798"/>
                    <a:pt x="925" y="1798"/>
                    <a:pt x="925" y="1798"/>
                  </a:cubicBezTo>
                  <a:close/>
                  <a:moveTo>
                    <a:pt x="693" y="1944"/>
                  </a:moveTo>
                  <a:cubicBezTo>
                    <a:pt x="852" y="2419"/>
                    <a:pt x="852" y="2419"/>
                    <a:pt x="852" y="2419"/>
                  </a:cubicBezTo>
                  <a:cubicBezTo>
                    <a:pt x="852" y="2431"/>
                    <a:pt x="852" y="2431"/>
                    <a:pt x="852" y="2431"/>
                  </a:cubicBezTo>
                  <a:cubicBezTo>
                    <a:pt x="770" y="2431"/>
                    <a:pt x="770" y="2431"/>
                    <a:pt x="770" y="2431"/>
                  </a:cubicBezTo>
                  <a:cubicBezTo>
                    <a:pt x="608" y="1944"/>
                    <a:pt x="608" y="1944"/>
                    <a:pt x="608" y="1944"/>
                  </a:cubicBezTo>
                  <a:cubicBezTo>
                    <a:pt x="693" y="1944"/>
                    <a:pt x="693" y="1944"/>
                    <a:pt x="693" y="1944"/>
                  </a:cubicBezTo>
                  <a:close/>
                  <a:moveTo>
                    <a:pt x="852" y="2189"/>
                  </a:moveTo>
                  <a:cubicBezTo>
                    <a:pt x="770" y="1944"/>
                    <a:pt x="770" y="1944"/>
                    <a:pt x="770" y="1944"/>
                  </a:cubicBezTo>
                  <a:cubicBezTo>
                    <a:pt x="852" y="1944"/>
                    <a:pt x="852" y="1944"/>
                    <a:pt x="852" y="1944"/>
                  </a:cubicBezTo>
                  <a:cubicBezTo>
                    <a:pt x="852" y="2189"/>
                    <a:pt x="852" y="2189"/>
                    <a:pt x="852" y="2189"/>
                  </a:cubicBezTo>
                  <a:close/>
                  <a:moveTo>
                    <a:pt x="205" y="1944"/>
                  </a:moveTo>
                  <a:cubicBezTo>
                    <a:pt x="367" y="2431"/>
                    <a:pt x="367" y="2431"/>
                    <a:pt x="367" y="2431"/>
                  </a:cubicBezTo>
                  <a:cubicBezTo>
                    <a:pt x="281" y="2431"/>
                    <a:pt x="281" y="2431"/>
                    <a:pt x="281" y="2431"/>
                  </a:cubicBezTo>
                  <a:cubicBezTo>
                    <a:pt x="152" y="2042"/>
                    <a:pt x="152" y="2042"/>
                    <a:pt x="152" y="2042"/>
                  </a:cubicBezTo>
                  <a:cubicBezTo>
                    <a:pt x="152" y="1944"/>
                    <a:pt x="152" y="1944"/>
                    <a:pt x="152" y="1944"/>
                  </a:cubicBezTo>
                  <a:cubicBezTo>
                    <a:pt x="205" y="1944"/>
                    <a:pt x="205" y="1944"/>
                    <a:pt x="205" y="1944"/>
                  </a:cubicBezTo>
                  <a:close/>
                  <a:moveTo>
                    <a:pt x="444" y="2431"/>
                  </a:moveTo>
                  <a:cubicBezTo>
                    <a:pt x="282" y="1944"/>
                    <a:pt x="282" y="1944"/>
                    <a:pt x="282" y="1944"/>
                  </a:cubicBezTo>
                  <a:cubicBezTo>
                    <a:pt x="368" y="1944"/>
                    <a:pt x="368" y="1944"/>
                    <a:pt x="368" y="1944"/>
                  </a:cubicBezTo>
                  <a:cubicBezTo>
                    <a:pt x="530" y="2431"/>
                    <a:pt x="530" y="2431"/>
                    <a:pt x="530" y="2431"/>
                  </a:cubicBezTo>
                  <a:cubicBezTo>
                    <a:pt x="444" y="2431"/>
                    <a:pt x="444" y="2431"/>
                    <a:pt x="444" y="2431"/>
                  </a:cubicBezTo>
                  <a:close/>
                  <a:moveTo>
                    <a:pt x="607" y="2431"/>
                  </a:moveTo>
                  <a:cubicBezTo>
                    <a:pt x="445" y="1944"/>
                    <a:pt x="445" y="1944"/>
                    <a:pt x="445" y="1944"/>
                  </a:cubicBezTo>
                  <a:cubicBezTo>
                    <a:pt x="531" y="1944"/>
                    <a:pt x="531" y="1944"/>
                    <a:pt x="531" y="1944"/>
                  </a:cubicBezTo>
                  <a:cubicBezTo>
                    <a:pt x="693" y="2431"/>
                    <a:pt x="693" y="2431"/>
                    <a:pt x="693" y="2431"/>
                  </a:cubicBezTo>
                  <a:cubicBezTo>
                    <a:pt x="607" y="2431"/>
                    <a:pt x="607" y="2431"/>
                    <a:pt x="607" y="2431"/>
                  </a:cubicBezTo>
                  <a:close/>
                  <a:moveTo>
                    <a:pt x="152" y="2273"/>
                  </a:moveTo>
                  <a:cubicBezTo>
                    <a:pt x="205" y="2431"/>
                    <a:pt x="205" y="2431"/>
                    <a:pt x="205" y="2431"/>
                  </a:cubicBezTo>
                  <a:cubicBezTo>
                    <a:pt x="152" y="2431"/>
                    <a:pt x="152" y="2431"/>
                    <a:pt x="152" y="2431"/>
                  </a:cubicBezTo>
                  <a:cubicBezTo>
                    <a:pt x="152" y="2273"/>
                    <a:pt x="152" y="2273"/>
                    <a:pt x="152" y="2273"/>
                  </a:cubicBezTo>
                  <a:close/>
                  <a:moveTo>
                    <a:pt x="2971" y="1798"/>
                  </a:moveTo>
                  <a:cubicBezTo>
                    <a:pt x="3044" y="1798"/>
                    <a:pt x="3044" y="1798"/>
                    <a:pt x="3044" y="1798"/>
                  </a:cubicBezTo>
                  <a:cubicBezTo>
                    <a:pt x="3044" y="1871"/>
                    <a:pt x="3044" y="1871"/>
                    <a:pt x="3044" y="1871"/>
                  </a:cubicBezTo>
                  <a:cubicBezTo>
                    <a:pt x="3044" y="2505"/>
                    <a:pt x="3044" y="2505"/>
                    <a:pt x="3044" y="2505"/>
                  </a:cubicBezTo>
                  <a:cubicBezTo>
                    <a:pt x="3044" y="2578"/>
                    <a:pt x="3044" y="2578"/>
                    <a:pt x="3044" y="2578"/>
                  </a:cubicBezTo>
                  <a:cubicBezTo>
                    <a:pt x="2971" y="2578"/>
                    <a:pt x="2971" y="2578"/>
                    <a:pt x="2971" y="2578"/>
                  </a:cubicBezTo>
                  <a:cubicBezTo>
                    <a:pt x="2124" y="2578"/>
                    <a:pt x="2124" y="2578"/>
                    <a:pt x="2124" y="2578"/>
                  </a:cubicBezTo>
                  <a:cubicBezTo>
                    <a:pt x="2051" y="2578"/>
                    <a:pt x="2051" y="2578"/>
                    <a:pt x="2051" y="2578"/>
                  </a:cubicBezTo>
                  <a:cubicBezTo>
                    <a:pt x="2051" y="2505"/>
                    <a:pt x="2051" y="2505"/>
                    <a:pt x="2051" y="2505"/>
                  </a:cubicBezTo>
                  <a:cubicBezTo>
                    <a:pt x="2051" y="1871"/>
                    <a:pt x="2051" y="1871"/>
                    <a:pt x="2051" y="1871"/>
                  </a:cubicBezTo>
                  <a:cubicBezTo>
                    <a:pt x="2051" y="1798"/>
                    <a:pt x="2051" y="1798"/>
                    <a:pt x="2051" y="1798"/>
                  </a:cubicBezTo>
                  <a:cubicBezTo>
                    <a:pt x="2124" y="1798"/>
                    <a:pt x="2124" y="1798"/>
                    <a:pt x="2124" y="1798"/>
                  </a:cubicBezTo>
                  <a:cubicBezTo>
                    <a:pt x="2971" y="1798"/>
                    <a:pt x="2971" y="1798"/>
                    <a:pt x="2971" y="1798"/>
                  </a:cubicBezTo>
                  <a:close/>
                  <a:moveTo>
                    <a:pt x="2739" y="1944"/>
                  </a:moveTo>
                  <a:cubicBezTo>
                    <a:pt x="2898" y="2419"/>
                    <a:pt x="2898" y="2419"/>
                    <a:pt x="2898" y="2419"/>
                  </a:cubicBezTo>
                  <a:cubicBezTo>
                    <a:pt x="2898" y="2431"/>
                    <a:pt x="2898" y="2431"/>
                    <a:pt x="2898" y="2431"/>
                  </a:cubicBezTo>
                  <a:cubicBezTo>
                    <a:pt x="2816" y="2431"/>
                    <a:pt x="2816" y="2431"/>
                    <a:pt x="2816" y="2431"/>
                  </a:cubicBezTo>
                  <a:cubicBezTo>
                    <a:pt x="2654" y="1944"/>
                    <a:pt x="2654" y="1944"/>
                    <a:pt x="2654" y="1944"/>
                  </a:cubicBezTo>
                  <a:cubicBezTo>
                    <a:pt x="2739" y="1944"/>
                    <a:pt x="2739" y="1944"/>
                    <a:pt x="2739" y="1944"/>
                  </a:cubicBezTo>
                  <a:close/>
                  <a:moveTo>
                    <a:pt x="2898" y="2189"/>
                  </a:moveTo>
                  <a:cubicBezTo>
                    <a:pt x="2816" y="1944"/>
                    <a:pt x="2816" y="1944"/>
                    <a:pt x="2816" y="1944"/>
                  </a:cubicBezTo>
                  <a:cubicBezTo>
                    <a:pt x="2898" y="1944"/>
                    <a:pt x="2898" y="1944"/>
                    <a:pt x="2898" y="1944"/>
                  </a:cubicBezTo>
                  <a:cubicBezTo>
                    <a:pt x="2898" y="2189"/>
                    <a:pt x="2898" y="2189"/>
                    <a:pt x="2898" y="2189"/>
                  </a:cubicBezTo>
                  <a:close/>
                  <a:moveTo>
                    <a:pt x="2251" y="1944"/>
                  </a:moveTo>
                  <a:cubicBezTo>
                    <a:pt x="2414" y="2431"/>
                    <a:pt x="2414" y="2431"/>
                    <a:pt x="2414" y="2431"/>
                  </a:cubicBezTo>
                  <a:cubicBezTo>
                    <a:pt x="2328" y="2431"/>
                    <a:pt x="2328" y="2431"/>
                    <a:pt x="2328" y="2431"/>
                  </a:cubicBezTo>
                  <a:cubicBezTo>
                    <a:pt x="2198" y="2042"/>
                    <a:pt x="2198" y="2042"/>
                    <a:pt x="2198" y="2042"/>
                  </a:cubicBezTo>
                  <a:cubicBezTo>
                    <a:pt x="2198" y="1944"/>
                    <a:pt x="2198" y="1944"/>
                    <a:pt x="2198" y="1944"/>
                  </a:cubicBezTo>
                  <a:cubicBezTo>
                    <a:pt x="2251" y="1944"/>
                    <a:pt x="2251" y="1944"/>
                    <a:pt x="2251" y="1944"/>
                  </a:cubicBezTo>
                  <a:close/>
                  <a:moveTo>
                    <a:pt x="2490" y="2431"/>
                  </a:moveTo>
                  <a:cubicBezTo>
                    <a:pt x="2328" y="1944"/>
                    <a:pt x="2328" y="1944"/>
                    <a:pt x="2328" y="1944"/>
                  </a:cubicBezTo>
                  <a:cubicBezTo>
                    <a:pt x="2414" y="1944"/>
                    <a:pt x="2414" y="1944"/>
                    <a:pt x="2414" y="1944"/>
                  </a:cubicBezTo>
                  <a:cubicBezTo>
                    <a:pt x="2576" y="2431"/>
                    <a:pt x="2576" y="2431"/>
                    <a:pt x="2576" y="2431"/>
                  </a:cubicBezTo>
                  <a:cubicBezTo>
                    <a:pt x="2490" y="2431"/>
                    <a:pt x="2490" y="2431"/>
                    <a:pt x="2490" y="2431"/>
                  </a:cubicBezTo>
                  <a:close/>
                  <a:moveTo>
                    <a:pt x="2653" y="2431"/>
                  </a:moveTo>
                  <a:cubicBezTo>
                    <a:pt x="2491" y="1944"/>
                    <a:pt x="2491" y="1944"/>
                    <a:pt x="2491" y="1944"/>
                  </a:cubicBezTo>
                  <a:cubicBezTo>
                    <a:pt x="2577" y="1944"/>
                    <a:pt x="2577" y="1944"/>
                    <a:pt x="2577" y="1944"/>
                  </a:cubicBezTo>
                  <a:cubicBezTo>
                    <a:pt x="2739" y="2431"/>
                    <a:pt x="2739" y="2431"/>
                    <a:pt x="2739" y="2431"/>
                  </a:cubicBezTo>
                  <a:cubicBezTo>
                    <a:pt x="2653" y="2431"/>
                    <a:pt x="2653" y="2431"/>
                    <a:pt x="2653" y="2431"/>
                  </a:cubicBezTo>
                  <a:close/>
                  <a:moveTo>
                    <a:pt x="2198" y="2273"/>
                  </a:moveTo>
                  <a:cubicBezTo>
                    <a:pt x="2251" y="2431"/>
                    <a:pt x="2251" y="2431"/>
                    <a:pt x="2251" y="2431"/>
                  </a:cubicBezTo>
                  <a:cubicBezTo>
                    <a:pt x="2198" y="2431"/>
                    <a:pt x="2198" y="2431"/>
                    <a:pt x="2198" y="2431"/>
                  </a:cubicBezTo>
                  <a:cubicBezTo>
                    <a:pt x="2198" y="2273"/>
                    <a:pt x="2198" y="2273"/>
                    <a:pt x="2198" y="2273"/>
                  </a:cubicBezTo>
                  <a:close/>
                  <a:moveTo>
                    <a:pt x="4179" y="1798"/>
                  </a:moveTo>
                  <a:cubicBezTo>
                    <a:pt x="4252" y="1798"/>
                    <a:pt x="4252" y="1798"/>
                    <a:pt x="4252" y="1798"/>
                  </a:cubicBezTo>
                  <a:cubicBezTo>
                    <a:pt x="4252" y="1871"/>
                    <a:pt x="4252" y="1871"/>
                    <a:pt x="4252" y="1871"/>
                  </a:cubicBezTo>
                  <a:cubicBezTo>
                    <a:pt x="4252" y="2505"/>
                    <a:pt x="4252" y="2505"/>
                    <a:pt x="4252" y="2505"/>
                  </a:cubicBezTo>
                  <a:cubicBezTo>
                    <a:pt x="4252" y="2578"/>
                    <a:pt x="4252" y="2578"/>
                    <a:pt x="4252" y="2578"/>
                  </a:cubicBezTo>
                  <a:cubicBezTo>
                    <a:pt x="4179" y="2578"/>
                    <a:pt x="4179" y="2578"/>
                    <a:pt x="4179" y="2578"/>
                  </a:cubicBezTo>
                  <a:cubicBezTo>
                    <a:pt x="3332" y="2578"/>
                    <a:pt x="3332" y="2578"/>
                    <a:pt x="3332" y="2578"/>
                  </a:cubicBezTo>
                  <a:cubicBezTo>
                    <a:pt x="3259" y="2578"/>
                    <a:pt x="3259" y="2578"/>
                    <a:pt x="3259" y="2578"/>
                  </a:cubicBezTo>
                  <a:cubicBezTo>
                    <a:pt x="3259" y="2505"/>
                    <a:pt x="3259" y="2505"/>
                    <a:pt x="3259" y="2505"/>
                  </a:cubicBezTo>
                  <a:cubicBezTo>
                    <a:pt x="3259" y="1871"/>
                    <a:pt x="3259" y="1871"/>
                    <a:pt x="3259" y="1871"/>
                  </a:cubicBezTo>
                  <a:cubicBezTo>
                    <a:pt x="3259" y="1798"/>
                    <a:pt x="3259" y="1798"/>
                    <a:pt x="3259" y="1798"/>
                  </a:cubicBezTo>
                  <a:cubicBezTo>
                    <a:pt x="3332" y="1798"/>
                    <a:pt x="3332" y="1798"/>
                    <a:pt x="3332" y="1798"/>
                  </a:cubicBezTo>
                  <a:cubicBezTo>
                    <a:pt x="4179" y="1798"/>
                    <a:pt x="4179" y="1798"/>
                    <a:pt x="4179" y="1798"/>
                  </a:cubicBezTo>
                  <a:close/>
                  <a:moveTo>
                    <a:pt x="3947" y="1944"/>
                  </a:moveTo>
                  <a:cubicBezTo>
                    <a:pt x="4105" y="2419"/>
                    <a:pt x="4105" y="2419"/>
                    <a:pt x="4105" y="2419"/>
                  </a:cubicBezTo>
                  <a:cubicBezTo>
                    <a:pt x="4105" y="2431"/>
                    <a:pt x="4105" y="2431"/>
                    <a:pt x="4105" y="2431"/>
                  </a:cubicBezTo>
                  <a:cubicBezTo>
                    <a:pt x="4023" y="2431"/>
                    <a:pt x="4023" y="2431"/>
                    <a:pt x="4023" y="2431"/>
                  </a:cubicBezTo>
                  <a:cubicBezTo>
                    <a:pt x="3861" y="1944"/>
                    <a:pt x="3861" y="1944"/>
                    <a:pt x="3861" y="1944"/>
                  </a:cubicBezTo>
                  <a:cubicBezTo>
                    <a:pt x="3947" y="1944"/>
                    <a:pt x="3947" y="1944"/>
                    <a:pt x="3947" y="1944"/>
                  </a:cubicBezTo>
                  <a:close/>
                  <a:moveTo>
                    <a:pt x="4105" y="2189"/>
                  </a:moveTo>
                  <a:cubicBezTo>
                    <a:pt x="4024" y="1944"/>
                    <a:pt x="4024" y="1944"/>
                    <a:pt x="4024" y="1944"/>
                  </a:cubicBezTo>
                  <a:cubicBezTo>
                    <a:pt x="4105" y="1944"/>
                    <a:pt x="4105" y="1944"/>
                    <a:pt x="4105" y="1944"/>
                  </a:cubicBezTo>
                  <a:cubicBezTo>
                    <a:pt x="4105" y="2189"/>
                    <a:pt x="4105" y="2189"/>
                    <a:pt x="4105" y="2189"/>
                  </a:cubicBezTo>
                  <a:close/>
                  <a:moveTo>
                    <a:pt x="3458" y="1944"/>
                  </a:moveTo>
                  <a:cubicBezTo>
                    <a:pt x="3621" y="2431"/>
                    <a:pt x="3621" y="2431"/>
                    <a:pt x="3621" y="2431"/>
                  </a:cubicBezTo>
                  <a:cubicBezTo>
                    <a:pt x="3535" y="2431"/>
                    <a:pt x="3535" y="2431"/>
                    <a:pt x="3535" y="2431"/>
                  </a:cubicBezTo>
                  <a:cubicBezTo>
                    <a:pt x="3405" y="2042"/>
                    <a:pt x="3405" y="2042"/>
                    <a:pt x="3405" y="2042"/>
                  </a:cubicBezTo>
                  <a:cubicBezTo>
                    <a:pt x="3405" y="1944"/>
                    <a:pt x="3405" y="1944"/>
                    <a:pt x="3405" y="1944"/>
                  </a:cubicBezTo>
                  <a:cubicBezTo>
                    <a:pt x="3458" y="1944"/>
                    <a:pt x="3458" y="1944"/>
                    <a:pt x="3458" y="1944"/>
                  </a:cubicBezTo>
                  <a:close/>
                  <a:moveTo>
                    <a:pt x="3698" y="2431"/>
                  </a:moveTo>
                  <a:cubicBezTo>
                    <a:pt x="3535" y="1944"/>
                    <a:pt x="3535" y="1944"/>
                    <a:pt x="3535" y="1944"/>
                  </a:cubicBezTo>
                  <a:cubicBezTo>
                    <a:pt x="3621" y="1944"/>
                    <a:pt x="3621" y="1944"/>
                    <a:pt x="3621" y="1944"/>
                  </a:cubicBezTo>
                  <a:cubicBezTo>
                    <a:pt x="3784" y="2431"/>
                    <a:pt x="3784" y="2431"/>
                    <a:pt x="3784" y="2431"/>
                  </a:cubicBezTo>
                  <a:cubicBezTo>
                    <a:pt x="3698" y="2431"/>
                    <a:pt x="3698" y="2431"/>
                    <a:pt x="3698" y="2431"/>
                  </a:cubicBezTo>
                  <a:close/>
                  <a:moveTo>
                    <a:pt x="3861" y="2431"/>
                  </a:moveTo>
                  <a:cubicBezTo>
                    <a:pt x="3698" y="1944"/>
                    <a:pt x="3698" y="1944"/>
                    <a:pt x="3698" y="1944"/>
                  </a:cubicBezTo>
                  <a:cubicBezTo>
                    <a:pt x="3784" y="1944"/>
                    <a:pt x="3784" y="1944"/>
                    <a:pt x="3784" y="1944"/>
                  </a:cubicBezTo>
                  <a:cubicBezTo>
                    <a:pt x="3947" y="2431"/>
                    <a:pt x="3947" y="2431"/>
                    <a:pt x="3947" y="2431"/>
                  </a:cubicBezTo>
                  <a:cubicBezTo>
                    <a:pt x="3861" y="2431"/>
                    <a:pt x="3861" y="2431"/>
                    <a:pt x="3861" y="2431"/>
                  </a:cubicBezTo>
                  <a:close/>
                  <a:moveTo>
                    <a:pt x="3405" y="2273"/>
                  </a:moveTo>
                  <a:cubicBezTo>
                    <a:pt x="3458" y="2431"/>
                    <a:pt x="3458" y="2431"/>
                    <a:pt x="3458" y="2431"/>
                  </a:cubicBezTo>
                  <a:cubicBezTo>
                    <a:pt x="3405" y="2431"/>
                    <a:pt x="3405" y="2431"/>
                    <a:pt x="3405" y="2431"/>
                  </a:cubicBezTo>
                  <a:cubicBezTo>
                    <a:pt x="3405" y="2273"/>
                    <a:pt x="3405" y="2273"/>
                    <a:pt x="3405" y="2273"/>
                  </a:cubicBezTo>
                  <a:close/>
                  <a:moveTo>
                    <a:pt x="2449" y="532"/>
                  </a:moveTo>
                  <a:cubicBezTo>
                    <a:pt x="2639" y="448"/>
                    <a:pt x="2639" y="448"/>
                    <a:pt x="2639" y="448"/>
                  </a:cubicBezTo>
                  <a:cubicBezTo>
                    <a:pt x="2604" y="574"/>
                    <a:pt x="2604" y="574"/>
                    <a:pt x="2604" y="574"/>
                  </a:cubicBezTo>
                  <a:cubicBezTo>
                    <a:pt x="2570" y="595"/>
                    <a:pt x="2570" y="595"/>
                    <a:pt x="2570" y="595"/>
                  </a:cubicBezTo>
                  <a:cubicBezTo>
                    <a:pt x="2449" y="532"/>
                    <a:pt x="2449" y="532"/>
                    <a:pt x="2449" y="532"/>
                  </a:cubicBezTo>
                  <a:close/>
                  <a:moveTo>
                    <a:pt x="2123" y="676"/>
                  </a:moveTo>
                  <a:cubicBezTo>
                    <a:pt x="2280" y="607"/>
                    <a:pt x="2280" y="607"/>
                    <a:pt x="2280" y="607"/>
                  </a:cubicBezTo>
                  <a:cubicBezTo>
                    <a:pt x="2276" y="768"/>
                    <a:pt x="2276" y="768"/>
                    <a:pt x="2276" y="768"/>
                  </a:cubicBezTo>
                  <a:cubicBezTo>
                    <a:pt x="2123" y="676"/>
                    <a:pt x="2123" y="676"/>
                    <a:pt x="2123" y="676"/>
                  </a:cubicBezTo>
                  <a:close/>
                  <a:moveTo>
                    <a:pt x="1886" y="782"/>
                  </a:moveTo>
                  <a:cubicBezTo>
                    <a:pt x="1988" y="737"/>
                    <a:pt x="1988" y="737"/>
                    <a:pt x="1988" y="737"/>
                  </a:cubicBezTo>
                  <a:cubicBezTo>
                    <a:pt x="1981" y="871"/>
                    <a:pt x="1981" y="871"/>
                    <a:pt x="1981" y="871"/>
                  </a:cubicBezTo>
                  <a:cubicBezTo>
                    <a:pt x="1886" y="782"/>
                    <a:pt x="1886" y="782"/>
                    <a:pt x="1886" y="782"/>
                  </a:cubicBezTo>
                  <a:close/>
                  <a:moveTo>
                    <a:pt x="1970" y="978"/>
                  </a:moveTo>
                  <a:cubicBezTo>
                    <a:pt x="1821" y="1073"/>
                    <a:pt x="1821" y="1073"/>
                    <a:pt x="1821" y="1073"/>
                  </a:cubicBezTo>
                  <a:cubicBezTo>
                    <a:pt x="1821" y="841"/>
                    <a:pt x="1821" y="841"/>
                    <a:pt x="1821" y="841"/>
                  </a:cubicBezTo>
                  <a:cubicBezTo>
                    <a:pt x="1970" y="978"/>
                    <a:pt x="1970" y="978"/>
                    <a:pt x="1970" y="978"/>
                  </a:cubicBezTo>
                  <a:close/>
                  <a:moveTo>
                    <a:pt x="2207" y="827"/>
                  </a:moveTo>
                  <a:cubicBezTo>
                    <a:pt x="2065" y="917"/>
                    <a:pt x="2065" y="917"/>
                    <a:pt x="2065" y="917"/>
                  </a:cubicBezTo>
                  <a:cubicBezTo>
                    <a:pt x="2074" y="747"/>
                    <a:pt x="2074" y="747"/>
                    <a:pt x="2074" y="747"/>
                  </a:cubicBezTo>
                  <a:cubicBezTo>
                    <a:pt x="2207" y="827"/>
                    <a:pt x="2207" y="827"/>
                    <a:pt x="2207" y="827"/>
                  </a:cubicBezTo>
                  <a:close/>
                  <a:moveTo>
                    <a:pt x="2486" y="649"/>
                  </a:moveTo>
                  <a:cubicBezTo>
                    <a:pt x="2363" y="727"/>
                    <a:pt x="2363" y="727"/>
                    <a:pt x="2363" y="727"/>
                  </a:cubicBezTo>
                  <a:cubicBezTo>
                    <a:pt x="2367" y="586"/>
                    <a:pt x="2367" y="586"/>
                    <a:pt x="2367" y="586"/>
                  </a:cubicBezTo>
                  <a:cubicBezTo>
                    <a:pt x="2486" y="649"/>
                    <a:pt x="2486" y="649"/>
                    <a:pt x="2486" y="649"/>
                  </a:cubicBezTo>
                  <a:close/>
                  <a:moveTo>
                    <a:pt x="2774" y="465"/>
                  </a:moveTo>
                  <a:cubicBezTo>
                    <a:pt x="2713" y="504"/>
                    <a:pt x="2713" y="504"/>
                    <a:pt x="2713" y="504"/>
                  </a:cubicBezTo>
                  <a:cubicBezTo>
                    <a:pt x="2732" y="435"/>
                    <a:pt x="2732" y="435"/>
                    <a:pt x="2732" y="435"/>
                  </a:cubicBezTo>
                  <a:cubicBezTo>
                    <a:pt x="2774" y="465"/>
                    <a:pt x="2774" y="465"/>
                    <a:pt x="2774" y="465"/>
                  </a:cubicBezTo>
                  <a:close/>
                  <a:moveTo>
                    <a:pt x="2938" y="360"/>
                  </a:moveTo>
                  <a:cubicBezTo>
                    <a:pt x="2851" y="416"/>
                    <a:pt x="2851" y="416"/>
                    <a:pt x="2851" y="416"/>
                  </a:cubicBezTo>
                  <a:cubicBezTo>
                    <a:pt x="2833" y="403"/>
                    <a:pt x="2815" y="389"/>
                    <a:pt x="2799" y="377"/>
                  </a:cubicBezTo>
                  <a:cubicBezTo>
                    <a:pt x="2931" y="318"/>
                    <a:pt x="2931" y="318"/>
                    <a:pt x="2931" y="318"/>
                  </a:cubicBezTo>
                  <a:cubicBezTo>
                    <a:pt x="2933" y="332"/>
                    <a:pt x="2936" y="345"/>
                    <a:pt x="2938" y="360"/>
                  </a:cubicBezTo>
                  <a:close/>
                  <a:moveTo>
                    <a:pt x="2996" y="290"/>
                  </a:moveTo>
                  <a:cubicBezTo>
                    <a:pt x="3131" y="230"/>
                    <a:pt x="3131" y="230"/>
                    <a:pt x="3131" y="230"/>
                  </a:cubicBezTo>
                  <a:cubicBezTo>
                    <a:pt x="3134" y="235"/>
                    <a:pt x="3134" y="235"/>
                    <a:pt x="3134" y="235"/>
                  </a:cubicBezTo>
                  <a:cubicBezTo>
                    <a:pt x="2988" y="328"/>
                    <a:pt x="2988" y="328"/>
                    <a:pt x="2988" y="328"/>
                  </a:cubicBezTo>
                  <a:cubicBezTo>
                    <a:pt x="2991" y="313"/>
                    <a:pt x="2994" y="300"/>
                    <a:pt x="2996" y="290"/>
                  </a:cubicBezTo>
                  <a:close/>
                </a:path>
              </a:pathLst>
            </a:custGeom>
            <a:solidFill>
              <a:srgbClr val="CC0000"/>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mn-ea"/>
                <a:ea typeface="+mn-ea"/>
              </a:endParaRPr>
            </a:p>
          </p:txBody>
        </p:sp>
        <p:sp>
          <p:nvSpPr>
            <p:cNvPr id="95" name="Rectangle 5"/>
            <p:cNvSpPr>
              <a:spLocks/>
            </p:cNvSpPr>
            <p:nvPr/>
          </p:nvSpPr>
          <p:spPr bwMode="auto">
            <a:xfrm>
              <a:off x="8732602"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50000"/>
                      <a:lumOff val="50000"/>
                    </a:schemeClr>
                  </a:solidFill>
                  <a:latin typeface="+mn-ea"/>
                  <a:sym typeface="Gill Sans" charset="0"/>
                </a:rPr>
                <a:t>此处添加详细文本描述，建议与标题相关并符合整体语言风格，语言描述尽量简洁生动</a:t>
              </a:r>
              <a:endParaRPr lang="en-US" altLang="zh-CN" sz="900" dirty="0">
                <a:solidFill>
                  <a:schemeClr val="tx1">
                    <a:lumMod val="50000"/>
                    <a:lumOff val="50000"/>
                  </a:schemeClr>
                </a:solidFill>
                <a:latin typeface="+mn-ea"/>
                <a:cs typeface="Lato Light" charset="0"/>
                <a:sym typeface="Lato Light" charset="0"/>
              </a:endParaRPr>
            </a:p>
          </p:txBody>
        </p:sp>
      </p:grpSp>
    </p:spTree>
    <p:extLst>
      <p:ext uri="{BB962C8B-B14F-4D97-AF65-F5344CB8AC3E}">
        <p14:creationId xmlns:p14="http://schemas.microsoft.com/office/powerpoint/2010/main" val="322164527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600"/>
                                  </p:stCondLst>
                                  <p:childTnLst>
                                    <p:set>
                                      <p:cBhvr>
                                        <p:cTn id="18" dur="1" fill="hold">
                                          <p:stCondLst>
                                            <p:cond delay="0"/>
                                          </p:stCondLst>
                                        </p:cTn>
                                        <p:tgtEl>
                                          <p:spTgt spid="86"/>
                                        </p:tgtEl>
                                        <p:attrNameLst>
                                          <p:attrName>style.visibility</p:attrName>
                                        </p:attrNameLst>
                                      </p:cBhvr>
                                      <p:to>
                                        <p:strVal val="visible"/>
                                      </p:to>
                                    </p:set>
                                    <p:anim calcmode="lin" valueType="num">
                                      <p:cBhvr additive="base">
                                        <p:cTn id="19" dur="500" fill="hold"/>
                                        <p:tgtEl>
                                          <p:spTgt spid="86"/>
                                        </p:tgtEl>
                                        <p:attrNameLst>
                                          <p:attrName>ppt_x</p:attrName>
                                        </p:attrNameLst>
                                      </p:cBhvr>
                                      <p:tavLst>
                                        <p:tav tm="0">
                                          <p:val>
                                            <p:strVal val="#ppt_x"/>
                                          </p:val>
                                        </p:tav>
                                        <p:tav tm="100000">
                                          <p:val>
                                            <p:strVal val="#ppt_x"/>
                                          </p:val>
                                        </p:tav>
                                      </p:tavLst>
                                    </p:anim>
                                    <p:anim calcmode="lin" valueType="num">
                                      <p:cBhvr additive="base">
                                        <p:cTn id="20"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622384" y="4037004"/>
            <a:ext cx="1442348" cy="869619"/>
            <a:chOff x="7581180" y="745571"/>
            <a:chExt cx="1922797" cy="1159134"/>
          </a:xfrm>
        </p:grpSpPr>
        <p:sp>
          <p:nvSpPr>
            <p:cNvPr id="61" name="文本框 25"/>
            <p:cNvSpPr txBox="1"/>
            <p:nvPr/>
          </p:nvSpPr>
          <p:spPr bwMode="auto">
            <a:xfrm flipH="1">
              <a:off x="7634813" y="1117040"/>
              <a:ext cx="1815529" cy="787665"/>
            </a:xfrm>
            <a:prstGeom prst="rect">
              <a:avLst/>
            </a:prstGeom>
            <a:noFill/>
          </p:spPr>
          <p:txBody>
            <a:bodyPr wrap="square">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62" name="文本框 26"/>
            <p:cNvSpPr txBox="1"/>
            <p:nvPr/>
          </p:nvSpPr>
          <p:spPr bwMode="auto">
            <a:xfrm flipH="1">
              <a:off x="7581180" y="745571"/>
              <a:ext cx="1922797" cy="430754"/>
            </a:xfrm>
            <a:prstGeom prst="rect">
              <a:avLst/>
            </a:prstGeom>
            <a:noFill/>
          </p:spPr>
          <p:txBody>
            <a:bodyPr>
              <a:spAutoFit/>
            </a:bodyPr>
            <a:lstStyle/>
            <a:p>
              <a:pPr algn="ctr">
                <a:defRPr/>
              </a:pPr>
              <a:r>
                <a:rPr lang="zh-CN" altLang="en-US" sz="1500" dirty="0">
                  <a:latin typeface="方正正黑简体" panose="02000000000000000000" pitchFamily="2" charset="-122"/>
                  <a:ea typeface="方正正黑简体" panose="02000000000000000000" pitchFamily="2" charset="-122"/>
                </a:rPr>
                <a:t>在此添加标题</a:t>
              </a:r>
            </a:p>
          </p:txBody>
        </p:sp>
      </p:grpSp>
      <p:grpSp>
        <p:nvGrpSpPr>
          <p:cNvPr id="63" name="组合 62"/>
          <p:cNvGrpSpPr/>
          <p:nvPr/>
        </p:nvGrpSpPr>
        <p:grpSpPr>
          <a:xfrm>
            <a:off x="3073610" y="4037004"/>
            <a:ext cx="1442348" cy="869619"/>
            <a:chOff x="7581180" y="745571"/>
            <a:chExt cx="1922797" cy="1159134"/>
          </a:xfrm>
        </p:grpSpPr>
        <p:sp>
          <p:nvSpPr>
            <p:cNvPr id="64" name="文本框 29"/>
            <p:cNvSpPr txBox="1"/>
            <p:nvPr/>
          </p:nvSpPr>
          <p:spPr bwMode="auto">
            <a:xfrm flipH="1">
              <a:off x="7634813" y="1117040"/>
              <a:ext cx="1815529" cy="787665"/>
            </a:xfrm>
            <a:prstGeom prst="rect">
              <a:avLst/>
            </a:prstGeom>
            <a:noFill/>
          </p:spPr>
          <p:txBody>
            <a:bodyPr wrap="square">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65" name="文本框 30"/>
            <p:cNvSpPr txBox="1"/>
            <p:nvPr/>
          </p:nvSpPr>
          <p:spPr bwMode="auto">
            <a:xfrm flipH="1">
              <a:off x="7581180" y="745571"/>
              <a:ext cx="1922797" cy="430754"/>
            </a:xfrm>
            <a:prstGeom prst="rect">
              <a:avLst/>
            </a:prstGeom>
            <a:noFill/>
          </p:spPr>
          <p:txBody>
            <a:bodyPr>
              <a:spAutoFit/>
            </a:bodyPr>
            <a:lstStyle/>
            <a:p>
              <a:pPr algn="ctr">
                <a:defRPr/>
              </a:pPr>
              <a:r>
                <a:rPr lang="zh-CN" altLang="en-US" sz="1500" dirty="0">
                  <a:latin typeface="方正正黑简体" panose="02000000000000000000" pitchFamily="2" charset="-122"/>
                  <a:ea typeface="方正正黑简体" panose="02000000000000000000" pitchFamily="2" charset="-122"/>
                </a:rPr>
                <a:t>在此添加标题</a:t>
              </a:r>
            </a:p>
          </p:txBody>
        </p:sp>
      </p:grpSp>
      <p:grpSp>
        <p:nvGrpSpPr>
          <p:cNvPr id="66" name="组合 65"/>
          <p:cNvGrpSpPr/>
          <p:nvPr/>
        </p:nvGrpSpPr>
        <p:grpSpPr>
          <a:xfrm>
            <a:off x="4524837" y="4037004"/>
            <a:ext cx="1442348" cy="869619"/>
            <a:chOff x="7581180" y="745571"/>
            <a:chExt cx="1922797" cy="1159134"/>
          </a:xfrm>
        </p:grpSpPr>
        <p:sp>
          <p:nvSpPr>
            <p:cNvPr id="72" name="文本框 32"/>
            <p:cNvSpPr txBox="1"/>
            <p:nvPr/>
          </p:nvSpPr>
          <p:spPr bwMode="auto">
            <a:xfrm flipH="1">
              <a:off x="7634813" y="1117040"/>
              <a:ext cx="1815529" cy="787665"/>
            </a:xfrm>
            <a:prstGeom prst="rect">
              <a:avLst/>
            </a:prstGeom>
            <a:noFill/>
          </p:spPr>
          <p:txBody>
            <a:bodyPr wrap="square">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73" name="文本框 33"/>
            <p:cNvSpPr txBox="1"/>
            <p:nvPr/>
          </p:nvSpPr>
          <p:spPr bwMode="auto">
            <a:xfrm flipH="1">
              <a:off x="7581180" y="745571"/>
              <a:ext cx="1922797" cy="430754"/>
            </a:xfrm>
            <a:prstGeom prst="rect">
              <a:avLst/>
            </a:prstGeom>
            <a:noFill/>
          </p:spPr>
          <p:txBody>
            <a:bodyPr>
              <a:spAutoFit/>
            </a:bodyPr>
            <a:lstStyle/>
            <a:p>
              <a:pPr algn="ctr">
                <a:defRPr/>
              </a:pPr>
              <a:r>
                <a:rPr lang="zh-CN" altLang="en-US" sz="1500" dirty="0">
                  <a:latin typeface="方正正黑简体" panose="02000000000000000000" pitchFamily="2" charset="-122"/>
                  <a:ea typeface="方正正黑简体" panose="02000000000000000000" pitchFamily="2" charset="-122"/>
                </a:rPr>
                <a:t>在此添加标题</a:t>
              </a:r>
            </a:p>
          </p:txBody>
        </p:sp>
      </p:grpSp>
      <p:grpSp>
        <p:nvGrpSpPr>
          <p:cNvPr id="74" name="组合 73"/>
          <p:cNvGrpSpPr/>
          <p:nvPr/>
        </p:nvGrpSpPr>
        <p:grpSpPr>
          <a:xfrm>
            <a:off x="5976064" y="4037004"/>
            <a:ext cx="1442348" cy="869619"/>
            <a:chOff x="7581180" y="745571"/>
            <a:chExt cx="1922797" cy="1159134"/>
          </a:xfrm>
        </p:grpSpPr>
        <p:sp>
          <p:nvSpPr>
            <p:cNvPr id="76" name="文本框 38"/>
            <p:cNvSpPr txBox="1"/>
            <p:nvPr/>
          </p:nvSpPr>
          <p:spPr bwMode="auto">
            <a:xfrm flipH="1">
              <a:off x="7634813" y="1117040"/>
              <a:ext cx="1815529" cy="787665"/>
            </a:xfrm>
            <a:prstGeom prst="rect">
              <a:avLst/>
            </a:prstGeom>
            <a:noFill/>
          </p:spPr>
          <p:txBody>
            <a:bodyPr wrap="square">
              <a:spAutoFit/>
            </a:bodyPr>
            <a:lstStyle/>
            <a:p>
              <a:pPr lvl="0" algn="just">
                <a:lnSpc>
                  <a:spcPct val="120000"/>
                </a:lnSpc>
                <a:defRPr/>
              </a:pPr>
              <a:r>
                <a:rPr lang="zh-CN" altLang="en-US" sz="900" dirty="0">
                  <a:latin typeface="+mj-ea"/>
                </a:rPr>
                <a:t>单击此处添加文本单击此处添加文本单击此处添加文本单击此处添加</a:t>
              </a:r>
              <a:endParaRPr lang="zh-CN" altLang="en-US" sz="900" dirty="0">
                <a:solidFill>
                  <a:srgbClr val="FFFFFF">
                    <a:lumMod val="50000"/>
                  </a:srgbClr>
                </a:solidFill>
                <a:latin typeface="方正正纤黑简体" panose="02000000000000000000" pitchFamily="2" charset="-122"/>
                <a:ea typeface="方正正纤黑简体" panose="02000000000000000000" pitchFamily="2" charset="-122"/>
              </a:endParaRPr>
            </a:p>
          </p:txBody>
        </p:sp>
        <p:sp>
          <p:nvSpPr>
            <p:cNvPr id="114" name="文本框 39"/>
            <p:cNvSpPr txBox="1"/>
            <p:nvPr/>
          </p:nvSpPr>
          <p:spPr bwMode="auto">
            <a:xfrm flipH="1">
              <a:off x="7581180" y="745571"/>
              <a:ext cx="1922797" cy="430754"/>
            </a:xfrm>
            <a:prstGeom prst="rect">
              <a:avLst/>
            </a:prstGeom>
            <a:noFill/>
          </p:spPr>
          <p:txBody>
            <a:bodyPr>
              <a:spAutoFit/>
            </a:bodyPr>
            <a:lstStyle/>
            <a:p>
              <a:pPr algn="ctr">
                <a:defRPr/>
              </a:pPr>
              <a:r>
                <a:rPr lang="zh-CN" altLang="en-US" sz="1500" dirty="0">
                  <a:latin typeface="方正正黑简体" panose="02000000000000000000" pitchFamily="2" charset="-122"/>
                  <a:ea typeface="方正正黑简体" panose="02000000000000000000" pitchFamily="2" charset="-122"/>
                </a:rPr>
                <a:t>在此添加标题</a:t>
              </a:r>
            </a:p>
          </p:txBody>
        </p:sp>
      </p:grpSp>
      <p:grpSp>
        <p:nvGrpSpPr>
          <p:cNvPr id="115" name="组合 114"/>
          <p:cNvGrpSpPr/>
          <p:nvPr/>
        </p:nvGrpSpPr>
        <p:grpSpPr>
          <a:xfrm>
            <a:off x="1661211" y="1535963"/>
            <a:ext cx="1721942" cy="1204192"/>
            <a:chOff x="2214563" y="2047319"/>
            <a:chExt cx="2295524" cy="1605094"/>
          </a:xfrm>
        </p:grpSpPr>
        <p:grpSp>
          <p:nvGrpSpPr>
            <p:cNvPr id="116" name="组合 115"/>
            <p:cNvGrpSpPr/>
            <p:nvPr/>
          </p:nvGrpSpPr>
          <p:grpSpPr>
            <a:xfrm>
              <a:off x="2214563" y="2047319"/>
              <a:ext cx="2295524" cy="1605094"/>
              <a:chOff x="2214563" y="1323975"/>
              <a:chExt cx="2295524" cy="1605094"/>
            </a:xfrm>
            <a:effectLst>
              <a:outerShdw blurRad="101600" dist="63500" dir="5400000" algn="t" rotWithShape="0">
                <a:prstClr val="black">
                  <a:alpha val="25000"/>
                </a:prstClr>
              </a:outerShdw>
            </a:effectLst>
          </p:grpSpPr>
          <p:sp>
            <p:nvSpPr>
              <p:cNvPr id="118" name="任意多边形 117"/>
              <p:cNvSpPr/>
              <p:nvPr/>
            </p:nvSpPr>
            <p:spPr>
              <a:xfrm>
                <a:off x="3995737" y="1457325"/>
                <a:ext cx="514350" cy="1252538"/>
              </a:xfrm>
              <a:custGeom>
                <a:avLst/>
                <a:gdLst>
                  <a:gd name="connsiteX0" fmla="*/ 28575 w 514350"/>
                  <a:gd name="connsiteY0" fmla="*/ 1252538 h 1252538"/>
                  <a:gd name="connsiteX1" fmla="*/ 366713 w 514350"/>
                  <a:gd name="connsiteY1" fmla="*/ 852488 h 1252538"/>
                  <a:gd name="connsiteX2" fmla="*/ 514350 w 514350"/>
                  <a:gd name="connsiteY2" fmla="*/ 328613 h 1252538"/>
                  <a:gd name="connsiteX3" fmla="*/ 328613 w 514350"/>
                  <a:gd name="connsiteY3" fmla="*/ 0 h 1252538"/>
                  <a:gd name="connsiteX4" fmla="*/ 0 w 514350"/>
                  <a:gd name="connsiteY4" fmla="*/ 619125 h 1252538"/>
                  <a:gd name="connsiteX5" fmla="*/ 28575 w 514350"/>
                  <a:gd name="connsiteY5" fmla="*/ 1252538 h 1252538"/>
                  <a:gd name="connsiteX0" fmla="*/ 28575 w 514350"/>
                  <a:gd name="connsiteY0" fmla="*/ 1252538 h 1252538"/>
                  <a:gd name="connsiteX1" fmla="*/ 366713 w 514350"/>
                  <a:gd name="connsiteY1" fmla="*/ 852488 h 1252538"/>
                  <a:gd name="connsiteX2" fmla="*/ 514350 w 514350"/>
                  <a:gd name="connsiteY2" fmla="*/ 328613 h 1252538"/>
                  <a:gd name="connsiteX3" fmla="*/ 314326 w 514350"/>
                  <a:gd name="connsiteY3" fmla="*/ 0 h 1252538"/>
                  <a:gd name="connsiteX4" fmla="*/ 0 w 514350"/>
                  <a:gd name="connsiteY4" fmla="*/ 619125 h 1252538"/>
                  <a:gd name="connsiteX5" fmla="*/ 28575 w 514350"/>
                  <a:gd name="connsiteY5" fmla="*/ 1252538 h 12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350" h="1252538">
                    <a:moveTo>
                      <a:pt x="28575" y="1252538"/>
                    </a:moveTo>
                    <a:lnTo>
                      <a:pt x="366713" y="852488"/>
                    </a:lnTo>
                    <a:lnTo>
                      <a:pt x="514350" y="328613"/>
                    </a:lnTo>
                    <a:lnTo>
                      <a:pt x="314326" y="0"/>
                    </a:lnTo>
                    <a:lnTo>
                      <a:pt x="0" y="619125"/>
                    </a:lnTo>
                    <a:lnTo>
                      <a:pt x="28575" y="125253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19" name="任意多边形 118"/>
              <p:cNvSpPr/>
              <p:nvPr/>
            </p:nvSpPr>
            <p:spPr>
              <a:xfrm>
                <a:off x="2214563" y="1323975"/>
                <a:ext cx="2100262" cy="1166813"/>
              </a:xfrm>
              <a:custGeom>
                <a:avLst/>
                <a:gdLst>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0262" h="1166813">
                    <a:moveTo>
                      <a:pt x="0" y="704850"/>
                    </a:moveTo>
                    <a:lnTo>
                      <a:pt x="566737" y="0"/>
                    </a:lnTo>
                    <a:cubicBezTo>
                      <a:pt x="1216024" y="457200"/>
                      <a:pt x="1798637" y="290513"/>
                      <a:pt x="2100262" y="128588"/>
                    </a:cubicBezTo>
                    <a:lnTo>
                      <a:pt x="1790700" y="766763"/>
                    </a:lnTo>
                    <a:lnTo>
                      <a:pt x="1276350" y="1166813"/>
                    </a:lnTo>
                    <a:lnTo>
                      <a:pt x="476250" y="1109663"/>
                    </a:lnTo>
                    <a:lnTo>
                      <a:pt x="0" y="704850"/>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0" name="矩形 2"/>
              <p:cNvSpPr/>
              <p:nvPr/>
            </p:nvSpPr>
            <p:spPr>
              <a:xfrm>
                <a:off x="2225040" y="2034541"/>
                <a:ext cx="1798320" cy="894528"/>
              </a:xfrm>
              <a:custGeom>
                <a:avLst/>
                <a:gdLst>
                  <a:gd name="connsiteX0" fmla="*/ 0 w 1744980"/>
                  <a:gd name="connsiteY0" fmla="*/ 0 h 624840"/>
                  <a:gd name="connsiteX1" fmla="*/ 1744980 w 1744980"/>
                  <a:gd name="connsiteY1" fmla="*/ 0 h 624840"/>
                  <a:gd name="connsiteX2" fmla="*/ 1744980 w 1744980"/>
                  <a:gd name="connsiteY2" fmla="*/ 624840 h 624840"/>
                  <a:gd name="connsiteX3" fmla="*/ 0 w 1744980"/>
                  <a:gd name="connsiteY3" fmla="*/ 624840 h 624840"/>
                  <a:gd name="connsiteX4" fmla="*/ 0 w 1744980"/>
                  <a:gd name="connsiteY4" fmla="*/ 0 h 624840"/>
                  <a:gd name="connsiteX0" fmla="*/ 0 w 1783080"/>
                  <a:gd name="connsiteY0" fmla="*/ 0 h 624840"/>
                  <a:gd name="connsiteX1" fmla="*/ 1783080 w 1783080"/>
                  <a:gd name="connsiteY1" fmla="*/ 45720 h 624840"/>
                  <a:gd name="connsiteX2" fmla="*/ 1744980 w 1783080"/>
                  <a:gd name="connsiteY2" fmla="*/ 624840 h 624840"/>
                  <a:gd name="connsiteX3" fmla="*/ 0 w 1783080"/>
                  <a:gd name="connsiteY3" fmla="*/ 624840 h 624840"/>
                  <a:gd name="connsiteX4" fmla="*/ 0 w 1783080"/>
                  <a:gd name="connsiteY4" fmla="*/ 0 h 624840"/>
                  <a:gd name="connsiteX0" fmla="*/ 0 w 1798320"/>
                  <a:gd name="connsiteY0" fmla="*/ 0 h 670560"/>
                  <a:gd name="connsiteX1" fmla="*/ 1783080 w 1798320"/>
                  <a:gd name="connsiteY1" fmla="*/ 45720 h 670560"/>
                  <a:gd name="connsiteX2" fmla="*/ 1798320 w 1798320"/>
                  <a:gd name="connsiteY2" fmla="*/ 670560 h 670560"/>
                  <a:gd name="connsiteX3" fmla="*/ 0 w 1798320"/>
                  <a:gd name="connsiteY3" fmla="*/ 62484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175260 w 1798320"/>
                  <a:gd name="connsiteY3" fmla="*/ 51816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744714"/>
                  <a:gd name="connsiteX1" fmla="*/ 1783080 w 1798320"/>
                  <a:gd name="connsiteY1" fmla="*/ 45720 h 744714"/>
                  <a:gd name="connsiteX2" fmla="*/ 1798320 w 1798320"/>
                  <a:gd name="connsiteY2" fmla="*/ 670560 h 744714"/>
                  <a:gd name="connsiteX3" fmla="*/ 60960 w 1798320"/>
                  <a:gd name="connsiteY3" fmla="*/ 579120 h 744714"/>
                  <a:gd name="connsiteX4" fmla="*/ 0 w 1798320"/>
                  <a:gd name="connsiteY4" fmla="*/ 0 h 744714"/>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812979"/>
                  <a:gd name="connsiteX1" fmla="*/ 1783080 w 1798320"/>
                  <a:gd name="connsiteY1" fmla="*/ 45720 h 812979"/>
                  <a:gd name="connsiteX2" fmla="*/ 1798320 w 1798320"/>
                  <a:gd name="connsiteY2" fmla="*/ 670560 h 812979"/>
                  <a:gd name="connsiteX3" fmla="*/ 60960 w 1798320"/>
                  <a:gd name="connsiteY3" fmla="*/ 579120 h 812979"/>
                  <a:gd name="connsiteX4" fmla="*/ 0 w 1798320"/>
                  <a:gd name="connsiteY4" fmla="*/ 0 h 812979"/>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320" h="894528">
                    <a:moveTo>
                      <a:pt x="0" y="0"/>
                    </a:moveTo>
                    <a:cubicBezTo>
                      <a:pt x="826135" y="447040"/>
                      <a:pt x="1271270" y="344805"/>
                      <a:pt x="1783080" y="45720"/>
                    </a:cubicBezTo>
                    <a:lnTo>
                      <a:pt x="1798320" y="670560"/>
                    </a:lnTo>
                    <a:cubicBezTo>
                      <a:pt x="1254125" y="903605"/>
                      <a:pt x="855980" y="1063625"/>
                      <a:pt x="60960" y="579120"/>
                    </a:cubicBezTo>
                    <a:lnTo>
                      <a:pt x="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117" name="椭圆 116"/>
            <p:cNvSpPr/>
            <p:nvPr/>
          </p:nvSpPr>
          <p:spPr>
            <a:xfrm>
              <a:off x="3028291" y="2473110"/>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1800" dirty="0">
                  <a:solidFill>
                    <a:srgbClr val="C00000"/>
                  </a:solidFill>
                  <a:latin typeface="Impact" panose="020B0806030902050204" pitchFamily="34" charset="0"/>
                  <a:ea typeface="宋体" panose="02010600030101010101" pitchFamily="2" charset="-122"/>
                </a:rPr>
                <a:t>A</a:t>
              </a:r>
              <a:endParaRPr lang="zh-CN" altLang="en-US" sz="1800" dirty="0">
                <a:solidFill>
                  <a:srgbClr val="C00000"/>
                </a:solidFill>
                <a:latin typeface="Impact" panose="020B0806030902050204" pitchFamily="34" charset="0"/>
                <a:ea typeface="宋体" panose="02010600030101010101" pitchFamily="2" charset="-122"/>
              </a:endParaRPr>
            </a:p>
          </p:txBody>
        </p:sp>
      </p:grpSp>
      <p:grpSp>
        <p:nvGrpSpPr>
          <p:cNvPr id="121" name="组合 120"/>
          <p:cNvGrpSpPr/>
          <p:nvPr/>
        </p:nvGrpSpPr>
        <p:grpSpPr>
          <a:xfrm>
            <a:off x="3086636" y="1564230"/>
            <a:ext cx="1689789" cy="1157962"/>
            <a:chOff x="4114800" y="2084996"/>
            <a:chExt cx="2252661" cy="1543473"/>
          </a:xfrm>
        </p:grpSpPr>
        <p:grpSp>
          <p:nvGrpSpPr>
            <p:cNvPr id="122" name="组合 121"/>
            <p:cNvGrpSpPr/>
            <p:nvPr/>
          </p:nvGrpSpPr>
          <p:grpSpPr>
            <a:xfrm>
              <a:off x="4114800" y="2084996"/>
              <a:ext cx="2252661" cy="1543473"/>
              <a:chOff x="4114800" y="1361652"/>
              <a:chExt cx="2252661" cy="1543473"/>
            </a:xfrm>
            <a:effectLst>
              <a:outerShdw blurRad="101600" dist="63500" dir="5400000" algn="t" rotWithShape="0">
                <a:prstClr val="black">
                  <a:alpha val="25000"/>
                </a:prstClr>
              </a:outerShdw>
            </a:effectLst>
          </p:grpSpPr>
          <p:sp>
            <p:nvSpPr>
              <p:cNvPr id="124" name="任意多边形 123"/>
              <p:cNvSpPr/>
              <p:nvPr/>
            </p:nvSpPr>
            <p:spPr>
              <a:xfrm>
                <a:off x="5895762" y="1724024"/>
                <a:ext cx="471699" cy="1181101"/>
              </a:xfrm>
              <a:custGeom>
                <a:avLst/>
                <a:gdLst>
                  <a:gd name="connsiteX0" fmla="*/ 0 w 461963"/>
                  <a:gd name="connsiteY0" fmla="*/ 1166813 h 1166813"/>
                  <a:gd name="connsiteX1" fmla="*/ 295275 w 461963"/>
                  <a:gd name="connsiteY1" fmla="*/ 928688 h 1166813"/>
                  <a:gd name="connsiteX2" fmla="*/ 461963 w 461963"/>
                  <a:gd name="connsiteY2" fmla="*/ 442913 h 1166813"/>
                  <a:gd name="connsiteX3" fmla="*/ 447675 w 461963"/>
                  <a:gd name="connsiteY3" fmla="*/ 242888 h 1166813"/>
                  <a:gd name="connsiteX4" fmla="*/ 295275 w 461963"/>
                  <a:gd name="connsiteY4" fmla="*/ 0 h 1166813"/>
                  <a:gd name="connsiteX5" fmla="*/ 4763 w 461963"/>
                  <a:gd name="connsiteY5" fmla="*/ 576263 h 1166813"/>
                  <a:gd name="connsiteX6" fmla="*/ 0 w 461963"/>
                  <a:gd name="connsiteY6" fmla="*/ 1166813 h 1166813"/>
                  <a:gd name="connsiteX0" fmla="*/ 0 w 466726"/>
                  <a:gd name="connsiteY0" fmla="*/ 1181101 h 1181101"/>
                  <a:gd name="connsiteX1" fmla="*/ 300038 w 466726"/>
                  <a:gd name="connsiteY1" fmla="*/ 928688 h 1181101"/>
                  <a:gd name="connsiteX2" fmla="*/ 466726 w 466726"/>
                  <a:gd name="connsiteY2" fmla="*/ 442913 h 1181101"/>
                  <a:gd name="connsiteX3" fmla="*/ 452438 w 466726"/>
                  <a:gd name="connsiteY3" fmla="*/ 242888 h 1181101"/>
                  <a:gd name="connsiteX4" fmla="*/ 300038 w 466726"/>
                  <a:gd name="connsiteY4" fmla="*/ 0 h 1181101"/>
                  <a:gd name="connsiteX5" fmla="*/ 9526 w 466726"/>
                  <a:gd name="connsiteY5" fmla="*/ 576263 h 1181101"/>
                  <a:gd name="connsiteX6" fmla="*/ 0 w 466726"/>
                  <a:gd name="connsiteY6" fmla="*/ 1181101 h 1181101"/>
                  <a:gd name="connsiteX0" fmla="*/ 4973 w 471699"/>
                  <a:gd name="connsiteY0" fmla="*/ 1181101 h 1181101"/>
                  <a:gd name="connsiteX1" fmla="*/ 305011 w 471699"/>
                  <a:gd name="connsiteY1" fmla="*/ 928688 h 1181101"/>
                  <a:gd name="connsiteX2" fmla="*/ 471699 w 471699"/>
                  <a:gd name="connsiteY2" fmla="*/ 442913 h 1181101"/>
                  <a:gd name="connsiteX3" fmla="*/ 457411 w 471699"/>
                  <a:gd name="connsiteY3" fmla="*/ 242888 h 1181101"/>
                  <a:gd name="connsiteX4" fmla="*/ 305011 w 471699"/>
                  <a:gd name="connsiteY4" fmla="*/ 0 h 1181101"/>
                  <a:gd name="connsiteX5" fmla="*/ 211 w 471699"/>
                  <a:gd name="connsiteY5" fmla="*/ 595313 h 1181101"/>
                  <a:gd name="connsiteX6" fmla="*/ 4973 w 471699"/>
                  <a:gd name="connsiteY6" fmla="*/ 1181101 h 118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1699" h="1181101">
                    <a:moveTo>
                      <a:pt x="4973" y="1181101"/>
                    </a:moveTo>
                    <a:lnTo>
                      <a:pt x="305011" y="928688"/>
                    </a:lnTo>
                    <a:lnTo>
                      <a:pt x="471699" y="442913"/>
                    </a:lnTo>
                    <a:lnTo>
                      <a:pt x="457411" y="242888"/>
                    </a:lnTo>
                    <a:lnTo>
                      <a:pt x="305011" y="0"/>
                    </a:lnTo>
                    <a:lnTo>
                      <a:pt x="211" y="595313"/>
                    </a:lnTo>
                    <a:cubicBezTo>
                      <a:pt x="-1377" y="793750"/>
                      <a:pt x="6561" y="987426"/>
                      <a:pt x="4973" y="118110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5" name="任意多边形 124"/>
              <p:cNvSpPr/>
              <p:nvPr/>
            </p:nvSpPr>
            <p:spPr>
              <a:xfrm>
                <a:off x="4114800" y="1361652"/>
                <a:ext cx="2092325" cy="1011525"/>
              </a:xfrm>
              <a:custGeom>
                <a:avLst/>
                <a:gdLst>
                  <a:gd name="connsiteX0" fmla="*/ 0 w 2092325"/>
                  <a:gd name="connsiteY0" fmla="*/ 644525 h 895350"/>
                  <a:gd name="connsiteX1" fmla="*/ 336550 w 2092325"/>
                  <a:gd name="connsiteY1" fmla="*/ 0 h 895350"/>
                  <a:gd name="connsiteX2" fmla="*/ 1298575 w 2092325"/>
                  <a:gd name="connsiteY2" fmla="*/ 69850 h 895350"/>
                  <a:gd name="connsiteX3" fmla="*/ 2092325 w 2092325"/>
                  <a:gd name="connsiteY3" fmla="*/ 301625 h 895350"/>
                  <a:gd name="connsiteX4" fmla="*/ 1784350 w 2092325"/>
                  <a:gd name="connsiteY4" fmla="*/ 895350 h 895350"/>
                  <a:gd name="connsiteX5" fmla="*/ 0 w 2092325"/>
                  <a:gd name="connsiteY5" fmla="*/ 644525 h 895350"/>
                  <a:gd name="connsiteX0" fmla="*/ 0 w 2092325"/>
                  <a:gd name="connsiteY0" fmla="*/ 673975 h 924800"/>
                  <a:gd name="connsiteX1" fmla="*/ 336550 w 2092325"/>
                  <a:gd name="connsiteY1" fmla="*/ 29450 h 924800"/>
                  <a:gd name="connsiteX2" fmla="*/ 1298575 w 2092325"/>
                  <a:gd name="connsiteY2" fmla="*/ 99300 h 924800"/>
                  <a:gd name="connsiteX3" fmla="*/ 2092325 w 2092325"/>
                  <a:gd name="connsiteY3" fmla="*/ 331075 h 924800"/>
                  <a:gd name="connsiteX4" fmla="*/ 1784350 w 2092325"/>
                  <a:gd name="connsiteY4" fmla="*/ 924800 h 924800"/>
                  <a:gd name="connsiteX5" fmla="*/ 0 w 2092325"/>
                  <a:gd name="connsiteY5" fmla="*/ 673975 h 924800"/>
                  <a:gd name="connsiteX0" fmla="*/ 0 w 2092325"/>
                  <a:gd name="connsiteY0" fmla="*/ 673975 h 924800"/>
                  <a:gd name="connsiteX1" fmla="*/ 336550 w 2092325"/>
                  <a:gd name="connsiteY1" fmla="*/ 29450 h 924800"/>
                  <a:gd name="connsiteX2" fmla="*/ 1298575 w 2092325"/>
                  <a:gd name="connsiteY2" fmla="*/ 99300 h 924800"/>
                  <a:gd name="connsiteX3" fmla="*/ 2092325 w 2092325"/>
                  <a:gd name="connsiteY3" fmla="*/ 331075 h 924800"/>
                  <a:gd name="connsiteX4" fmla="*/ 1784350 w 2092325"/>
                  <a:gd name="connsiteY4" fmla="*/ 924800 h 924800"/>
                  <a:gd name="connsiteX5" fmla="*/ 0 w 2092325"/>
                  <a:gd name="connsiteY5" fmla="*/ 673975 h 924800"/>
                  <a:gd name="connsiteX0" fmla="*/ 0 w 2092325"/>
                  <a:gd name="connsiteY0" fmla="*/ 686326 h 937151"/>
                  <a:gd name="connsiteX1" fmla="*/ 336550 w 2092325"/>
                  <a:gd name="connsiteY1" fmla="*/ 41801 h 937151"/>
                  <a:gd name="connsiteX2" fmla="*/ 1298575 w 2092325"/>
                  <a:gd name="connsiteY2" fmla="*/ 111651 h 937151"/>
                  <a:gd name="connsiteX3" fmla="*/ 2092325 w 2092325"/>
                  <a:gd name="connsiteY3" fmla="*/ 343426 h 937151"/>
                  <a:gd name="connsiteX4" fmla="*/ 1784350 w 2092325"/>
                  <a:gd name="connsiteY4" fmla="*/ 937151 h 937151"/>
                  <a:gd name="connsiteX5" fmla="*/ 0 w 2092325"/>
                  <a:gd name="connsiteY5" fmla="*/ 686326 h 937151"/>
                  <a:gd name="connsiteX0" fmla="*/ 0 w 2092325"/>
                  <a:gd name="connsiteY0" fmla="*/ 692984 h 943809"/>
                  <a:gd name="connsiteX1" fmla="*/ 336550 w 2092325"/>
                  <a:gd name="connsiteY1" fmla="*/ 48459 h 943809"/>
                  <a:gd name="connsiteX2" fmla="*/ 1254125 w 2092325"/>
                  <a:gd name="connsiteY2" fmla="*/ 92909 h 943809"/>
                  <a:gd name="connsiteX3" fmla="*/ 2092325 w 2092325"/>
                  <a:gd name="connsiteY3" fmla="*/ 350084 h 943809"/>
                  <a:gd name="connsiteX4" fmla="*/ 1784350 w 2092325"/>
                  <a:gd name="connsiteY4" fmla="*/ 943809 h 943809"/>
                  <a:gd name="connsiteX5" fmla="*/ 0 w 2092325"/>
                  <a:gd name="connsiteY5" fmla="*/ 692984 h 943809"/>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784350 w 2092325"/>
                  <a:gd name="connsiteY4" fmla="*/ 959272 h 959272"/>
                  <a:gd name="connsiteX5" fmla="*/ 0 w 2092325"/>
                  <a:gd name="connsiteY5" fmla="*/ 708447 h 959272"/>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784350 w 2092325"/>
                  <a:gd name="connsiteY4" fmla="*/ 959272 h 959272"/>
                  <a:gd name="connsiteX5" fmla="*/ 0 w 2092325"/>
                  <a:gd name="connsiteY5" fmla="*/ 708447 h 959272"/>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803400 w 2092325"/>
                  <a:gd name="connsiteY4" fmla="*/ 959272 h 959272"/>
                  <a:gd name="connsiteX5" fmla="*/ 0 w 2092325"/>
                  <a:gd name="connsiteY5" fmla="*/ 708447 h 959272"/>
                  <a:gd name="connsiteX0" fmla="*/ 0 w 2092325"/>
                  <a:gd name="connsiteY0" fmla="*/ 708447 h 1011525"/>
                  <a:gd name="connsiteX1" fmla="*/ 336550 w 2092325"/>
                  <a:gd name="connsiteY1" fmla="*/ 63922 h 1011525"/>
                  <a:gd name="connsiteX2" fmla="*/ 1254125 w 2092325"/>
                  <a:gd name="connsiteY2" fmla="*/ 108372 h 1011525"/>
                  <a:gd name="connsiteX3" fmla="*/ 2092325 w 2092325"/>
                  <a:gd name="connsiteY3" fmla="*/ 365547 h 1011525"/>
                  <a:gd name="connsiteX4" fmla="*/ 1803400 w 2092325"/>
                  <a:gd name="connsiteY4" fmla="*/ 959272 h 1011525"/>
                  <a:gd name="connsiteX5" fmla="*/ 0 w 2092325"/>
                  <a:gd name="connsiteY5" fmla="*/ 708447 h 10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2325" h="1011525">
                    <a:moveTo>
                      <a:pt x="0" y="708447"/>
                    </a:moveTo>
                    <a:lnTo>
                      <a:pt x="336550" y="63922"/>
                    </a:lnTo>
                    <a:cubicBezTo>
                      <a:pt x="781579" y="-66782"/>
                      <a:pt x="989542" y="31114"/>
                      <a:pt x="1254125" y="108372"/>
                    </a:cubicBezTo>
                    <a:cubicBezTo>
                      <a:pt x="1518708" y="185630"/>
                      <a:pt x="1754717" y="402589"/>
                      <a:pt x="2092325" y="365547"/>
                    </a:cubicBezTo>
                    <a:lnTo>
                      <a:pt x="1803400" y="959272"/>
                    </a:lnTo>
                    <a:cubicBezTo>
                      <a:pt x="1678517" y="1142364"/>
                      <a:pt x="601133" y="792055"/>
                      <a:pt x="0" y="708447"/>
                    </a:cubicBez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6" name="任意多边形 125"/>
              <p:cNvSpPr/>
              <p:nvPr/>
            </p:nvSpPr>
            <p:spPr>
              <a:xfrm>
                <a:off x="4117657" y="1991410"/>
                <a:ext cx="1798320" cy="911809"/>
              </a:xfrm>
              <a:custGeom>
                <a:avLst/>
                <a:gdLst>
                  <a:gd name="connsiteX0" fmla="*/ 7620 w 1798320"/>
                  <a:gd name="connsiteY0" fmla="*/ 617220 h 830580"/>
                  <a:gd name="connsiteX1" fmla="*/ 0 w 1798320"/>
                  <a:gd name="connsiteY1" fmla="*/ 0 h 830580"/>
                  <a:gd name="connsiteX2" fmla="*/ 982980 w 1798320"/>
                  <a:gd name="connsiteY2" fmla="*/ 15240 h 830580"/>
                  <a:gd name="connsiteX3" fmla="*/ 1798320 w 1798320"/>
                  <a:gd name="connsiteY3" fmla="*/ 251460 h 830580"/>
                  <a:gd name="connsiteX4" fmla="*/ 1790700 w 1798320"/>
                  <a:gd name="connsiteY4" fmla="*/ 830580 h 830580"/>
                  <a:gd name="connsiteX5" fmla="*/ 906780 w 1798320"/>
                  <a:gd name="connsiteY5" fmla="*/ 548640 h 830580"/>
                  <a:gd name="connsiteX6" fmla="*/ 7620 w 1798320"/>
                  <a:gd name="connsiteY6" fmla="*/ 617220 h 830580"/>
                  <a:gd name="connsiteX0" fmla="*/ 7620 w 1798320"/>
                  <a:gd name="connsiteY0" fmla="*/ 673660 h 887020"/>
                  <a:gd name="connsiteX1" fmla="*/ 0 w 1798320"/>
                  <a:gd name="connsiteY1" fmla="*/ 56440 h 887020"/>
                  <a:gd name="connsiteX2" fmla="*/ 982980 w 1798320"/>
                  <a:gd name="connsiteY2" fmla="*/ 71680 h 887020"/>
                  <a:gd name="connsiteX3" fmla="*/ 1798320 w 1798320"/>
                  <a:gd name="connsiteY3" fmla="*/ 307900 h 887020"/>
                  <a:gd name="connsiteX4" fmla="*/ 1790700 w 1798320"/>
                  <a:gd name="connsiteY4" fmla="*/ 887020 h 887020"/>
                  <a:gd name="connsiteX5" fmla="*/ 906780 w 1798320"/>
                  <a:gd name="connsiteY5" fmla="*/ 605080 h 887020"/>
                  <a:gd name="connsiteX6" fmla="*/ 7620 w 1798320"/>
                  <a:gd name="connsiteY6" fmla="*/ 673660 h 887020"/>
                  <a:gd name="connsiteX0" fmla="*/ 7620 w 1798320"/>
                  <a:gd name="connsiteY0" fmla="*/ 695675 h 909035"/>
                  <a:gd name="connsiteX1" fmla="*/ 0 w 1798320"/>
                  <a:gd name="connsiteY1" fmla="*/ 78455 h 909035"/>
                  <a:gd name="connsiteX2" fmla="*/ 982980 w 1798320"/>
                  <a:gd name="connsiteY2" fmla="*/ 93695 h 909035"/>
                  <a:gd name="connsiteX3" fmla="*/ 1798320 w 1798320"/>
                  <a:gd name="connsiteY3" fmla="*/ 329915 h 909035"/>
                  <a:gd name="connsiteX4" fmla="*/ 1790700 w 1798320"/>
                  <a:gd name="connsiteY4" fmla="*/ 909035 h 909035"/>
                  <a:gd name="connsiteX5" fmla="*/ 906780 w 1798320"/>
                  <a:gd name="connsiteY5" fmla="*/ 627095 h 909035"/>
                  <a:gd name="connsiteX6" fmla="*/ 7620 w 1798320"/>
                  <a:gd name="connsiteY6" fmla="*/ 695675 h 909035"/>
                  <a:gd name="connsiteX0" fmla="*/ 7620 w 1798320"/>
                  <a:gd name="connsiteY0" fmla="*/ 695675 h 909035"/>
                  <a:gd name="connsiteX1" fmla="*/ 0 w 1798320"/>
                  <a:gd name="connsiteY1" fmla="*/ 78455 h 909035"/>
                  <a:gd name="connsiteX2" fmla="*/ 982980 w 1798320"/>
                  <a:gd name="connsiteY2" fmla="*/ 93695 h 909035"/>
                  <a:gd name="connsiteX3" fmla="*/ 1798320 w 1798320"/>
                  <a:gd name="connsiteY3" fmla="*/ 329915 h 909035"/>
                  <a:gd name="connsiteX4" fmla="*/ 1790700 w 1798320"/>
                  <a:gd name="connsiteY4" fmla="*/ 909035 h 909035"/>
                  <a:gd name="connsiteX5" fmla="*/ 906780 w 1798320"/>
                  <a:gd name="connsiteY5" fmla="*/ 627095 h 909035"/>
                  <a:gd name="connsiteX6" fmla="*/ 7620 w 1798320"/>
                  <a:gd name="connsiteY6" fmla="*/ 695675 h 909035"/>
                  <a:gd name="connsiteX0" fmla="*/ 7620 w 1798320"/>
                  <a:gd name="connsiteY0" fmla="*/ 678137 h 891497"/>
                  <a:gd name="connsiteX1" fmla="*/ 0 w 1798320"/>
                  <a:gd name="connsiteY1" fmla="*/ 60917 h 891497"/>
                  <a:gd name="connsiteX2" fmla="*/ 982980 w 1798320"/>
                  <a:gd name="connsiteY2" fmla="*/ 76157 h 891497"/>
                  <a:gd name="connsiteX3" fmla="*/ 1798320 w 1798320"/>
                  <a:gd name="connsiteY3" fmla="*/ 312377 h 891497"/>
                  <a:gd name="connsiteX4" fmla="*/ 1790700 w 1798320"/>
                  <a:gd name="connsiteY4" fmla="*/ 891497 h 891497"/>
                  <a:gd name="connsiteX5" fmla="*/ 906780 w 1798320"/>
                  <a:gd name="connsiteY5" fmla="*/ 609557 h 891497"/>
                  <a:gd name="connsiteX6" fmla="*/ 7620 w 1798320"/>
                  <a:gd name="connsiteY6" fmla="*/ 678137 h 891497"/>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7520"/>
                  <a:gd name="connsiteX1" fmla="*/ 0 w 1798320"/>
                  <a:gd name="connsiteY1" fmla="*/ 81229 h 917520"/>
                  <a:gd name="connsiteX2" fmla="*/ 982980 w 1798320"/>
                  <a:gd name="connsiteY2" fmla="*/ 96469 h 917520"/>
                  <a:gd name="connsiteX3" fmla="*/ 1798320 w 1798320"/>
                  <a:gd name="connsiteY3" fmla="*/ 332689 h 917520"/>
                  <a:gd name="connsiteX4" fmla="*/ 1790700 w 1798320"/>
                  <a:gd name="connsiteY4" fmla="*/ 911809 h 917520"/>
                  <a:gd name="connsiteX5" fmla="*/ 906780 w 1798320"/>
                  <a:gd name="connsiteY5" fmla="*/ 629869 h 917520"/>
                  <a:gd name="connsiteX6" fmla="*/ 7620 w 1798320"/>
                  <a:gd name="connsiteY6" fmla="*/ 698449 h 917520"/>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20" h="911809">
                    <a:moveTo>
                      <a:pt x="7620" y="698449"/>
                    </a:moveTo>
                    <a:lnTo>
                      <a:pt x="0" y="81229"/>
                    </a:lnTo>
                    <a:cubicBezTo>
                      <a:pt x="391160" y="-66726"/>
                      <a:pt x="711200" y="17729"/>
                      <a:pt x="982980" y="96469"/>
                    </a:cubicBezTo>
                    <a:cubicBezTo>
                      <a:pt x="1254760" y="175209"/>
                      <a:pt x="1455102" y="339675"/>
                      <a:pt x="1798320" y="332689"/>
                    </a:cubicBezTo>
                    <a:lnTo>
                      <a:pt x="1790700" y="911809"/>
                    </a:lnTo>
                    <a:cubicBezTo>
                      <a:pt x="1346835" y="894664"/>
                      <a:pt x="1152525" y="686384"/>
                      <a:pt x="906780" y="629869"/>
                    </a:cubicBezTo>
                    <a:cubicBezTo>
                      <a:pt x="661035" y="573354"/>
                      <a:pt x="407352" y="572402"/>
                      <a:pt x="7620" y="698449"/>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123" name="椭圆 122"/>
            <p:cNvSpPr/>
            <p:nvPr/>
          </p:nvSpPr>
          <p:spPr>
            <a:xfrm>
              <a:off x="4861376" y="2268870"/>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1800" dirty="0">
                  <a:solidFill>
                    <a:srgbClr val="C00000"/>
                  </a:solidFill>
                  <a:latin typeface="Impact" panose="020B0806030902050204" pitchFamily="34" charset="0"/>
                  <a:ea typeface="宋体" panose="02010600030101010101" pitchFamily="2" charset="-122"/>
                </a:rPr>
                <a:t>B</a:t>
              </a:r>
              <a:endParaRPr lang="zh-CN" altLang="en-US" sz="1800" dirty="0">
                <a:solidFill>
                  <a:srgbClr val="C00000"/>
                </a:solidFill>
                <a:latin typeface="Impact" panose="020B0806030902050204" pitchFamily="34" charset="0"/>
                <a:ea typeface="宋体" panose="02010600030101010101" pitchFamily="2" charset="-122"/>
              </a:endParaRPr>
            </a:p>
          </p:txBody>
        </p:sp>
      </p:grpSp>
      <p:grpSp>
        <p:nvGrpSpPr>
          <p:cNvPr id="127" name="组合 126"/>
          <p:cNvGrpSpPr/>
          <p:nvPr/>
        </p:nvGrpSpPr>
        <p:grpSpPr>
          <a:xfrm>
            <a:off x="4522779" y="1628623"/>
            <a:ext cx="1550463" cy="1106978"/>
            <a:chOff x="6029325" y="2170827"/>
            <a:chExt cx="2066925" cy="1475515"/>
          </a:xfrm>
        </p:grpSpPr>
        <p:grpSp>
          <p:nvGrpSpPr>
            <p:cNvPr id="128" name="组合 127"/>
            <p:cNvGrpSpPr/>
            <p:nvPr/>
          </p:nvGrpSpPr>
          <p:grpSpPr>
            <a:xfrm>
              <a:off x="6029325" y="2170827"/>
              <a:ext cx="2066925" cy="1475515"/>
              <a:chOff x="6029325" y="1447483"/>
              <a:chExt cx="2066925" cy="1475515"/>
            </a:xfrm>
            <a:effectLst>
              <a:outerShdw blurRad="101600" dist="63500" dir="5400000" algn="t" rotWithShape="0">
                <a:prstClr val="black">
                  <a:alpha val="25000"/>
                </a:prstClr>
              </a:outerShdw>
            </a:effectLst>
          </p:grpSpPr>
          <p:sp>
            <p:nvSpPr>
              <p:cNvPr id="130" name="任意多边形 129"/>
              <p:cNvSpPr/>
              <p:nvPr/>
            </p:nvSpPr>
            <p:spPr>
              <a:xfrm>
                <a:off x="6029325" y="1447483"/>
                <a:ext cx="1900238" cy="976630"/>
              </a:xfrm>
              <a:custGeom>
                <a:avLst/>
                <a:gdLst>
                  <a:gd name="connsiteX0" fmla="*/ 0 w 1900238"/>
                  <a:gd name="connsiteY0" fmla="*/ 819150 h 914400"/>
                  <a:gd name="connsiteX1" fmla="*/ 304800 w 1900238"/>
                  <a:gd name="connsiteY1" fmla="*/ 209550 h 914400"/>
                  <a:gd name="connsiteX2" fmla="*/ 1038225 w 1900238"/>
                  <a:gd name="connsiteY2" fmla="*/ 0 h 914400"/>
                  <a:gd name="connsiteX3" fmla="*/ 1900238 w 1900238"/>
                  <a:gd name="connsiteY3" fmla="*/ 33337 h 914400"/>
                  <a:gd name="connsiteX4" fmla="*/ 1695450 w 1900238"/>
                  <a:gd name="connsiteY4" fmla="*/ 466725 h 914400"/>
                  <a:gd name="connsiteX5" fmla="*/ 842963 w 1900238"/>
                  <a:gd name="connsiteY5" fmla="*/ 842962 h 914400"/>
                  <a:gd name="connsiteX6" fmla="*/ 142875 w 1900238"/>
                  <a:gd name="connsiteY6" fmla="*/ 914400 h 914400"/>
                  <a:gd name="connsiteX7" fmla="*/ 0 w 1900238"/>
                  <a:gd name="connsiteY7" fmla="*/ 819150 h 914400"/>
                  <a:gd name="connsiteX0" fmla="*/ 0 w 1900238"/>
                  <a:gd name="connsiteY0" fmla="*/ 842962 h 938212"/>
                  <a:gd name="connsiteX1" fmla="*/ 304800 w 1900238"/>
                  <a:gd name="connsiteY1" fmla="*/ 233362 h 938212"/>
                  <a:gd name="connsiteX2" fmla="*/ 1038225 w 1900238"/>
                  <a:gd name="connsiteY2" fmla="*/ 23812 h 938212"/>
                  <a:gd name="connsiteX3" fmla="*/ 1900238 w 1900238"/>
                  <a:gd name="connsiteY3" fmla="*/ 57149 h 938212"/>
                  <a:gd name="connsiteX4" fmla="*/ 1695450 w 1900238"/>
                  <a:gd name="connsiteY4" fmla="*/ 490537 h 938212"/>
                  <a:gd name="connsiteX5" fmla="*/ 842963 w 1900238"/>
                  <a:gd name="connsiteY5" fmla="*/ 866774 h 938212"/>
                  <a:gd name="connsiteX6" fmla="*/ 142875 w 1900238"/>
                  <a:gd name="connsiteY6" fmla="*/ 938212 h 938212"/>
                  <a:gd name="connsiteX7" fmla="*/ 0 w 1900238"/>
                  <a:gd name="connsiteY7" fmla="*/ 842962 h 938212"/>
                  <a:gd name="connsiteX0" fmla="*/ 0 w 1900238"/>
                  <a:gd name="connsiteY0" fmla="*/ 865144 h 960394"/>
                  <a:gd name="connsiteX1" fmla="*/ 304800 w 1900238"/>
                  <a:gd name="connsiteY1" fmla="*/ 255544 h 960394"/>
                  <a:gd name="connsiteX2" fmla="*/ 1038225 w 1900238"/>
                  <a:gd name="connsiteY2" fmla="*/ 45994 h 960394"/>
                  <a:gd name="connsiteX3" fmla="*/ 1900238 w 1900238"/>
                  <a:gd name="connsiteY3" fmla="*/ 79331 h 960394"/>
                  <a:gd name="connsiteX4" fmla="*/ 1695450 w 1900238"/>
                  <a:gd name="connsiteY4" fmla="*/ 512719 h 960394"/>
                  <a:gd name="connsiteX5" fmla="*/ 842963 w 1900238"/>
                  <a:gd name="connsiteY5" fmla="*/ 888956 h 960394"/>
                  <a:gd name="connsiteX6" fmla="*/ 142875 w 1900238"/>
                  <a:gd name="connsiteY6" fmla="*/ 960394 h 960394"/>
                  <a:gd name="connsiteX7" fmla="*/ 0 w 1900238"/>
                  <a:gd name="connsiteY7" fmla="*/ 865144 h 960394"/>
                  <a:gd name="connsiteX0" fmla="*/ 0 w 1900238"/>
                  <a:gd name="connsiteY0" fmla="*/ 865144 h 960394"/>
                  <a:gd name="connsiteX1" fmla="*/ 304800 w 1900238"/>
                  <a:gd name="connsiteY1" fmla="*/ 255544 h 960394"/>
                  <a:gd name="connsiteX2" fmla="*/ 1038225 w 1900238"/>
                  <a:gd name="connsiteY2" fmla="*/ 45994 h 960394"/>
                  <a:gd name="connsiteX3" fmla="*/ 1900238 w 1900238"/>
                  <a:gd name="connsiteY3" fmla="*/ 79331 h 960394"/>
                  <a:gd name="connsiteX4" fmla="*/ 1695450 w 1900238"/>
                  <a:gd name="connsiteY4" fmla="*/ 512719 h 960394"/>
                  <a:gd name="connsiteX5" fmla="*/ 842963 w 1900238"/>
                  <a:gd name="connsiteY5" fmla="*/ 888956 h 960394"/>
                  <a:gd name="connsiteX6" fmla="*/ 142875 w 1900238"/>
                  <a:gd name="connsiteY6" fmla="*/ 960394 h 960394"/>
                  <a:gd name="connsiteX7" fmla="*/ 0 w 1900238"/>
                  <a:gd name="connsiteY7" fmla="*/ 865144 h 960394"/>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60525 h 955775"/>
                  <a:gd name="connsiteX1" fmla="*/ 304800 w 1900238"/>
                  <a:gd name="connsiteY1" fmla="*/ 250925 h 955775"/>
                  <a:gd name="connsiteX2" fmla="*/ 1038225 w 1900238"/>
                  <a:gd name="connsiteY2" fmla="*/ 41375 h 955775"/>
                  <a:gd name="connsiteX3" fmla="*/ 1900238 w 1900238"/>
                  <a:gd name="connsiteY3" fmla="*/ 74712 h 955775"/>
                  <a:gd name="connsiteX4" fmla="*/ 1695450 w 1900238"/>
                  <a:gd name="connsiteY4" fmla="*/ 508100 h 955775"/>
                  <a:gd name="connsiteX5" fmla="*/ 842963 w 1900238"/>
                  <a:gd name="connsiteY5" fmla="*/ 884337 h 955775"/>
                  <a:gd name="connsiteX6" fmla="*/ 142875 w 1900238"/>
                  <a:gd name="connsiteY6" fmla="*/ 955775 h 955775"/>
                  <a:gd name="connsiteX7" fmla="*/ 0 w 1900238"/>
                  <a:gd name="connsiteY7" fmla="*/ 860525 h 955775"/>
                  <a:gd name="connsiteX0" fmla="*/ 0 w 1900238"/>
                  <a:gd name="connsiteY0" fmla="*/ 881380 h 976630"/>
                  <a:gd name="connsiteX1" fmla="*/ 304800 w 1900238"/>
                  <a:gd name="connsiteY1" fmla="*/ 271780 h 976630"/>
                  <a:gd name="connsiteX2" fmla="*/ 1038225 w 1900238"/>
                  <a:gd name="connsiteY2" fmla="*/ 62230 h 976630"/>
                  <a:gd name="connsiteX3" fmla="*/ 1900238 w 1900238"/>
                  <a:gd name="connsiteY3" fmla="*/ 95567 h 976630"/>
                  <a:gd name="connsiteX4" fmla="*/ 1695450 w 1900238"/>
                  <a:gd name="connsiteY4" fmla="*/ 528955 h 976630"/>
                  <a:gd name="connsiteX5" fmla="*/ 842963 w 1900238"/>
                  <a:gd name="connsiteY5" fmla="*/ 905192 h 976630"/>
                  <a:gd name="connsiteX6" fmla="*/ 142875 w 1900238"/>
                  <a:gd name="connsiteY6" fmla="*/ 976630 h 976630"/>
                  <a:gd name="connsiteX7" fmla="*/ 0 w 1900238"/>
                  <a:gd name="connsiteY7" fmla="*/ 881380 h 976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0238" h="976630">
                    <a:moveTo>
                      <a:pt x="0" y="881380"/>
                    </a:moveTo>
                    <a:lnTo>
                      <a:pt x="304800" y="271780"/>
                    </a:lnTo>
                    <a:cubicBezTo>
                      <a:pt x="463550" y="311469"/>
                      <a:pt x="810418" y="105887"/>
                      <a:pt x="1038225" y="62230"/>
                    </a:cubicBezTo>
                    <a:cubicBezTo>
                      <a:pt x="1266032" y="18573"/>
                      <a:pt x="1657352" y="-67944"/>
                      <a:pt x="1900238" y="95567"/>
                    </a:cubicBezTo>
                    <a:lnTo>
                      <a:pt x="1695450" y="528955"/>
                    </a:lnTo>
                    <a:lnTo>
                      <a:pt x="842963" y="905192"/>
                    </a:lnTo>
                    <a:lnTo>
                      <a:pt x="142875" y="976630"/>
                    </a:lnTo>
                    <a:lnTo>
                      <a:pt x="0" y="881380"/>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1" name="任意多边形 130"/>
              <p:cNvSpPr/>
              <p:nvPr/>
            </p:nvSpPr>
            <p:spPr>
              <a:xfrm>
                <a:off x="7710487" y="1547813"/>
                <a:ext cx="385763" cy="995362"/>
              </a:xfrm>
              <a:custGeom>
                <a:avLst/>
                <a:gdLst>
                  <a:gd name="connsiteX0" fmla="*/ 28575 w 385763"/>
                  <a:gd name="connsiteY0" fmla="*/ 995362 h 995362"/>
                  <a:gd name="connsiteX1" fmla="*/ 361950 w 385763"/>
                  <a:gd name="connsiteY1" fmla="*/ 742950 h 995362"/>
                  <a:gd name="connsiteX2" fmla="*/ 385763 w 385763"/>
                  <a:gd name="connsiteY2" fmla="*/ 195262 h 995362"/>
                  <a:gd name="connsiteX3" fmla="*/ 314325 w 385763"/>
                  <a:gd name="connsiteY3" fmla="*/ 161925 h 995362"/>
                  <a:gd name="connsiteX4" fmla="*/ 223838 w 385763"/>
                  <a:gd name="connsiteY4" fmla="*/ 0 h 995362"/>
                  <a:gd name="connsiteX5" fmla="*/ 0 w 385763"/>
                  <a:gd name="connsiteY5" fmla="*/ 433387 h 995362"/>
                  <a:gd name="connsiteX6" fmla="*/ 28575 w 385763"/>
                  <a:gd name="connsiteY6" fmla="*/ 995362 h 995362"/>
                  <a:gd name="connsiteX0" fmla="*/ 28575 w 385763"/>
                  <a:gd name="connsiteY0" fmla="*/ 995362 h 995362"/>
                  <a:gd name="connsiteX1" fmla="*/ 361950 w 385763"/>
                  <a:gd name="connsiteY1" fmla="*/ 742950 h 995362"/>
                  <a:gd name="connsiteX2" fmla="*/ 385763 w 385763"/>
                  <a:gd name="connsiteY2" fmla="*/ 195262 h 995362"/>
                  <a:gd name="connsiteX3" fmla="*/ 314325 w 385763"/>
                  <a:gd name="connsiteY3" fmla="*/ 161925 h 995362"/>
                  <a:gd name="connsiteX4" fmla="*/ 219076 w 385763"/>
                  <a:gd name="connsiteY4" fmla="*/ 0 h 995362"/>
                  <a:gd name="connsiteX5" fmla="*/ 0 w 385763"/>
                  <a:gd name="connsiteY5" fmla="*/ 433387 h 995362"/>
                  <a:gd name="connsiteX6" fmla="*/ 28575 w 385763"/>
                  <a:gd name="connsiteY6" fmla="*/ 995362 h 995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763" h="995362">
                    <a:moveTo>
                      <a:pt x="28575" y="995362"/>
                    </a:moveTo>
                    <a:lnTo>
                      <a:pt x="361950" y="742950"/>
                    </a:lnTo>
                    <a:lnTo>
                      <a:pt x="385763" y="195262"/>
                    </a:lnTo>
                    <a:lnTo>
                      <a:pt x="314325" y="161925"/>
                    </a:lnTo>
                    <a:lnTo>
                      <a:pt x="219076" y="0"/>
                    </a:lnTo>
                    <a:lnTo>
                      <a:pt x="0" y="433387"/>
                    </a:lnTo>
                    <a:lnTo>
                      <a:pt x="28575" y="99536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2" name="任意多边形 131"/>
              <p:cNvSpPr/>
              <p:nvPr/>
            </p:nvSpPr>
            <p:spPr>
              <a:xfrm>
                <a:off x="6034088" y="1947223"/>
                <a:ext cx="1709737" cy="975775"/>
              </a:xfrm>
              <a:custGeom>
                <a:avLst/>
                <a:gdLst>
                  <a:gd name="connsiteX0" fmla="*/ 19050 w 1709737"/>
                  <a:gd name="connsiteY0" fmla="*/ 952500 h 952500"/>
                  <a:gd name="connsiteX1" fmla="*/ 0 w 1709737"/>
                  <a:gd name="connsiteY1" fmla="*/ 352425 h 952500"/>
                  <a:gd name="connsiteX2" fmla="*/ 795337 w 1709737"/>
                  <a:gd name="connsiteY2" fmla="*/ 123825 h 952500"/>
                  <a:gd name="connsiteX3" fmla="*/ 1690687 w 1709737"/>
                  <a:gd name="connsiteY3" fmla="*/ 0 h 952500"/>
                  <a:gd name="connsiteX4" fmla="*/ 1709737 w 1709737"/>
                  <a:gd name="connsiteY4" fmla="*/ 571500 h 952500"/>
                  <a:gd name="connsiteX5" fmla="*/ 876300 w 1709737"/>
                  <a:gd name="connsiteY5" fmla="*/ 695325 h 952500"/>
                  <a:gd name="connsiteX6" fmla="*/ 19050 w 1709737"/>
                  <a:gd name="connsiteY6" fmla="*/ 952500 h 952500"/>
                  <a:gd name="connsiteX0" fmla="*/ 19050 w 1709737"/>
                  <a:gd name="connsiteY0" fmla="*/ 952500 h 952500"/>
                  <a:gd name="connsiteX1" fmla="*/ 0 w 1709737"/>
                  <a:gd name="connsiteY1" fmla="*/ 352425 h 952500"/>
                  <a:gd name="connsiteX2" fmla="*/ 795337 w 1709737"/>
                  <a:gd name="connsiteY2" fmla="*/ 123825 h 952500"/>
                  <a:gd name="connsiteX3" fmla="*/ 1690687 w 1709737"/>
                  <a:gd name="connsiteY3" fmla="*/ 0 h 952500"/>
                  <a:gd name="connsiteX4" fmla="*/ 1709737 w 1709737"/>
                  <a:gd name="connsiteY4" fmla="*/ 571500 h 952500"/>
                  <a:gd name="connsiteX5" fmla="*/ 876300 w 1709737"/>
                  <a:gd name="connsiteY5" fmla="*/ 695325 h 952500"/>
                  <a:gd name="connsiteX6" fmla="*/ 19050 w 1709737"/>
                  <a:gd name="connsiteY6" fmla="*/ 952500 h 952500"/>
                  <a:gd name="connsiteX0" fmla="*/ 19050 w 1709737"/>
                  <a:gd name="connsiteY0" fmla="*/ 968269 h 968269"/>
                  <a:gd name="connsiteX1" fmla="*/ 0 w 1709737"/>
                  <a:gd name="connsiteY1" fmla="*/ 368194 h 968269"/>
                  <a:gd name="connsiteX2" fmla="*/ 795337 w 1709737"/>
                  <a:gd name="connsiteY2" fmla="*/ 139594 h 968269"/>
                  <a:gd name="connsiteX3" fmla="*/ 1690687 w 1709737"/>
                  <a:gd name="connsiteY3" fmla="*/ 15769 h 968269"/>
                  <a:gd name="connsiteX4" fmla="*/ 1709737 w 1709737"/>
                  <a:gd name="connsiteY4" fmla="*/ 587269 h 968269"/>
                  <a:gd name="connsiteX5" fmla="*/ 876300 w 1709737"/>
                  <a:gd name="connsiteY5" fmla="*/ 711094 h 968269"/>
                  <a:gd name="connsiteX6" fmla="*/ 19050 w 1709737"/>
                  <a:gd name="connsiteY6" fmla="*/ 968269 h 968269"/>
                  <a:gd name="connsiteX0" fmla="*/ 19050 w 1709737"/>
                  <a:gd name="connsiteY0" fmla="*/ 968269 h 968269"/>
                  <a:gd name="connsiteX1" fmla="*/ 0 w 1709737"/>
                  <a:gd name="connsiteY1" fmla="*/ 368194 h 968269"/>
                  <a:gd name="connsiteX2" fmla="*/ 795337 w 1709737"/>
                  <a:gd name="connsiteY2" fmla="*/ 139594 h 968269"/>
                  <a:gd name="connsiteX3" fmla="*/ 1690687 w 1709737"/>
                  <a:gd name="connsiteY3" fmla="*/ 15769 h 968269"/>
                  <a:gd name="connsiteX4" fmla="*/ 1709737 w 1709737"/>
                  <a:gd name="connsiteY4" fmla="*/ 587269 h 968269"/>
                  <a:gd name="connsiteX5" fmla="*/ 876300 w 1709737"/>
                  <a:gd name="connsiteY5" fmla="*/ 711094 h 968269"/>
                  <a:gd name="connsiteX6" fmla="*/ 19050 w 1709737"/>
                  <a:gd name="connsiteY6" fmla="*/ 968269 h 968269"/>
                  <a:gd name="connsiteX0" fmla="*/ 19050 w 1709737"/>
                  <a:gd name="connsiteY0" fmla="*/ 972189 h 972189"/>
                  <a:gd name="connsiteX1" fmla="*/ 0 w 1709737"/>
                  <a:gd name="connsiteY1" fmla="*/ 372114 h 972189"/>
                  <a:gd name="connsiteX2" fmla="*/ 795337 w 1709737"/>
                  <a:gd name="connsiteY2" fmla="*/ 143514 h 972189"/>
                  <a:gd name="connsiteX3" fmla="*/ 1690687 w 1709737"/>
                  <a:gd name="connsiteY3" fmla="*/ 19689 h 972189"/>
                  <a:gd name="connsiteX4" fmla="*/ 1709737 w 1709737"/>
                  <a:gd name="connsiteY4" fmla="*/ 591189 h 972189"/>
                  <a:gd name="connsiteX5" fmla="*/ 876300 w 1709737"/>
                  <a:gd name="connsiteY5" fmla="*/ 715014 h 972189"/>
                  <a:gd name="connsiteX6" fmla="*/ 19050 w 1709737"/>
                  <a:gd name="connsiteY6" fmla="*/ 972189 h 972189"/>
                  <a:gd name="connsiteX0" fmla="*/ 19050 w 1709737"/>
                  <a:gd name="connsiteY0" fmla="*/ 972189 h 972189"/>
                  <a:gd name="connsiteX1" fmla="*/ 0 w 1709737"/>
                  <a:gd name="connsiteY1" fmla="*/ 372114 h 972189"/>
                  <a:gd name="connsiteX2" fmla="*/ 795337 w 1709737"/>
                  <a:gd name="connsiteY2" fmla="*/ 143514 h 972189"/>
                  <a:gd name="connsiteX3" fmla="*/ 1690687 w 1709737"/>
                  <a:gd name="connsiteY3" fmla="*/ 19689 h 972189"/>
                  <a:gd name="connsiteX4" fmla="*/ 1709737 w 1709737"/>
                  <a:gd name="connsiteY4" fmla="*/ 591189 h 972189"/>
                  <a:gd name="connsiteX5" fmla="*/ 876300 w 1709737"/>
                  <a:gd name="connsiteY5" fmla="*/ 715014 h 972189"/>
                  <a:gd name="connsiteX6" fmla="*/ 19050 w 1709737"/>
                  <a:gd name="connsiteY6" fmla="*/ 972189 h 972189"/>
                  <a:gd name="connsiteX0" fmla="*/ 19050 w 1709737"/>
                  <a:gd name="connsiteY0" fmla="*/ 972189 h 980590"/>
                  <a:gd name="connsiteX1" fmla="*/ 0 w 1709737"/>
                  <a:gd name="connsiteY1" fmla="*/ 372114 h 980590"/>
                  <a:gd name="connsiteX2" fmla="*/ 795337 w 1709737"/>
                  <a:gd name="connsiteY2" fmla="*/ 143514 h 980590"/>
                  <a:gd name="connsiteX3" fmla="*/ 1690687 w 1709737"/>
                  <a:gd name="connsiteY3" fmla="*/ 19689 h 980590"/>
                  <a:gd name="connsiteX4" fmla="*/ 1709737 w 1709737"/>
                  <a:gd name="connsiteY4" fmla="*/ 591189 h 980590"/>
                  <a:gd name="connsiteX5" fmla="*/ 876300 w 1709737"/>
                  <a:gd name="connsiteY5" fmla="*/ 715014 h 980590"/>
                  <a:gd name="connsiteX6" fmla="*/ 19050 w 1709737"/>
                  <a:gd name="connsiteY6" fmla="*/ 972189 h 980590"/>
                  <a:gd name="connsiteX0" fmla="*/ 19050 w 1709737"/>
                  <a:gd name="connsiteY0" fmla="*/ 972189 h 975511"/>
                  <a:gd name="connsiteX1" fmla="*/ 0 w 1709737"/>
                  <a:gd name="connsiteY1" fmla="*/ 372114 h 975511"/>
                  <a:gd name="connsiteX2" fmla="*/ 795337 w 1709737"/>
                  <a:gd name="connsiteY2" fmla="*/ 143514 h 975511"/>
                  <a:gd name="connsiteX3" fmla="*/ 1690687 w 1709737"/>
                  <a:gd name="connsiteY3" fmla="*/ 19689 h 975511"/>
                  <a:gd name="connsiteX4" fmla="*/ 1709737 w 1709737"/>
                  <a:gd name="connsiteY4" fmla="*/ 591189 h 975511"/>
                  <a:gd name="connsiteX5" fmla="*/ 876300 w 1709737"/>
                  <a:gd name="connsiteY5" fmla="*/ 715014 h 975511"/>
                  <a:gd name="connsiteX6" fmla="*/ 19050 w 1709737"/>
                  <a:gd name="connsiteY6" fmla="*/ 972189 h 975511"/>
                  <a:gd name="connsiteX0" fmla="*/ 19050 w 1709737"/>
                  <a:gd name="connsiteY0" fmla="*/ 972189 h 975775"/>
                  <a:gd name="connsiteX1" fmla="*/ 0 w 1709737"/>
                  <a:gd name="connsiteY1" fmla="*/ 372114 h 975775"/>
                  <a:gd name="connsiteX2" fmla="*/ 795337 w 1709737"/>
                  <a:gd name="connsiteY2" fmla="*/ 143514 h 975775"/>
                  <a:gd name="connsiteX3" fmla="*/ 1690687 w 1709737"/>
                  <a:gd name="connsiteY3" fmla="*/ 19689 h 975775"/>
                  <a:gd name="connsiteX4" fmla="*/ 1709737 w 1709737"/>
                  <a:gd name="connsiteY4" fmla="*/ 591189 h 975775"/>
                  <a:gd name="connsiteX5" fmla="*/ 876300 w 1709737"/>
                  <a:gd name="connsiteY5" fmla="*/ 715014 h 975775"/>
                  <a:gd name="connsiteX6" fmla="*/ 19050 w 1709737"/>
                  <a:gd name="connsiteY6" fmla="*/ 972189 h 975775"/>
                  <a:gd name="connsiteX0" fmla="*/ 19050 w 1709737"/>
                  <a:gd name="connsiteY0" fmla="*/ 972189 h 975775"/>
                  <a:gd name="connsiteX1" fmla="*/ 0 w 1709737"/>
                  <a:gd name="connsiteY1" fmla="*/ 372114 h 975775"/>
                  <a:gd name="connsiteX2" fmla="*/ 795337 w 1709737"/>
                  <a:gd name="connsiteY2" fmla="*/ 143514 h 975775"/>
                  <a:gd name="connsiteX3" fmla="*/ 1690687 w 1709737"/>
                  <a:gd name="connsiteY3" fmla="*/ 19689 h 975775"/>
                  <a:gd name="connsiteX4" fmla="*/ 1709737 w 1709737"/>
                  <a:gd name="connsiteY4" fmla="*/ 591189 h 975775"/>
                  <a:gd name="connsiteX5" fmla="*/ 876300 w 1709737"/>
                  <a:gd name="connsiteY5" fmla="*/ 715014 h 975775"/>
                  <a:gd name="connsiteX6" fmla="*/ 19050 w 1709737"/>
                  <a:gd name="connsiteY6" fmla="*/ 972189 h 97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9737" h="975775">
                    <a:moveTo>
                      <a:pt x="19050" y="972189"/>
                    </a:moveTo>
                    <a:lnTo>
                      <a:pt x="0" y="372114"/>
                    </a:lnTo>
                    <a:cubicBezTo>
                      <a:pt x="272256" y="424502"/>
                      <a:pt x="592137" y="227652"/>
                      <a:pt x="795337" y="143514"/>
                    </a:cubicBezTo>
                    <a:cubicBezTo>
                      <a:pt x="998537" y="59376"/>
                      <a:pt x="1301749" y="-43811"/>
                      <a:pt x="1690687" y="19689"/>
                    </a:cubicBezTo>
                    <a:lnTo>
                      <a:pt x="1709737" y="591189"/>
                    </a:lnTo>
                    <a:cubicBezTo>
                      <a:pt x="1426368" y="578488"/>
                      <a:pt x="1143793" y="632464"/>
                      <a:pt x="876300" y="715014"/>
                    </a:cubicBezTo>
                    <a:cubicBezTo>
                      <a:pt x="608807" y="797564"/>
                      <a:pt x="460375" y="1005527"/>
                      <a:pt x="19050" y="972189"/>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129" name="椭圆 128"/>
            <p:cNvSpPr/>
            <p:nvPr/>
          </p:nvSpPr>
          <p:spPr>
            <a:xfrm>
              <a:off x="6806722" y="2287376"/>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1800" dirty="0">
                  <a:solidFill>
                    <a:srgbClr val="C00000"/>
                  </a:solidFill>
                  <a:latin typeface="Impact" panose="020B0806030902050204" pitchFamily="34" charset="0"/>
                  <a:ea typeface="宋体" panose="02010600030101010101" pitchFamily="2" charset="-122"/>
                </a:rPr>
                <a:t>C</a:t>
              </a:r>
              <a:endParaRPr lang="zh-CN" altLang="en-US" sz="1800" dirty="0">
                <a:solidFill>
                  <a:srgbClr val="C00000"/>
                </a:solidFill>
                <a:latin typeface="Impact" panose="020B0806030902050204" pitchFamily="34" charset="0"/>
                <a:ea typeface="宋体" panose="02010600030101010101" pitchFamily="2" charset="-122"/>
              </a:endParaRPr>
            </a:p>
          </p:txBody>
        </p:sp>
      </p:grpSp>
      <p:grpSp>
        <p:nvGrpSpPr>
          <p:cNvPr id="133" name="组合 132"/>
          <p:cNvGrpSpPr/>
          <p:nvPr/>
        </p:nvGrpSpPr>
        <p:grpSpPr>
          <a:xfrm>
            <a:off x="5877946" y="1481178"/>
            <a:ext cx="1962491" cy="1114769"/>
            <a:chOff x="7835900" y="1974294"/>
            <a:chExt cx="2616200" cy="1485900"/>
          </a:xfrm>
        </p:grpSpPr>
        <p:grpSp>
          <p:nvGrpSpPr>
            <p:cNvPr id="134" name="组合 133"/>
            <p:cNvGrpSpPr/>
            <p:nvPr/>
          </p:nvGrpSpPr>
          <p:grpSpPr>
            <a:xfrm>
              <a:off x="7835900" y="1974294"/>
              <a:ext cx="2616200" cy="1485900"/>
              <a:chOff x="7835900" y="1250950"/>
              <a:chExt cx="2616200" cy="1485900"/>
            </a:xfrm>
            <a:effectLst>
              <a:outerShdw blurRad="101600" dist="63500" dir="5400000" algn="t" rotWithShape="0">
                <a:prstClr val="black">
                  <a:alpha val="25000"/>
                </a:prstClr>
              </a:outerShdw>
            </a:effectLst>
          </p:grpSpPr>
          <p:sp>
            <p:nvSpPr>
              <p:cNvPr id="136" name="任意多边形 135"/>
              <p:cNvSpPr/>
              <p:nvPr/>
            </p:nvSpPr>
            <p:spPr>
              <a:xfrm>
                <a:off x="7835900" y="1751331"/>
                <a:ext cx="1631950" cy="896886"/>
              </a:xfrm>
              <a:custGeom>
                <a:avLst/>
                <a:gdLst>
                  <a:gd name="connsiteX0" fmla="*/ 19050 w 1631950"/>
                  <a:gd name="connsiteY0" fmla="*/ 717550 h 717550"/>
                  <a:gd name="connsiteX1" fmla="*/ 0 w 1631950"/>
                  <a:gd name="connsiteY1" fmla="*/ 146050 h 717550"/>
                  <a:gd name="connsiteX2" fmla="*/ 1593850 w 1631950"/>
                  <a:gd name="connsiteY2" fmla="*/ 0 h 717550"/>
                  <a:gd name="connsiteX3" fmla="*/ 1631950 w 1631950"/>
                  <a:gd name="connsiteY3" fmla="*/ 590550 h 717550"/>
                  <a:gd name="connsiteX4" fmla="*/ 19050 w 1631950"/>
                  <a:gd name="connsiteY4" fmla="*/ 717550 h 717550"/>
                  <a:gd name="connsiteX0" fmla="*/ 19050 w 1631950"/>
                  <a:gd name="connsiteY0" fmla="*/ 717550 h 801167"/>
                  <a:gd name="connsiteX1" fmla="*/ 0 w 1631950"/>
                  <a:gd name="connsiteY1" fmla="*/ 146050 h 801167"/>
                  <a:gd name="connsiteX2" fmla="*/ 1593850 w 1631950"/>
                  <a:gd name="connsiteY2" fmla="*/ 0 h 801167"/>
                  <a:gd name="connsiteX3" fmla="*/ 1631950 w 1631950"/>
                  <a:gd name="connsiteY3" fmla="*/ 590550 h 801167"/>
                  <a:gd name="connsiteX4" fmla="*/ 19050 w 1631950"/>
                  <a:gd name="connsiteY4" fmla="*/ 717550 h 801167"/>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93750 h 889266"/>
                  <a:gd name="connsiteX1" fmla="*/ 0 w 1631950"/>
                  <a:gd name="connsiteY1" fmla="*/ 222250 h 889266"/>
                  <a:gd name="connsiteX2" fmla="*/ 1578610 w 1631950"/>
                  <a:gd name="connsiteY2" fmla="*/ 0 h 889266"/>
                  <a:gd name="connsiteX3" fmla="*/ 1631950 w 1631950"/>
                  <a:gd name="connsiteY3" fmla="*/ 666750 h 889266"/>
                  <a:gd name="connsiteX4" fmla="*/ 19050 w 1631950"/>
                  <a:gd name="connsiteY4" fmla="*/ 793750 h 889266"/>
                  <a:gd name="connsiteX0" fmla="*/ 19050 w 1631950"/>
                  <a:gd name="connsiteY0" fmla="*/ 793750 h 889266"/>
                  <a:gd name="connsiteX1" fmla="*/ 0 w 1631950"/>
                  <a:gd name="connsiteY1" fmla="*/ 222250 h 889266"/>
                  <a:gd name="connsiteX2" fmla="*/ 1578610 w 1631950"/>
                  <a:gd name="connsiteY2" fmla="*/ 0 h 889266"/>
                  <a:gd name="connsiteX3" fmla="*/ 1631950 w 1631950"/>
                  <a:gd name="connsiteY3" fmla="*/ 666750 h 889266"/>
                  <a:gd name="connsiteX4" fmla="*/ 19050 w 1631950"/>
                  <a:gd name="connsiteY4" fmla="*/ 793750 h 889266"/>
                  <a:gd name="connsiteX0" fmla="*/ 19050 w 1631950"/>
                  <a:gd name="connsiteY0" fmla="*/ 801370 h 896886"/>
                  <a:gd name="connsiteX1" fmla="*/ 0 w 1631950"/>
                  <a:gd name="connsiteY1" fmla="*/ 229870 h 896886"/>
                  <a:gd name="connsiteX2" fmla="*/ 1593850 w 1631950"/>
                  <a:gd name="connsiteY2" fmla="*/ 0 h 896886"/>
                  <a:gd name="connsiteX3" fmla="*/ 1631950 w 1631950"/>
                  <a:gd name="connsiteY3" fmla="*/ 674370 h 896886"/>
                  <a:gd name="connsiteX4" fmla="*/ 19050 w 1631950"/>
                  <a:gd name="connsiteY4" fmla="*/ 801370 h 89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1950" h="896886">
                    <a:moveTo>
                      <a:pt x="19050" y="801370"/>
                    </a:moveTo>
                    <a:lnTo>
                      <a:pt x="0" y="229870"/>
                    </a:lnTo>
                    <a:cubicBezTo>
                      <a:pt x="519853" y="298027"/>
                      <a:pt x="1081617" y="105833"/>
                      <a:pt x="1593850" y="0"/>
                    </a:cubicBezTo>
                    <a:lnTo>
                      <a:pt x="1631950" y="674370"/>
                    </a:lnTo>
                    <a:cubicBezTo>
                      <a:pt x="1087967" y="786553"/>
                      <a:pt x="340783" y="1032087"/>
                      <a:pt x="19050" y="80137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7" name="任意多边形 136"/>
              <p:cNvSpPr/>
              <p:nvPr/>
            </p:nvSpPr>
            <p:spPr>
              <a:xfrm>
                <a:off x="7835900" y="1250950"/>
                <a:ext cx="2552700" cy="901700"/>
              </a:xfrm>
              <a:custGeom>
                <a:avLst/>
                <a:gdLst>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52700" h="901700">
                    <a:moveTo>
                      <a:pt x="0" y="742950"/>
                    </a:moveTo>
                    <a:lnTo>
                      <a:pt x="203200" y="304800"/>
                    </a:lnTo>
                    <a:cubicBezTo>
                      <a:pt x="554567" y="370417"/>
                      <a:pt x="797983" y="296333"/>
                      <a:pt x="1085850" y="254000"/>
                    </a:cubicBezTo>
                    <a:lnTo>
                      <a:pt x="1079500" y="0"/>
                    </a:lnTo>
                    <a:lnTo>
                      <a:pt x="2552700" y="203200"/>
                    </a:lnTo>
                    <a:lnTo>
                      <a:pt x="1606550" y="901700"/>
                    </a:lnTo>
                    <a:lnTo>
                      <a:pt x="1593850" y="584200"/>
                    </a:lnTo>
                    <a:cubicBezTo>
                      <a:pt x="1075267" y="687917"/>
                      <a:pt x="594783" y="937683"/>
                      <a:pt x="0" y="742950"/>
                    </a:cubicBez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38" name="任意多边形 137"/>
              <p:cNvSpPr/>
              <p:nvPr/>
            </p:nvSpPr>
            <p:spPr>
              <a:xfrm>
                <a:off x="9442450" y="1454150"/>
                <a:ext cx="1009650" cy="1282700"/>
              </a:xfrm>
              <a:custGeom>
                <a:avLst/>
                <a:gdLst>
                  <a:gd name="connsiteX0" fmla="*/ 31750 w 1009650"/>
                  <a:gd name="connsiteY0" fmla="*/ 1282700 h 1282700"/>
                  <a:gd name="connsiteX1" fmla="*/ 0 w 1009650"/>
                  <a:gd name="connsiteY1" fmla="*/ 698500 h 1282700"/>
                  <a:gd name="connsiteX2" fmla="*/ 939800 w 1009650"/>
                  <a:gd name="connsiteY2" fmla="*/ 0 h 1282700"/>
                  <a:gd name="connsiteX3" fmla="*/ 1009650 w 1009650"/>
                  <a:gd name="connsiteY3" fmla="*/ 615950 h 1282700"/>
                  <a:gd name="connsiteX4" fmla="*/ 31750 w 1009650"/>
                  <a:gd name="connsiteY4" fmla="*/ 1282700 h 1282700"/>
                  <a:gd name="connsiteX0" fmla="*/ 46990 w 1024890"/>
                  <a:gd name="connsiteY0" fmla="*/ 1282700 h 1282700"/>
                  <a:gd name="connsiteX1" fmla="*/ 0 w 1024890"/>
                  <a:gd name="connsiteY1" fmla="*/ 706120 h 1282700"/>
                  <a:gd name="connsiteX2" fmla="*/ 955040 w 1024890"/>
                  <a:gd name="connsiteY2" fmla="*/ 0 h 1282700"/>
                  <a:gd name="connsiteX3" fmla="*/ 1024890 w 1024890"/>
                  <a:gd name="connsiteY3" fmla="*/ 615950 h 1282700"/>
                  <a:gd name="connsiteX4" fmla="*/ 46990 w 1024890"/>
                  <a:gd name="connsiteY4" fmla="*/ 1282700 h 1282700"/>
                  <a:gd name="connsiteX0" fmla="*/ 31750 w 1009650"/>
                  <a:gd name="connsiteY0" fmla="*/ 1282700 h 1282700"/>
                  <a:gd name="connsiteX1" fmla="*/ 0 w 1009650"/>
                  <a:gd name="connsiteY1" fmla="*/ 713740 h 1282700"/>
                  <a:gd name="connsiteX2" fmla="*/ 939800 w 1009650"/>
                  <a:gd name="connsiteY2" fmla="*/ 0 h 1282700"/>
                  <a:gd name="connsiteX3" fmla="*/ 1009650 w 1009650"/>
                  <a:gd name="connsiteY3" fmla="*/ 615950 h 1282700"/>
                  <a:gd name="connsiteX4" fmla="*/ 31750 w 1009650"/>
                  <a:gd name="connsiteY4" fmla="*/ 1282700 h 1282700"/>
                  <a:gd name="connsiteX0" fmla="*/ 31750 w 1009650"/>
                  <a:gd name="connsiteY0" fmla="*/ 1282700 h 1282700"/>
                  <a:gd name="connsiteX1" fmla="*/ 0 w 1009650"/>
                  <a:gd name="connsiteY1" fmla="*/ 698500 h 1282700"/>
                  <a:gd name="connsiteX2" fmla="*/ 939800 w 1009650"/>
                  <a:gd name="connsiteY2" fmla="*/ 0 h 1282700"/>
                  <a:gd name="connsiteX3" fmla="*/ 1009650 w 1009650"/>
                  <a:gd name="connsiteY3" fmla="*/ 615950 h 1282700"/>
                  <a:gd name="connsiteX4" fmla="*/ 31750 w 1009650"/>
                  <a:gd name="connsiteY4" fmla="*/ 1282700 h 12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9650" h="1282700">
                    <a:moveTo>
                      <a:pt x="31750" y="1282700"/>
                    </a:moveTo>
                    <a:lnTo>
                      <a:pt x="0" y="698500"/>
                    </a:lnTo>
                    <a:lnTo>
                      <a:pt x="939800" y="0"/>
                    </a:lnTo>
                    <a:lnTo>
                      <a:pt x="1009650" y="615950"/>
                    </a:lnTo>
                    <a:lnTo>
                      <a:pt x="31750" y="128270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135" name="椭圆 134"/>
            <p:cNvSpPr/>
            <p:nvPr/>
          </p:nvSpPr>
          <p:spPr>
            <a:xfrm>
              <a:off x="8509181" y="2287376"/>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1800" dirty="0">
                  <a:solidFill>
                    <a:srgbClr val="C00000"/>
                  </a:solidFill>
                  <a:latin typeface="Impact" panose="020B0806030902050204" pitchFamily="34" charset="0"/>
                  <a:ea typeface="宋体" panose="02010600030101010101" pitchFamily="2" charset="-122"/>
                </a:rPr>
                <a:t>D</a:t>
              </a:r>
              <a:endParaRPr lang="zh-CN" altLang="en-US" sz="1800" dirty="0">
                <a:solidFill>
                  <a:srgbClr val="C00000"/>
                </a:solidFill>
                <a:latin typeface="Impact" panose="020B0806030902050204" pitchFamily="34" charset="0"/>
                <a:ea typeface="宋体" panose="02010600030101010101" pitchFamily="2" charset="-122"/>
              </a:endParaRPr>
            </a:p>
          </p:txBody>
        </p:sp>
      </p:grpSp>
      <p:sp>
        <p:nvSpPr>
          <p:cNvPr id="139" name="椭圆 138"/>
          <p:cNvSpPr/>
          <p:nvPr/>
        </p:nvSpPr>
        <p:spPr>
          <a:xfrm>
            <a:off x="2280602" y="2814058"/>
            <a:ext cx="125909" cy="1259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sp>
        <p:nvSpPr>
          <p:cNvPr id="140" name="椭圆 139"/>
          <p:cNvSpPr/>
          <p:nvPr/>
        </p:nvSpPr>
        <p:spPr>
          <a:xfrm>
            <a:off x="5183056" y="2742598"/>
            <a:ext cx="125909" cy="1259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sp>
        <p:nvSpPr>
          <p:cNvPr id="141" name="椭圆 140"/>
          <p:cNvSpPr/>
          <p:nvPr/>
        </p:nvSpPr>
        <p:spPr>
          <a:xfrm>
            <a:off x="3731828" y="2678285"/>
            <a:ext cx="125909" cy="1259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sp>
        <p:nvSpPr>
          <p:cNvPr id="142" name="椭圆 141"/>
          <p:cNvSpPr/>
          <p:nvPr/>
        </p:nvSpPr>
        <p:spPr>
          <a:xfrm>
            <a:off x="6634283" y="2628263"/>
            <a:ext cx="125909" cy="1259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defRPr/>
            </a:pPr>
            <a:endParaRPr lang="zh-CN" altLang="en-US">
              <a:solidFill>
                <a:srgbClr val="FFFFFF"/>
              </a:solidFill>
              <a:latin typeface="Calibri"/>
              <a:ea typeface="宋体" panose="02010600030101010101" pitchFamily="2" charset="-122"/>
            </a:endParaRPr>
          </a:p>
        </p:txBody>
      </p:sp>
      <p:cxnSp>
        <p:nvCxnSpPr>
          <p:cNvPr id="143" name="直接连接符 142"/>
          <p:cNvCxnSpPr/>
          <p:nvPr/>
        </p:nvCxnSpPr>
        <p:spPr>
          <a:xfrm>
            <a:off x="2345938" y="2904944"/>
            <a:ext cx="0" cy="337894"/>
          </a:xfrm>
          <a:prstGeom prst="line">
            <a:avLst/>
          </a:prstGeom>
          <a:ln w="158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a:off x="3794783" y="2753288"/>
            <a:ext cx="0" cy="494712"/>
          </a:xfrm>
          <a:prstGeom prst="line">
            <a:avLst/>
          </a:prstGeom>
          <a:ln w="158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5246010" y="2795426"/>
            <a:ext cx="0" cy="449738"/>
          </a:xfrm>
          <a:prstGeom prst="line">
            <a:avLst/>
          </a:prstGeom>
          <a:ln w="1587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6697237" y="2705328"/>
            <a:ext cx="0" cy="544183"/>
          </a:xfrm>
          <a:prstGeom prst="line">
            <a:avLst/>
          </a:prstGeom>
          <a:ln w="15875">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2062954" y="3358615"/>
            <a:ext cx="561206" cy="561282"/>
            <a:chOff x="2750127" y="4476771"/>
            <a:chExt cx="748145" cy="748145"/>
          </a:xfrm>
        </p:grpSpPr>
        <p:sp>
          <p:nvSpPr>
            <p:cNvPr id="148" name="椭圆 147"/>
            <p:cNvSpPr/>
            <p:nvPr/>
          </p:nvSpPr>
          <p:spPr>
            <a:xfrm>
              <a:off x="2750127" y="4476771"/>
              <a:ext cx="748145" cy="74814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49" name="组合 148"/>
            <p:cNvGrpSpPr/>
            <p:nvPr/>
          </p:nvGrpSpPr>
          <p:grpSpPr>
            <a:xfrm>
              <a:off x="2962494" y="4677660"/>
              <a:ext cx="323412" cy="320968"/>
              <a:chOff x="7078908" y="5461438"/>
              <a:chExt cx="430461" cy="427208"/>
            </a:xfrm>
            <a:solidFill>
              <a:schemeClr val="bg1"/>
            </a:solidFill>
          </p:grpSpPr>
          <p:sp>
            <p:nvSpPr>
              <p:cNvPr id="150"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1"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52" name="组合 151"/>
          <p:cNvGrpSpPr/>
          <p:nvPr/>
        </p:nvGrpSpPr>
        <p:grpSpPr>
          <a:xfrm>
            <a:off x="3514181" y="3358615"/>
            <a:ext cx="561206" cy="561282"/>
            <a:chOff x="4684761" y="4476771"/>
            <a:chExt cx="748145" cy="748145"/>
          </a:xfrm>
        </p:grpSpPr>
        <p:sp>
          <p:nvSpPr>
            <p:cNvPr id="153" name="椭圆 152"/>
            <p:cNvSpPr/>
            <p:nvPr/>
          </p:nvSpPr>
          <p:spPr>
            <a:xfrm>
              <a:off x="4684761" y="4476771"/>
              <a:ext cx="748145" cy="74814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4" name="组合 153"/>
            <p:cNvGrpSpPr/>
            <p:nvPr/>
          </p:nvGrpSpPr>
          <p:grpSpPr>
            <a:xfrm>
              <a:off x="4876761" y="4629189"/>
              <a:ext cx="364144" cy="417910"/>
              <a:chOff x="2733098" y="4187405"/>
              <a:chExt cx="484675" cy="556238"/>
            </a:xfrm>
            <a:solidFill>
              <a:schemeClr val="bg1"/>
            </a:solidFill>
          </p:grpSpPr>
          <p:sp>
            <p:nvSpPr>
              <p:cNvPr id="155"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6"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7"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8"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59"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0"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1"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2"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3"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4"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5"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6"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7"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8"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69"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0"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1"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72" name="组合 171"/>
          <p:cNvGrpSpPr/>
          <p:nvPr/>
        </p:nvGrpSpPr>
        <p:grpSpPr>
          <a:xfrm>
            <a:off x="4965408" y="3358615"/>
            <a:ext cx="561206" cy="561282"/>
            <a:chOff x="6619394" y="4476771"/>
            <a:chExt cx="748145" cy="748145"/>
          </a:xfrm>
        </p:grpSpPr>
        <p:sp>
          <p:nvSpPr>
            <p:cNvPr id="173" name="椭圆 172"/>
            <p:cNvSpPr/>
            <p:nvPr/>
          </p:nvSpPr>
          <p:spPr>
            <a:xfrm>
              <a:off x="6619394" y="4476771"/>
              <a:ext cx="748145" cy="74814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74" name="组合 173"/>
            <p:cNvGrpSpPr/>
            <p:nvPr/>
          </p:nvGrpSpPr>
          <p:grpSpPr>
            <a:xfrm>
              <a:off x="6778809" y="4691916"/>
              <a:ext cx="429315" cy="292455"/>
              <a:chOff x="4895160" y="4287159"/>
              <a:chExt cx="571418" cy="389258"/>
            </a:xfrm>
            <a:solidFill>
              <a:schemeClr val="bg1"/>
            </a:solidFill>
          </p:grpSpPr>
          <p:sp>
            <p:nvSpPr>
              <p:cNvPr id="17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7"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8"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79"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0"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1"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2"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3"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grpSp>
        <p:nvGrpSpPr>
          <p:cNvPr id="184" name="组合 183"/>
          <p:cNvGrpSpPr/>
          <p:nvPr/>
        </p:nvGrpSpPr>
        <p:grpSpPr>
          <a:xfrm>
            <a:off x="6416635" y="3358615"/>
            <a:ext cx="561206" cy="561282"/>
            <a:chOff x="8554027" y="4476771"/>
            <a:chExt cx="748145" cy="748145"/>
          </a:xfrm>
        </p:grpSpPr>
        <p:sp>
          <p:nvSpPr>
            <p:cNvPr id="185" name="椭圆 184"/>
            <p:cNvSpPr/>
            <p:nvPr/>
          </p:nvSpPr>
          <p:spPr>
            <a:xfrm>
              <a:off x="8554027" y="4476771"/>
              <a:ext cx="748145" cy="74814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86" name="组合 185"/>
            <p:cNvGrpSpPr/>
            <p:nvPr/>
          </p:nvGrpSpPr>
          <p:grpSpPr>
            <a:xfrm>
              <a:off x="8742362" y="4660960"/>
              <a:ext cx="371476" cy="354368"/>
              <a:chOff x="8145843" y="5425657"/>
              <a:chExt cx="494435" cy="471664"/>
            </a:xfrm>
            <a:solidFill>
              <a:schemeClr val="bg1"/>
            </a:solidFill>
          </p:grpSpPr>
          <p:sp>
            <p:nvSpPr>
              <p:cNvPr id="187"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8"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89"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90"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91"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sp>
            <p:nvSpPr>
              <p:cNvPr id="192"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srgbClr val="000000"/>
                  </a:solidFill>
                  <a:latin typeface="Calibri"/>
                  <a:ea typeface="宋体" panose="02010600030101010101" pitchFamily="2" charset="-122"/>
                </a:endParaRPr>
              </a:p>
            </p:txBody>
          </p:sp>
        </p:grpSp>
      </p:grpSp>
    </p:spTree>
    <p:extLst>
      <p:ext uri="{BB962C8B-B14F-4D97-AF65-F5344CB8AC3E}">
        <p14:creationId xmlns:p14="http://schemas.microsoft.com/office/powerpoint/2010/main" val="28156110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wipe(left)">
                                      <p:cBhvr>
                                        <p:cTn id="7" dur="500"/>
                                        <p:tgtEl>
                                          <p:spTgt spid="1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1"/>
                                        </p:tgtEl>
                                        <p:attrNameLst>
                                          <p:attrName>style.visibility</p:attrName>
                                        </p:attrNameLst>
                                      </p:cBhvr>
                                      <p:to>
                                        <p:strVal val="visible"/>
                                      </p:to>
                                    </p:set>
                                    <p:animEffect transition="in" filter="wipe(left)">
                                      <p:cBhvr>
                                        <p:cTn id="11" dur="500"/>
                                        <p:tgtEl>
                                          <p:spTgt spid="12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7"/>
                                        </p:tgtEl>
                                        <p:attrNameLst>
                                          <p:attrName>style.visibility</p:attrName>
                                        </p:attrNameLst>
                                      </p:cBhvr>
                                      <p:to>
                                        <p:strVal val="visible"/>
                                      </p:to>
                                    </p:set>
                                    <p:animEffect transition="in" filter="wipe(left)">
                                      <p:cBhvr>
                                        <p:cTn id="15" dur="500"/>
                                        <p:tgtEl>
                                          <p:spTgt spid="12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3"/>
                                        </p:tgtEl>
                                        <p:attrNameLst>
                                          <p:attrName>style.visibility</p:attrName>
                                        </p:attrNameLst>
                                      </p:cBhvr>
                                      <p:to>
                                        <p:strVal val="visible"/>
                                      </p:to>
                                    </p:set>
                                    <p:animEffect transition="in" filter="wipe(left)">
                                      <p:cBhvr>
                                        <p:cTn id="19" dur="500"/>
                                        <p:tgtEl>
                                          <p:spTgt spid="13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9"/>
                                        </p:tgtEl>
                                        <p:attrNameLst>
                                          <p:attrName>style.visibility</p:attrName>
                                        </p:attrNameLst>
                                      </p:cBhvr>
                                      <p:to>
                                        <p:strVal val="visible"/>
                                      </p:to>
                                    </p:set>
                                    <p:animEffect transition="in" filter="wipe(up)">
                                      <p:cBhvr>
                                        <p:cTn id="23" dur="500"/>
                                        <p:tgtEl>
                                          <p:spTgt spid="139"/>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40"/>
                                        </p:tgtEl>
                                        <p:attrNameLst>
                                          <p:attrName>style.visibility</p:attrName>
                                        </p:attrNameLst>
                                      </p:cBhvr>
                                      <p:to>
                                        <p:strVal val="visible"/>
                                      </p:to>
                                    </p:set>
                                    <p:animEffect transition="in" filter="wipe(up)">
                                      <p:cBhvr>
                                        <p:cTn id="26" dur="500"/>
                                        <p:tgtEl>
                                          <p:spTgt spid="14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41"/>
                                        </p:tgtEl>
                                        <p:attrNameLst>
                                          <p:attrName>style.visibility</p:attrName>
                                        </p:attrNameLst>
                                      </p:cBhvr>
                                      <p:to>
                                        <p:strVal val="visible"/>
                                      </p:to>
                                    </p:set>
                                    <p:animEffect transition="in" filter="wipe(up)">
                                      <p:cBhvr>
                                        <p:cTn id="29" dur="500"/>
                                        <p:tgtEl>
                                          <p:spTgt spid="141"/>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42"/>
                                        </p:tgtEl>
                                        <p:attrNameLst>
                                          <p:attrName>style.visibility</p:attrName>
                                        </p:attrNameLst>
                                      </p:cBhvr>
                                      <p:to>
                                        <p:strVal val="visible"/>
                                      </p:to>
                                    </p:set>
                                    <p:animEffect transition="in" filter="wipe(up)">
                                      <p:cBhvr>
                                        <p:cTn id="32" dur="500"/>
                                        <p:tgtEl>
                                          <p:spTgt spid="142"/>
                                        </p:tgtEl>
                                      </p:cBhvr>
                                    </p:animEffect>
                                  </p:childTnLst>
                                </p:cTn>
                              </p:par>
                              <p:par>
                                <p:cTn id="33" presetID="22" presetClass="entr" presetSubtype="1" fill="hold" nodeType="withEffect">
                                  <p:stCondLst>
                                    <p:cond delay="0"/>
                                  </p:stCondLst>
                                  <p:childTnLst>
                                    <p:set>
                                      <p:cBhvr>
                                        <p:cTn id="34" dur="1" fill="hold">
                                          <p:stCondLst>
                                            <p:cond delay="0"/>
                                          </p:stCondLst>
                                        </p:cTn>
                                        <p:tgtEl>
                                          <p:spTgt spid="143"/>
                                        </p:tgtEl>
                                        <p:attrNameLst>
                                          <p:attrName>style.visibility</p:attrName>
                                        </p:attrNameLst>
                                      </p:cBhvr>
                                      <p:to>
                                        <p:strVal val="visible"/>
                                      </p:to>
                                    </p:set>
                                    <p:animEffect transition="in" filter="wipe(up)">
                                      <p:cBhvr>
                                        <p:cTn id="35" dur="500"/>
                                        <p:tgtEl>
                                          <p:spTgt spid="143"/>
                                        </p:tgtEl>
                                      </p:cBhvr>
                                    </p:animEffect>
                                  </p:childTnLst>
                                </p:cTn>
                              </p:par>
                              <p:par>
                                <p:cTn id="36" presetID="22" presetClass="entr" presetSubtype="1" fill="hold" nodeType="withEffect">
                                  <p:stCondLst>
                                    <p:cond delay="0"/>
                                  </p:stCondLst>
                                  <p:childTnLst>
                                    <p:set>
                                      <p:cBhvr>
                                        <p:cTn id="37" dur="1" fill="hold">
                                          <p:stCondLst>
                                            <p:cond delay="0"/>
                                          </p:stCondLst>
                                        </p:cTn>
                                        <p:tgtEl>
                                          <p:spTgt spid="144"/>
                                        </p:tgtEl>
                                        <p:attrNameLst>
                                          <p:attrName>style.visibility</p:attrName>
                                        </p:attrNameLst>
                                      </p:cBhvr>
                                      <p:to>
                                        <p:strVal val="visible"/>
                                      </p:to>
                                    </p:set>
                                    <p:animEffect transition="in" filter="wipe(up)">
                                      <p:cBhvr>
                                        <p:cTn id="38" dur="500"/>
                                        <p:tgtEl>
                                          <p:spTgt spid="144"/>
                                        </p:tgtEl>
                                      </p:cBhvr>
                                    </p:animEffect>
                                  </p:childTnLst>
                                </p:cTn>
                              </p:par>
                              <p:par>
                                <p:cTn id="39" presetID="22" presetClass="entr" presetSubtype="1" fill="hold" nodeType="with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wipe(up)">
                                      <p:cBhvr>
                                        <p:cTn id="41" dur="500"/>
                                        <p:tgtEl>
                                          <p:spTgt spid="145"/>
                                        </p:tgtEl>
                                      </p:cBhvr>
                                    </p:animEffect>
                                  </p:childTnLst>
                                </p:cTn>
                              </p:par>
                              <p:par>
                                <p:cTn id="42" presetID="22" presetClass="entr" presetSubtype="1" fill="hold" nodeType="withEffect">
                                  <p:stCondLst>
                                    <p:cond delay="0"/>
                                  </p:stCondLst>
                                  <p:childTnLst>
                                    <p:set>
                                      <p:cBhvr>
                                        <p:cTn id="43" dur="1" fill="hold">
                                          <p:stCondLst>
                                            <p:cond delay="0"/>
                                          </p:stCondLst>
                                        </p:cTn>
                                        <p:tgtEl>
                                          <p:spTgt spid="146"/>
                                        </p:tgtEl>
                                        <p:attrNameLst>
                                          <p:attrName>style.visibility</p:attrName>
                                        </p:attrNameLst>
                                      </p:cBhvr>
                                      <p:to>
                                        <p:strVal val="visible"/>
                                      </p:to>
                                    </p:set>
                                    <p:animEffect transition="in" filter="wipe(up)">
                                      <p:cBhvr>
                                        <p:cTn id="44" dur="500"/>
                                        <p:tgtEl>
                                          <p:spTgt spid="146"/>
                                        </p:tgtEl>
                                      </p:cBhvr>
                                    </p:animEffect>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184"/>
                                        </p:tgtEl>
                                        <p:attrNameLst>
                                          <p:attrName>style.visibility</p:attrName>
                                        </p:attrNameLst>
                                      </p:cBhvr>
                                      <p:to>
                                        <p:strVal val="visible"/>
                                      </p:to>
                                    </p:set>
                                    <p:anim calcmode="lin" valueType="num">
                                      <p:cBhvr>
                                        <p:cTn id="48" dur="500" fill="hold"/>
                                        <p:tgtEl>
                                          <p:spTgt spid="184"/>
                                        </p:tgtEl>
                                        <p:attrNameLst>
                                          <p:attrName>ppt_w</p:attrName>
                                        </p:attrNameLst>
                                      </p:cBhvr>
                                      <p:tavLst>
                                        <p:tav tm="0">
                                          <p:val>
                                            <p:fltVal val="0"/>
                                          </p:val>
                                        </p:tav>
                                        <p:tav tm="100000">
                                          <p:val>
                                            <p:strVal val="#ppt_w"/>
                                          </p:val>
                                        </p:tav>
                                      </p:tavLst>
                                    </p:anim>
                                    <p:anim calcmode="lin" valueType="num">
                                      <p:cBhvr>
                                        <p:cTn id="49" dur="500" fill="hold"/>
                                        <p:tgtEl>
                                          <p:spTgt spid="184"/>
                                        </p:tgtEl>
                                        <p:attrNameLst>
                                          <p:attrName>ppt_h</p:attrName>
                                        </p:attrNameLst>
                                      </p:cBhvr>
                                      <p:tavLst>
                                        <p:tav tm="0">
                                          <p:val>
                                            <p:fltVal val="0"/>
                                          </p:val>
                                        </p:tav>
                                        <p:tav tm="100000">
                                          <p:val>
                                            <p:strVal val="#ppt_h"/>
                                          </p:val>
                                        </p:tav>
                                      </p:tavLst>
                                    </p:anim>
                                    <p:animEffect transition="in" filter="fade">
                                      <p:cBhvr>
                                        <p:cTn id="50" dur="500"/>
                                        <p:tgtEl>
                                          <p:spTgt spid="184"/>
                                        </p:tgtEl>
                                      </p:cBhvr>
                                    </p:animEffect>
                                  </p:childTnLst>
                                </p:cTn>
                              </p:par>
                              <p:par>
                                <p:cTn id="51" presetID="53" presetClass="entr" presetSubtype="16" fill="hold" nodeType="withEffect">
                                  <p:stCondLst>
                                    <p:cond delay="0"/>
                                  </p:stCondLst>
                                  <p:childTnLst>
                                    <p:set>
                                      <p:cBhvr>
                                        <p:cTn id="52" dur="1" fill="hold">
                                          <p:stCondLst>
                                            <p:cond delay="0"/>
                                          </p:stCondLst>
                                        </p:cTn>
                                        <p:tgtEl>
                                          <p:spTgt spid="172"/>
                                        </p:tgtEl>
                                        <p:attrNameLst>
                                          <p:attrName>style.visibility</p:attrName>
                                        </p:attrNameLst>
                                      </p:cBhvr>
                                      <p:to>
                                        <p:strVal val="visible"/>
                                      </p:to>
                                    </p:set>
                                    <p:anim calcmode="lin" valueType="num">
                                      <p:cBhvr>
                                        <p:cTn id="53" dur="500" fill="hold"/>
                                        <p:tgtEl>
                                          <p:spTgt spid="172"/>
                                        </p:tgtEl>
                                        <p:attrNameLst>
                                          <p:attrName>ppt_w</p:attrName>
                                        </p:attrNameLst>
                                      </p:cBhvr>
                                      <p:tavLst>
                                        <p:tav tm="0">
                                          <p:val>
                                            <p:fltVal val="0"/>
                                          </p:val>
                                        </p:tav>
                                        <p:tav tm="100000">
                                          <p:val>
                                            <p:strVal val="#ppt_w"/>
                                          </p:val>
                                        </p:tav>
                                      </p:tavLst>
                                    </p:anim>
                                    <p:anim calcmode="lin" valueType="num">
                                      <p:cBhvr>
                                        <p:cTn id="54" dur="500" fill="hold"/>
                                        <p:tgtEl>
                                          <p:spTgt spid="172"/>
                                        </p:tgtEl>
                                        <p:attrNameLst>
                                          <p:attrName>ppt_h</p:attrName>
                                        </p:attrNameLst>
                                      </p:cBhvr>
                                      <p:tavLst>
                                        <p:tav tm="0">
                                          <p:val>
                                            <p:fltVal val="0"/>
                                          </p:val>
                                        </p:tav>
                                        <p:tav tm="100000">
                                          <p:val>
                                            <p:strVal val="#ppt_h"/>
                                          </p:val>
                                        </p:tav>
                                      </p:tavLst>
                                    </p:anim>
                                    <p:animEffect transition="in" filter="fade">
                                      <p:cBhvr>
                                        <p:cTn id="55" dur="500"/>
                                        <p:tgtEl>
                                          <p:spTgt spid="172"/>
                                        </p:tgtEl>
                                      </p:cBhvr>
                                    </p:animEffect>
                                  </p:childTnLst>
                                </p:cTn>
                              </p:par>
                              <p:par>
                                <p:cTn id="56" presetID="53" presetClass="entr" presetSubtype="16" fill="hold" nodeType="withEffect">
                                  <p:stCondLst>
                                    <p:cond delay="0"/>
                                  </p:stCondLst>
                                  <p:childTnLst>
                                    <p:set>
                                      <p:cBhvr>
                                        <p:cTn id="57" dur="1" fill="hold">
                                          <p:stCondLst>
                                            <p:cond delay="0"/>
                                          </p:stCondLst>
                                        </p:cTn>
                                        <p:tgtEl>
                                          <p:spTgt spid="152"/>
                                        </p:tgtEl>
                                        <p:attrNameLst>
                                          <p:attrName>style.visibility</p:attrName>
                                        </p:attrNameLst>
                                      </p:cBhvr>
                                      <p:to>
                                        <p:strVal val="visible"/>
                                      </p:to>
                                    </p:set>
                                    <p:anim calcmode="lin" valueType="num">
                                      <p:cBhvr>
                                        <p:cTn id="58" dur="500" fill="hold"/>
                                        <p:tgtEl>
                                          <p:spTgt spid="152"/>
                                        </p:tgtEl>
                                        <p:attrNameLst>
                                          <p:attrName>ppt_w</p:attrName>
                                        </p:attrNameLst>
                                      </p:cBhvr>
                                      <p:tavLst>
                                        <p:tav tm="0">
                                          <p:val>
                                            <p:fltVal val="0"/>
                                          </p:val>
                                        </p:tav>
                                        <p:tav tm="100000">
                                          <p:val>
                                            <p:strVal val="#ppt_w"/>
                                          </p:val>
                                        </p:tav>
                                      </p:tavLst>
                                    </p:anim>
                                    <p:anim calcmode="lin" valueType="num">
                                      <p:cBhvr>
                                        <p:cTn id="59" dur="500" fill="hold"/>
                                        <p:tgtEl>
                                          <p:spTgt spid="152"/>
                                        </p:tgtEl>
                                        <p:attrNameLst>
                                          <p:attrName>ppt_h</p:attrName>
                                        </p:attrNameLst>
                                      </p:cBhvr>
                                      <p:tavLst>
                                        <p:tav tm="0">
                                          <p:val>
                                            <p:fltVal val="0"/>
                                          </p:val>
                                        </p:tav>
                                        <p:tav tm="100000">
                                          <p:val>
                                            <p:strVal val="#ppt_h"/>
                                          </p:val>
                                        </p:tav>
                                      </p:tavLst>
                                    </p:anim>
                                    <p:animEffect transition="in" filter="fade">
                                      <p:cBhvr>
                                        <p:cTn id="60" dur="500"/>
                                        <p:tgtEl>
                                          <p:spTgt spid="152"/>
                                        </p:tgtEl>
                                      </p:cBhvr>
                                    </p:animEffect>
                                  </p:childTnLst>
                                </p:cTn>
                              </p:par>
                              <p:par>
                                <p:cTn id="61" presetID="53" presetClass="entr" presetSubtype="16" fill="hold" nodeType="withEffect">
                                  <p:stCondLst>
                                    <p:cond delay="0"/>
                                  </p:stCondLst>
                                  <p:childTnLst>
                                    <p:set>
                                      <p:cBhvr>
                                        <p:cTn id="62" dur="1" fill="hold">
                                          <p:stCondLst>
                                            <p:cond delay="0"/>
                                          </p:stCondLst>
                                        </p:cTn>
                                        <p:tgtEl>
                                          <p:spTgt spid="147"/>
                                        </p:tgtEl>
                                        <p:attrNameLst>
                                          <p:attrName>style.visibility</p:attrName>
                                        </p:attrNameLst>
                                      </p:cBhvr>
                                      <p:to>
                                        <p:strVal val="visible"/>
                                      </p:to>
                                    </p:set>
                                    <p:anim calcmode="lin" valueType="num">
                                      <p:cBhvr>
                                        <p:cTn id="63" dur="500" fill="hold"/>
                                        <p:tgtEl>
                                          <p:spTgt spid="147"/>
                                        </p:tgtEl>
                                        <p:attrNameLst>
                                          <p:attrName>ppt_w</p:attrName>
                                        </p:attrNameLst>
                                      </p:cBhvr>
                                      <p:tavLst>
                                        <p:tav tm="0">
                                          <p:val>
                                            <p:fltVal val="0"/>
                                          </p:val>
                                        </p:tav>
                                        <p:tav tm="100000">
                                          <p:val>
                                            <p:strVal val="#ppt_w"/>
                                          </p:val>
                                        </p:tav>
                                      </p:tavLst>
                                    </p:anim>
                                    <p:anim calcmode="lin" valueType="num">
                                      <p:cBhvr>
                                        <p:cTn id="64" dur="500" fill="hold"/>
                                        <p:tgtEl>
                                          <p:spTgt spid="147"/>
                                        </p:tgtEl>
                                        <p:attrNameLst>
                                          <p:attrName>ppt_h</p:attrName>
                                        </p:attrNameLst>
                                      </p:cBhvr>
                                      <p:tavLst>
                                        <p:tav tm="0">
                                          <p:val>
                                            <p:fltVal val="0"/>
                                          </p:val>
                                        </p:tav>
                                        <p:tav tm="100000">
                                          <p:val>
                                            <p:strVal val="#ppt_h"/>
                                          </p:val>
                                        </p:tav>
                                      </p:tavLst>
                                    </p:anim>
                                    <p:animEffect transition="in" filter="fade">
                                      <p:cBhvr>
                                        <p:cTn id="65" dur="500"/>
                                        <p:tgtEl>
                                          <p:spTgt spid="147"/>
                                        </p:tgtEl>
                                      </p:cBhvr>
                                    </p:animEffect>
                                  </p:childTnLst>
                                </p:cTn>
                              </p:par>
                            </p:childTnLst>
                          </p:cTn>
                        </p:par>
                        <p:par>
                          <p:cTn id="66" fill="hold">
                            <p:stCondLst>
                              <p:cond delay="3000"/>
                            </p:stCondLst>
                            <p:childTnLst>
                              <p:par>
                                <p:cTn id="67" presetID="42" presetClass="entr" presetSubtype="0" fill="hold" nodeType="after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1000"/>
                                        <p:tgtEl>
                                          <p:spTgt spid="60"/>
                                        </p:tgtEl>
                                      </p:cBhvr>
                                    </p:animEffect>
                                    <p:anim calcmode="lin" valueType="num">
                                      <p:cBhvr>
                                        <p:cTn id="70" dur="1000" fill="hold"/>
                                        <p:tgtEl>
                                          <p:spTgt spid="60"/>
                                        </p:tgtEl>
                                        <p:attrNameLst>
                                          <p:attrName>ppt_x</p:attrName>
                                        </p:attrNameLst>
                                      </p:cBhvr>
                                      <p:tavLst>
                                        <p:tav tm="0">
                                          <p:val>
                                            <p:strVal val="#ppt_x"/>
                                          </p:val>
                                        </p:tav>
                                        <p:tav tm="100000">
                                          <p:val>
                                            <p:strVal val="#ppt_x"/>
                                          </p:val>
                                        </p:tav>
                                      </p:tavLst>
                                    </p:anim>
                                    <p:anim calcmode="lin" valueType="num">
                                      <p:cBhvr>
                                        <p:cTn id="71" dur="1000" fill="hold"/>
                                        <p:tgtEl>
                                          <p:spTgt spid="60"/>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fade">
                                      <p:cBhvr>
                                        <p:cTn id="74" dur="1000"/>
                                        <p:tgtEl>
                                          <p:spTgt spid="63"/>
                                        </p:tgtEl>
                                      </p:cBhvr>
                                    </p:animEffect>
                                    <p:anim calcmode="lin" valueType="num">
                                      <p:cBhvr>
                                        <p:cTn id="75" dur="1000" fill="hold"/>
                                        <p:tgtEl>
                                          <p:spTgt spid="63"/>
                                        </p:tgtEl>
                                        <p:attrNameLst>
                                          <p:attrName>ppt_x</p:attrName>
                                        </p:attrNameLst>
                                      </p:cBhvr>
                                      <p:tavLst>
                                        <p:tav tm="0">
                                          <p:val>
                                            <p:strVal val="#ppt_x"/>
                                          </p:val>
                                        </p:tav>
                                        <p:tav tm="100000">
                                          <p:val>
                                            <p:strVal val="#ppt_x"/>
                                          </p:val>
                                        </p:tav>
                                      </p:tavLst>
                                    </p:anim>
                                    <p:anim calcmode="lin" valueType="num">
                                      <p:cBhvr>
                                        <p:cTn id="76" dur="1000" fill="hold"/>
                                        <p:tgtEl>
                                          <p:spTgt spid="6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fade">
                                      <p:cBhvr>
                                        <p:cTn id="79" dur="1000"/>
                                        <p:tgtEl>
                                          <p:spTgt spid="66"/>
                                        </p:tgtEl>
                                      </p:cBhvr>
                                    </p:animEffect>
                                    <p:anim calcmode="lin" valueType="num">
                                      <p:cBhvr>
                                        <p:cTn id="80" dur="1000" fill="hold"/>
                                        <p:tgtEl>
                                          <p:spTgt spid="66"/>
                                        </p:tgtEl>
                                        <p:attrNameLst>
                                          <p:attrName>ppt_x</p:attrName>
                                        </p:attrNameLst>
                                      </p:cBhvr>
                                      <p:tavLst>
                                        <p:tav tm="0">
                                          <p:val>
                                            <p:strVal val="#ppt_x"/>
                                          </p:val>
                                        </p:tav>
                                        <p:tav tm="100000">
                                          <p:val>
                                            <p:strVal val="#ppt_x"/>
                                          </p:val>
                                        </p:tav>
                                      </p:tavLst>
                                    </p:anim>
                                    <p:anim calcmode="lin" valueType="num">
                                      <p:cBhvr>
                                        <p:cTn id="81" dur="1000" fill="hold"/>
                                        <p:tgtEl>
                                          <p:spTgt spid="66"/>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1000"/>
                                        <p:tgtEl>
                                          <p:spTgt spid="74"/>
                                        </p:tgtEl>
                                      </p:cBhvr>
                                    </p:animEffect>
                                    <p:anim calcmode="lin" valueType="num">
                                      <p:cBhvr>
                                        <p:cTn id="85" dur="1000" fill="hold"/>
                                        <p:tgtEl>
                                          <p:spTgt spid="74"/>
                                        </p:tgtEl>
                                        <p:attrNameLst>
                                          <p:attrName>ppt_x</p:attrName>
                                        </p:attrNameLst>
                                      </p:cBhvr>
                                      <p:tavLst>
                                        <p:tav tm="0">
                                          <p:val>
                                            <p:strVal val="#ppt_x"/>
                                          </p:val>
                                        </p:tav>
                                        <p:tav tm="100000">
                                          <p:val>
                                            <p:strVal val="#ppt_x"/>
                                          </p:val>
                                        </p:tav>
                                      </p:tavLst>
                                    </p:anim>
                                    <p:anim calcmode="lin" valueType="num">
                                      <p:cBhvr>
                                        <p:cTn id="86"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40" grpId="0" animBg="1"/>
      <p:bldP spid="141" grpId="0" animBg="1"/>
      <p:bldP spid="1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Freeform 10"/>
          <p:cNvSpPr>
            <a:spLocks/>
          </p:cNvSpPr>
          <p:nvPr/>
        </p:nvSpPr>
        <p:spPr bwMode="auto">
          <a:xfrm>
            <a:off x="2841721" y="1272392"/>
            <a:ext cx="1460540" cy="1613764"/>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68" name="矩形 67"/>
          <p:cNvSpPr/>
          <p:nvPr/>
        </p:nvSpPr>
        <p:spPr>
          <a:xfrm rot="3203510">
            <a:off x="1811829" y="1709965"/>
            <a:ext cx="2063438" cy="2063158"/>
          </a:xfrm>
          <a:prstGeom prst="rect">
            <a:avLst/>
          </a:prstGeom>
          <a:noFill/>
          <a:ln w="25400" cap="flat" cmpd="sng" algn="ctr">
            <a:noFill/>
            <a:prstDash val="solid"/>
          </a:ln>
          <a:effectLst/>
        </p:spPr>
        <p:txBody>
          <a:bodyPr spcFirstLastPara="1" lIns="67217" tIns="33610" rIns="67217" bIns="33610" numCol="1" anchor="ctr">
            <a:prstTxWarp prst="textArchUp">
              <a:avLst/>
            </a:prstTxWarp>
          </a:bodyPr>
          <a:lstStyle/>
          <a:p>
            <a:pPr algn="ctr" defTabSz="685874">
              <a:defRPr/>
            </a:pPr>
            <a:r>
              <a:rPr lang="zh-CN" altLang="en-US" kern="0" dirty="0">
                <a:solidFill>
                  <a:srgbClr val="F9F9F9"/>
                </a:solidFill>
                <a:latin typeface="微软雅黑" pitchFamily="34" charset="-122"/>
                <a:ea typeface="微软雅黑" pitchFamily="34" charset="-122"/>
              </a:rPr>
              <a:t>此处添加文本</a:t>
            </a:r>
          </a:p>
        </p:txBody>
      </p:sp>
      <p:sp>
        <p:nvSpPr>
          <p:cNvPr id="69" name="Freeform 7"/>
          <p:cNvSpPr>
            <a:spLocks/>
          </p:cNvSpPr>
          <p:nvPr/>
        </p:nvSpPr>
        <p:spPr bwMode="auto">
          <a:xfrm>
            <a:off x="1388463" y="1269957"/>
            <a:ext cx="1613641" cy="1461867"/>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solidFill>
            <a:schemeClr val="bg1">
              <a:lumMod val="50000"/>
            </a:schemeClr>
          </a:solid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a:p>
        </p:txBody>
      </p:sp>
      <p:sp>
        <p:nvSpPr>
          <p:cNvPr id="70" name="矩形 69"/>
          <p:cNvSpPr/>
          <p:nvPr/>
        </p:nvSpPr>
        <p:spPr>
          <a:xfrm rot="19403510">
            <a:off x="1789211" y="1707496"/>
            <a:ext cx="2063158" cy="2063438"/>
          </a:xfrm>
          <a:prstGeom prst="rect">
            <a:avLst/>
          </a:prstGeom>
          <a:noFill/>
          <a:ln w="25400" cap="flat" cmpd="sng" algn="ctr">
            <a:noFill/>
            <a:prstDash val="solid"/>
          </a:ln>
          <a:effectLst/>
        </p:spPr>
        <p:txBody>
          <a:bodyPr spcFirstLastPara="1" lIns="67217" tIns="33610" rIns="67217" bIns="33610" numCol="1" anchor="ctr">
            <a:prstTxWarp prst="textArchUp">
              <a:avLst/>
            </a:prstTxWarp>
          </a:bodyPr>
          <a:lstStyle/>
          <a:p>
            <a:pPr algn="ctr" defTabSz="685874">
              <a:defRPr/>
            </a:pPr>
            <a:r>
              <a:rPr lang="zh-CN" altLang="en-US" kern="0" dirty="0">
                <a:solidFill>
                  <a:schemeClr val="bg1"/>
                </a:solidFill>
                <a:latin typeface="微软雅黑" pitchFamily="34" charset="-122"/>
                <a:ea typeface="微软雅黑" pitchFamily="34" charset="-122"/>
              </a:rPr>
              <a:t>此处添加文本</a:t>
            </a:r>
          </a:p>
        </p:txBody>
      </p:sp>
      <p:sp>
        <p:nvSpPr>
          <p:cNvPr id="71" name="Freeform 8"/>
          <p:cNvSpPr>
            <a:spLocks/>
          </p:cNvSpPr>
          <p:nvPr/>
        </p:nvSpPr>
        <p:spPr bwMode="auto">
          <a:xfrm>
            <a:off x="1382396" y="2594509"/>
            <a:ext cx="1461755" cy="1611335"/>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solidFill>
            <a:srgbClr val="C00000"/>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a:p>
        </p:txBody>
      </p:sp>
      <p:sp>
        <p:nvSpPr>
          <p:cNvPr id="72" name="矩形 71"/>
          <p:cNvSpPr/>
          <p:nvPr/>
        </p:nvSpPr>
        <p:spPr>
          <a:xfrm rot="14003510">
            <a:off x="1811825" y="1709969"/>
            <a:ext cx="2063437" cy="2063159"/>
          </a:xfrm>
          <a:prstGeom prst="rect">
            <a:avLst/>
          </a:prstGeom>
          <a:noFill/>
          <a:ln w="25400" cap="flat" cmpd="sng" algn="ctr">
            <a:noFill/>
            <a:prstDash val="solid"/>
          </a:ln>
          <a:effectLst/>
        </p:spPr>
        <p:txBody>
          <a:bodyPr spcFirstLastPara="1" lIns="67217" tIns="33610" rIns="67217" bIns="33610" numCol="1" anchor="ctr">
            <a:prstTxWarp prst="textArchUp">
              <a:avLst/>
            </a:prstTxWarp>
          </a:bodyPr>
          <a:lstStyle/>
          <a:p>
            <a:pPr algn="ctr" defTabSz="685874">
              <a:defRPr/>
            </a:pPr>
            <a:r>
              <a:rPr lang="zh-CN" altLang="en-US" kern="0" dirty="0">
                <a:solidFill>
                  <a:schemeClr val="bg1"/>
                </a:solidFill>
                <a:latin typeface="微软雅黑" pitchFamily="34" charset="-122"/>
                <a:ea typeface="微软雅黑" pitchFamily="34" charset="-122"/>
              </a:rPr>
              <a:t>此处添加文本</a:t>
            </a:r>
          </a:p>
        </p:txBody>
      </p:sp>
      <p:sp>
        <p:nvSpPr>
          <p:cNvPr id="73" name="Freeform 12"/>
          <p:cNvSpPr>
            <a:spLocks/>
          </p:cNvSpPr>
          <p:nvPr/>
        </p:nvSpPr>
        <p:spPr bwMode="auto">
          <a:xfrm>
            <a:off x="2698341" y="2737902"/>
            <a:ext cx="1611211" cy="1461867"/>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solidFill>
            <a:schemeClr val="bg1">
              <a:lumMod val="50000"/>
            </a:schemeClr>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prstTxWarp prst="textNoShape">
              <a:avLst/>
            </a:prstTxWarp>
            <a:noAutofit/>
          </a:bodyPr>
          <a:lstStyle/>
          <a:p>
            <a:pPr algn="ctr"/>
            <a:endParaRPr lang="zh-CN" altLang="en-US"/>
          </a:p>
        </p:txBody>
      </p:sp>
      <p:sp>
        <p:nvSpPr>
          <p:cNvPr id="74" name="矩形 73"/>
          <p:cNvSpPr/>
          <p:nvPr/>
        </p:nvSpPr>
        <p:spPr>
          <a:xfrm rot="8603510">
            <a:off x="1811964" y="1709830"/>
            <a:ext cx="2063158" cy="2063438"/>
          </a:xfrm>
          <a:prstGeom prst="rect">
            <a:avLst/>
          </a:prstGeom>
          <a:noFill/>
          <a:ln w="25400" cap="flat" cmpd="sng" algn="ctr">
            <a:noFill/>
            <a:prstDash val="solid"/>
          </a:ln>
          <a:effectLst/>
        </p:spPr>
        <p:txBody>
          <a:bodyPr spcFirstLastPara="1" lIns="67217" tIns="33610" rIns="67217" bIns="33610" numCol="1" anchor="ctr">
            <a:prstTxWarp prst="textArchUp">
              <a:avLst/>
            </a:prstTxWarp>
          </a:bodyPr>
          <a:lstStyle/>
          <a:p>
            <a:pPr algn="ctr" defTabSz="685874">
              <a:defRPr/>
            </a:pPr>
            <a:r>
              <a:rPr lang="zh-CN" altLang="en-US" kern="0" dirty="0">
                <a:solidFill>
                  <a:schemeClr val="bg1"/>
                </a:solidFill>
                <a:latin typeface="微软雅黑" pitchFamily="34" charset="-122"/>
                <a:ea typeface="微软雅黑" pitchFamily="34" charset="-122"/>
              </a:rPr>
              <a:t>此处添加文本</a:t>
            </a:r>
          </a:p>
        </p:txBody>
      </p:sp>
      <p:grpSp>
        <p:nvGrpSpPr>
          <p:cNvPr id="76" name="组合 75"/>
          <p:cNvGrpSpPr/>
          <p:nvPr/>
        </p:nvGrpSpPr>
        <p:grpSpPr>
          <a:xfrm>
            <a:off x="2282584" y="2159255"/>
            <a:ext cx="1144992" cy="1145147"/>
            <a:chOff x="3042917" y="2878118"/>
            <a:chExt cx="1526391" cy="1526391"/>
          </a:xfrm>
        </p:grpSpPr>
        <p:sp>
          <p:nvSpPr>
            <p:cNvPr id="77" name="椭圆 76"/>
            <p:cNvSpPr/>
            <p:nvPr/>
          </p:nvSpPr>
          <p:spPr>
            <a:xfrm>
              <a:off x="3042917" y="2878118"/>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3357075" y="3261471"/>
              <a:ext cx="898071" cy="658587"/>
            </a:xfrm>
            <a:custGeom>
              <a:avLst/>
              <a:gdLst/>
              <a:ahLst/>
              <a:cxnLst/>
              <a:rect l="l" t="t" r="r" b="b"/>
              <a:pathLst>
                <a:path w="898071" h="658586">
                  <a:moveTo>
                    <a:pt x="359228" y="0"/>
                  </a:moveTo>
                  <a:cubicBezTo>
                    <a:pt x="407874" y="0"/>
                    <a:pt x="452388" y="13565"/>
                    <a:pt x="492770" y="40694"/>
                  </a:cubicBezTo>
                  <a:cubicBezTo>
                    <a:pt x="533152" y="67824"/>
                    <a:pt x="562542" y="103840"/>
                    <a:pt x="580939" y="148744"/>
                  </a:cubicBezTo>
                  <a:cubicBezTo>
                    <a:pt x="603080" y="129410"/>
                    <a:pt x="628962" y="119743"/>
                    <a:pt x="658585" y="119743"/>
                  </a:cubicBezTo>
                  <a:cubicBezTo>
                    <a:pt x="691640" y="119743"/>
                    <a:pt x="719860" y="131437"/>
                    <a:pt x="743247" y="154824"/>
                  </a:cubicBezTo>
                  <a:cubicBezTo>
                    <a:pt x="766634" y="178212"/>
                    <a:pt x="778328" y="206432"/>
                    <a:pt x="778328" y="239486"/>
                  </a:cubicBezTo>
                  <a:cubicBezTo>
                    <a:pt x="778328" y="263185"/>
                    <a:pt x="771936" y="284702"/>
                    <a:pt x="759151" y="304035"/>
                  </a:cubicBezTo>
                  <a:cubicBezTo>
                    <a:pt x="799689" y="313702"/>
                    <a:pt x="832977" y="334828"/>
                    <a:pt x="859014" y="367415"/>
                  </a:cubicBezTo>
                  <a:cubicBezTo>
                    <a:pt x="885053" y="400001"/>
                    <a:pt x="898071" y="437186"/>
                    <a:pt x="898071" y="478972"/>
                  </a:cubicBezTo>
                  <a:cubicBezTo>
                    <a:pt x="898071" y="528553"/>
                    <a:pt x="880530" y="570884"/>
                    <a:pt x="845449" y="605965"/>
                  </a:cubicBezTo>
                  <a:cubicBezTo>
                    <a:pt x="810369" y="641046"/>
                    <a:pt x="768038" y="658586"/>
                    <a:pt x="718456" y="658586"/>
                  </a:cubicBezTo>
                  <a:lnTo>
                    <a:pt x="209550" y="658586"/>
                  </a:lnTo>
                  <a:cubicBezTo>
                    <a:pt x="151861" y="658586"/>
                    <a:pt x="102514" y="638083"/>
                    <a:pt x="61508" y="597078"/>
                  </a:cubicBezTo>
                  <a:cubicBezTo>
                    <a:pt x="20503" y="556072"/>
                    <a:pt x="0" y="506725"/>
                    <a:pt x="0" y="449036"/>
                  </a:cubicBezTo>
                  <a:cubicBezTo>
                    <a:pt x="0" y="408498"/>
                    <a:pt x="10914" y="371079"/>
                    <a:pt x="32742" y="336777"/>
                  </a:cubicBezTo>
                  <a:cubicBezTo>
                    <a:pt x="54570" y="302476"/>
                    <a:pt x="83882" y="276750"/>
                    <a:pt x="120678" y="259599"/>
                  </a:cubicBezTo>
                  <a:cubicBezTo>
                    <a:pt x="120055" y="250244"/>
                    <a:pt x="119742" y="243540"/>
                    <a:pt x="119742" y="239486"/>
                  </a:cubicBezTo>
                  <a:cubicBezTo>
                    <a:pt x="119742" y="173378"/>
                    <a:pt x="143129" y="116937"/>
                    <a:pt x="189904" y="70162"/>
                  </a:cubicBezTo>
                  <a:cubicBezTo>
                    <a:pt x="236679" y="23388"/>
                    <a:pt x="293121" y="0"/>
                    <a:pt x="359228" y="0"/>
                  </a:cubicBezTo>
                  <a:close/>
                  <a:moveTo>
                    <a:pt x="419100" y="164647"/>
                  </a:moveTo>
                  <a:cubicBezTo>
                    <a:pt x="414734" y="164647"/>
                    <a:pt x="411148" y="166050"/>
                    <a:pt x="408341" y="168857"/>
                  </a:cubicBezTo>
                  <a:lnTo>
                    <a:pt x="244163" y="333035"/>
                  </a:lnTo>
                  <a:cubicBezTo>
                    <a:pt x="241045" y="336777"/>
                    <a:pt x="239485" y="340519"/>
                    <a:pt x="239485" y="344261"/>
                  </a:cubicBezTo>
                  <a:cubicBezTo>
                    <a:pt x="239485" y="348627"/>
                    <a:pt x="240889" y="352213"/>
                    <a:pt x="243695" y="355019"/>
                  </a:cubicBezTo>
                  <a:cubicBezTo>
                    <a:pt x="246502" y="357826"/>
                    <a:pt x="250088" y="359229"/>
                    <a:pt x="254453" y="359229"/>
                  </a:cubicBezTo>
                  <a:lnTo>
                    <a:pt x="359228" y="359229"/>
                  </a:lnTo>
                  <a:lnTo>
                    <a:pt x="359228" y="523875"/>
                  </a:lnTo>
                  <a:cubicBezTo>
                    <a:pt x="359228" y="527929"/>
                    <a:pt x="360710" y="531437"/>
                    <a:pt x="363672" y="534400"/>
                  </a:cubicBezTo>
                  <a:cubicBezTo>
                    <a:pt x="366634" y="537362"/>
                    <a:pt x="370142" y="538843"/>
                    <a:pt x="374196" y="538843"/>
                  </a:cubicBezTo>
                  <a:lnTo>
                    <a:pt x="464003" y="538843"/>
                  </a:lnTo>
                  <a:cubicBezTo>
                    <a:pt x="468057" y="538843"/>
                    <a:pt x="471566" y="537362"/>
                    <a:pt x="474527" y="534400"/>
                  </a:cubicBezTo>
                  <a:cubicBezTo>
                    <a:pt x="477490" y="531437"/>
                    <a:pt x="478971" y="527929"/>
                    <a:pt x="478971" y="523875"/>
                  </a:cubicBezTo>
                  <a:lnTo>
                    <a:pt x="478971" y="359229"/>
                  </a:lnTo>
                  <a:lnTo>
                    <a:pt x="583746" y="359229"/>
                  </a:lnTo>
                  <a:cubicBezTo>
                    <a:pt x="587801" y="359229"/>
                    <a:pt x="591308" y="357748"/>
                    <a:pt x="594270" y="354785"/>
                  </a:cubicBezTo>
                  <a:cubicBezTo>
                    <a:pt x="597233" y="351823"/>
                    <a:pt x="598714" y="348315"/>
                    <a:pt x="598714" y="344261"/>
                  </a:cubicBezTo>
                  <a:cubicBezTo>
                    <a:pt x="598714" y="339896"/>
                    <a:pt x="597310" y="336309"/>
                    <a:pt x="594504" y="333503"/>
                  </a:cubicBezTo>
                  <a:lnTo>
                    <a:pt x="429858" y="168857"/>
                  </a:lnTo>
                  <a:cubicBezTo>
                    <a:pt x="427051" y="166050"/>
                    <a:pt x="423465" y="164647"/>
                    <a:pt x="419100" y="164647"/>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4928945" y="1482535"/>
            <a:ext cx="476412" cy="493169"/>
            <a:chOff x="6242320" y="1105727"/>
            <a:chExt cx="635106" cy="657357"/>
          </a:xfrm>
        </p:grpSpPr>
        <p:sp>
          <p:nvSpPr>
            <p:cNvPr id="80"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a:solidFill>
                    <a:srgbClr val="C00000"/>
                  </a:solidFill>
                  <a:latin typeface="Impact" pitchFamily="34" charset="0"/>
                  <a:ea typeface="微软雅黑" pitchFamily="34" charset="-122"/>
                </a:rPr>
                <a:t>01</a:t>
              </a:r>
              <a:endParaRPr lang="zh-CN" altLang="en-US" sz="2400" dirty="0">
                <a:solidFill>
                  <a:srgbClr val="C00000"/>
                </a:solidFill>
                <a:latin typeface="微软雅黑" pitchFamily="34" charset="-122"/>
                <a:ea typeface="微软雅黑" pitchFamily="34" charset="-122"/>
              </a:endParaRPr>
            </a:p>
          </p:txBody>
        </p:sp>
        <p:sp>
          <p:nvSpPr>
            <p:cNvPr id="81" name="文本框 22"/>
            <p:cNvSpPr txBox="1"/>
            <p:nvPr/>
          </p:nvSpPr>
          <p:spPr>
            <a:xfrm>
              <a:off x="6242320" y="1516938"/>
              <a:ext cx="635106" cy="246146"/>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grpSp>
        <p:nvGrpSpPr>
          <p:cNvPr id="82" name="组合 81"/>
          <p:cNvGrpSpPr/>
          <p:nvPr/>
        </p:nvGrpSpPr>
        <p:grpSpPr>
          <a:xfrm>
            <a:off x="4928945" y="2209824"/>
            <a:ext cx="476412" cy="497001"/>
            <a:chOff x="6242320" y="2373233"/>
            <a:chExt cx="635106" cy="662463"/>
          </a:xfrm>
        </p:grpSpPr>
        <p:sp>
          <p:nvSpPr>
            <p:cNvPr id="83" name="TextBox 6"/>
            <p:cNvSpPr txBox="1"/>
            <p:nvPr/>
          </p:nvSpPr>
          <p:spPr>
            <a:xfrm>
              <a:off x="6327224" y="2373233"/>
              <a:ext cx="448425" cy="492443"/>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02</a:t>
              </a:r>
              <a:endParaRPr lang="zh-CN" altLang="en-US" sz="2400" dirty="0">
                <a:solidFill>
                  <a:schemeClr val="bg1">
                    <a:lumMod val="50000"/>
                  </a:schemeClr>
                </a:solidFill>
                <a:latin typeface="微软雅黑" pitchFamily="34" charset="-122"/>
                <a:ea typeface="微软雅黑" pitchFamily="34" charset="-122"/>
              </a:endParaRPr>
            </a:p>
          </p:txBody>
        </p:sp>
        <p:sp>
          <p:nvSpPr>
            <p:cNvPr id="84" name="文本框 23"/>
            <p:cNvSpPr txBox="1"/>
            <p:nvPr/>
          </p:nvSpPr>
          <p:spPr>
            <a:xfrm>
              <a:off x="6242320" y="2789551"/>
              <a:ext cx="635106" cy="246145"/>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grpSp>
        <p:nvGrpSpPr>
          <p:cNvPr id="85" name="组合 84"/>
          <p:cNvGrpSpPr/>
          <p:nvPr/>
        </p:nvGrpSpPr>
        <p:grpSpPr>
          <a:xfrm>
            <a:off x="4928945" y="2940948"/>
            <a:ext cx="476412" cy="488547"/>
            <a:chOff x="6242320" y="3640739"/>
            <a:chExt cx="635106" cy="651195"/>
          </a:xfrm>
        </p:grpSpPr>
        <p:sp>
          <p:nvSpPr>
            <p:cNvPr id="86" name="TextBox 6"/>
            <p:cNvSpPr txBox="1"/>
            <p:nvPr/>
          </p:nvSpPr>
          <p:spPr>
            <a:xfrm>
              <a:off x="6327224" y="3640739"/>
              <a:ext cx="448425" cy="492443"/>
            </a:xfrm>
            <a:prstGeom prst="rect">
              <a:avLst/>
            </a:prstGeom>
            <a:noFill/>
          </p:spPr>
          <p:txBody>
            <a:bodyPr vert="horz" wrap="square" lIns="0" tIns="0" rIns="0" bIns="0" rtlCol="0" anchor="ctr">
              <a:spAutoFit/>
            </a:bodyPr>
            <a:lstStyle/>
            <a:p>
              <a:pPr algn="l"/>
              <a:r>
                <a:rPr lang="en-US" altLang="zh-CN" sz="2400" dirty="0">
                  <a:solidFill>
                    <a:srgbClr val="C00000"/>
                  </a:solidFill>
                  <a:latin typeface="Impact" pitchFamily="34" charset="0"/>
                  <a:ea typeface="微软雅黑" pitchFamily="34" charset="-122"/>
                </a:rPr>
                <a:t>03</a:t>
              </a:r>
              <a:endParaRPr lang="zh-CN" altLang="en-US" sz="2400" dirty="0">
                <a:solidFill>
                  <a:srgbClr val="C00000"/>
                </a:solidFill>
                <a:latin typeface="微软雅黑" pitchFamily="34" charset="-122"/>
                <a:ea typeface="微软雅黑" pitchFamily="34" charset="-122"/>
              </a:endParaRPr>
            </a:p>
          </p:txBody>
        </p:sp>
        <p:sp>
          <p:nvSpPr>
            <p:cNvPr id="87" name="文本框 24"/>
            <p:cNvSpPr txBox="1"/>
            <p:nvPr/>
          </p:nvSpPr>
          <p:spPr>
            <a:xfrm>
              <a:off x="6242320" y="4045789"/>
              <a:ext cx="635106" cy="246145"/>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grpSp>
        <p:nvGrpSpPr>
          <p:cNvPr id="115" name="组合 114"/>
          <p:cNvGrpSpPr/>
          <p:nvPr/>
        </p:nvGrpSpPr>
        <p:grpSpPr>
          <a:xfrm>
            <a:off x="4928945" y="3663617"/>
            <a:ext cx="476412" cy="480094"/>
            <a:chOff x="6250444" y="4908245"/>
            <a:chExt cx="635106" cy="639927"/>
          </a:xfrm>
        </p:grpSpPr>
        <p:sp>
          <p:nvSpPr>
            <p:cNvPr id="116" name="TextBox 6"/>
            <p:cNvSpPr txBox="1"/>
            <p:nvPr/>
          </p:nvSpPr>
          <p:spPr>
            <a:xfrm>
              <a:off x="6327224" y="4908245"/>
              <a:ext cx="448425" cy="492443"/>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04</a:t>
              </a:r>
              <a:endParaRPr lang="zh-CN" altLang="en-US" sz="2400" dirty="0">
                <a:solidFill>
                  <a:schemeClr val="bg1">
                    <a:lumMod val="50000"/>
                  </a:schemeClr>
                </a:solidFill>
                <a:latin typeface="微软雅黑" pitchFamily="34" charset="-122"/>
                <a:ea typeface="微软雅黑" pitchFamily="34" charset="-122"/>
              </a:endParaRPr>
            </a:p>
          </p:txBody>
        </p:sp>
        <p:sp>
          <p:nvSpPr>
            <p:cNvPr id="117" name="文本框 25"/>
            <p:cNvSpPr txBox="1"/>
            <p:nvPr/>
          </p:nvSpPr>
          <p:spPr>
            <a:xfrm>
              <a:off x="6250444" y="5302027"/>
              <a:ext cx="635106" cy="246145"/>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grpSp>
        <p:nvGrpSpPr>
          <p:cNvPr id="118" name="组合 117"/>
          <p:cNvGrpSpPr/>
          <p:nvPr/>
        </p:nvGrpSpPr>
        <p:grpSpPr>
          <a:xfrm>
            <a:off x="4992635" y="2023703"/>
            <a:ext cx="2484431" cy="7145"/>
            <a:chOff x="6327224" y="1896619"/>
            <a:chExt cx="2624395" cy="9524"/>
          </a:xfrm>
        </p:grpSpPr>
        <p:cxnSp>
          <p:nvCxnSpPr>
            <p:cNvPr id="119" name="直接连接符 118"/>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21" name="组合 120"/>
          <p:cNvGrpSpPr/>
          <p:nvPr/>
        </p:nvGrpSpPr>
        <p:grpSpPr>
          <a:xfrm>
            <a:off x="4992635" y="2722695"/>
            <a:ext cx="2484431" cy="7145"/>
            <a:chOff x="6327224" y="1896619"/>
            <a:chExt cx="2624395" cy="9524"/>
          </a:xfrm>
        </p:grpSpPr>
        <p:cxnSp>
          <p:nvCxnSpPr>
            <p:cNvPr id="122" name="直接连接符 121"/>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24" name="组合 123"/>
          <p:cNvGrpSpPr/>
          <p:nvPr/>
        </p:nvGrpSpPr>
        <p:grpSpPr>
          <a:xfrm>
            <a:off x="4992635" y="3421685"/>
            <a:ext cx="2484431" cy="7145"/>
            <a:chOff x="6327224" y="1896619"/>
            <a:chExt cx="2624395" cy="9524"/>
          </a:xfrm>
        </p:grpSpPr>
        <p:cxnSp>
          <p:nvCxnSpPr>
            <p:cNvPr id="125" name="直接连接符 124"/>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27" name="组合 126"/>
          <p:cNvGrpSpPr/>
          <p:nvPr/>
        </p:nvGrpSpPr>
        <p:grpSpPr>
          <a:xfrm>
            <a:off x="4992635" y="4120678"/>
            <a:ext cx="2484431" cy="7145"/>
            <a:chOff x="6327224" y="1896619"/>
            <a:chExt cx="2624395" cy="9524"/>
          </a:xfrm>
        </p:grpSpPr>
        <p:cxnSp>
          <p:nvCxnSpPr>
            <p:cNvPr id="128" name="直接连接符 127"/>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30" name="文本框 44"/>
          <p:cNvSpPr txBox="1"/>
          <p:nvPr/>
        </p:nvSpPr>
        <p:spPr>
          <a:xfrm>
            <a:off x="5562095" y="1500638"/>
            <a:ext cx="1914972" cy="401772"/>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131" name="文本框 45"/>
          <p:cNvSpPr txBox="1"/>
          <p:nvPr/>
        </p:nvSpPr>
        <p:spPr>
          <a:xfrm>
            <a:off x="5562095" y="2247254"/>
            <a:ext cx="1914972" cy="401772"/>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132" name="文本框 46"/>
          <p:cNvSpPr txBox="1"/>
          <p:nvPr/>
        </p:nvSpPr>
        <p:spPr>
          <a:xfrm>
            <a:off x="5562095" y="2940951"/>
            <a:ext cx="1914972" cy="401772"/>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133" name="文本框 47"/>
          <p:cNvSpPr txBox="1"/>
          <p:nvPr/>
        </p:nvSpPr>
        <p:spPr>
          <a:xfrm>
            <a:off x="5562095" y="3647458"/>
            <a:ext cx="1914972" cy="401772"/>
          </a:xfrm>
          <a:prstGeom prst="rect">
            <a:avLst/>
          </a:prstGeom>
          <a:noFill/>
        </p:spPr>
        <p:txBody>
          <a:bodyPr wrap="square" lIns="68589" tIns="34295" rIns="68589" bIns="34295"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Tree>
    <p:extLst>
      <p:ext uri="{BB962C8B-B14F-4D97-AF65-F5344CB8AC3E}">
        <p14:creationId xmlns:p14="http://schemas.microsoft.com/office/powerpoint/2010/main" val="369126219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ipe(down)">
                                      <p:cBhvr>
                                        <p:cTn id="13" dur="500"/>
                                        <p:tgtEl>
                                          <p:spTgt spid="6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wipe(up)">
                                      <p:cBhvr>
                                        <p:cTn id="21" dur="500"/>
                                        <p:tgtEl>
                                          <p:spTgt spid="73"/>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right)">
                                      <p:cBhvr>
                                        <p:cTn id="25" dur="500"/>
                                        <p:tgtEl>
                                          <p:spTgt spid="7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childTnLst>
                          </p:cTn>
                        </p:par>
                        <p:par>
                          <p:cTn id="38" fill="hold">
                            <p:stCondLst>
                              <p:cond delay="2500"/>
                            </p:stCondLst>
                            <p:childTnLst>
                              <p:par>
                                <p:cTn id="39" presetID="22" presetClass="entr" presetSubtype="4" fill="hold"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down)">
                                      <p:cBhvr>
                                        <p:cTn id="41" dur="500"/>
                                        <p:tgtEl>
                                          <p:spTgt spid="79"/>
                                        </p:tgtEl>
                                      </p:cBhvr>
                                    </p:animEffect>
                                  </p:childTnLst>
                                </p:cTn>
                              </p:par>
                              <p:par>
                                <p:cTn id="42" presetID="22" presetClass="entr" presetSubtype="4" fill="hold"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wipe(down)">
                                      <p:cBhvr>
                                        <p:cTn id="44" dur="500"/>
                                        <p:tgtEl>
                                          <p:spTgt spid="82"/>
                                        </p:tgtEl>
                                      </p:cBhvr>
                                    </p:animEffect>
                                  </p:childTnLst>
                                </p:cTn>
                              </p:par>
                              <p:par>
                                <p:cTn id="45" presetID="22" presetClass="entr" presetSubtype="4" fill="hold" nodeType="with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down)">
                                      <p:cBhvr>
                                        <p:cTn id="47" dur="500"/>
                                        <p:tgtEl>
                                          <p:spTgt spid="85"/>
                                        </p:tgtEl>
                                      </p:cBhvr>
                                    </p:animEffect>
                                  </p:childTnLst>
                                </p:cTn>
                              </p:par>
                              <p:par>
                                <p:cTn id="48" presetID="22" presetClass="entr" presetSubtype="4" fill="hold" nodeType="withEffect">
                                  <p:stCondLst>
                                    <p:cond delay="0"/>
                                  </p:stCondLst>
                                  <p:childTnLst>
                                    <p:set>
                                      <p:cBhvr>
                                        <p:cTn id="49" dur="1" fill="hold">
                                          <p:stCondLst>
                                            <p:cond delay="0"/>
                                          </p:stCondLst>
                                        </p:cTn>
                                        <p:tgtEl>
                                          <p:spTgt spid="115"/>
                                        </p:tgtEl>
                                        <p:attrNameLst>
                                          <p:attrName>style.visibility</p:attrName>
                                        </p:attrNameLst>
                                      </p:cBhvr>
                                      <p:to>
                                        <p:strVal val="visible"/>
                                      </p:to>
                                    </p:set>
                                    <p:animEffect transition="in" filter="wipe(down)">
                                      <p:cBhvr>
                                        <p:cTn id="50" dur="500"/>
                                        <p:tgtEl>
                                          <p:spTgt spid="115"/>
                                        </p:tgtEl>
                                      </p:cBhvr>
                                    </p:animEffect>
                                  </p:childTnLst>
                                </p:cTn>
                              </p:par>
                              <p:par>
                                <p:cTn id="51" presetID="22" presetClass="entr" presetSubtype="4" fill="hold" nodeType="with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wipe(down)">
                                      <p:cBhvr>
                                        <p:cTn id="53" dur="500"/>
                                        <p:tgtEl>
                                          <p:spTgt spid="118"/>
                                        </p:tgtEl>
                                      </p:cBhvr>
                                    </p:animEffect>
                                  </p:childTnLst>
                                </p:cTn>
                              </p:par>
                              <p:par>
                                <p:cTn id="54" presetID="22" presetClass="entr" presetSubtype="4" fill="hold" nodeType="with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down)">
                                      <p:cBhvr>
                                        <p:cTn id="56" dur="500"/>
                                        <p:tgtEl>
                                          <p:spTgt spid="121"/>
                                        </p:tgtEl>
                                      </p:cBhvr>
                                    </p:animEffect>
                                  </p:childTnLst>
                                </p:cTn>
                              </p:par>
                              <p:par>
                                <p:cTn id="57" presetID="22" presetClass="entr" presetSubtype="4" fill="hold" nodeType="withEffect">
                                  <p:stCondLst>
                                    <p:cond delay="0"/>
                                  </p:stCondLst>
                                  <p:childTnLst>
                                    <p:set>
                                      <p:cBhvr>
                                        <p:cTn id="58" dur="1" fill="hold">
                                          <p:stCondLst>
                                            <p:cond delay="0"/>
                                          </p:stCondLst>
                                        </p:cTn>
                                        <p:tgtEl>
                                          <p:spTgt spid="124"/>
                                        </p:tgtEl>
                                        <p:attrNameLst>
                                          <p:attrName>style.visibility</p:attrName>
                                        </p:attrNameLst>
                                      </p:cBhvr>
                                      <p:to>
                                        <p:strVal val="visible"/>
                                      </p:to>
                                    </p:set>
                                    <p:animEffect transition="in" filter="wipe(down)">
                                      <p:cBhvr>
                                        <p:cTn id="59" dur="500"/>
                                        <p:tgtEl>
                                          <p:spTgt spid="124"/>
                                        </p:tgtEl>
                                      </p:cBhvr>
                                    </p:animEffect>
                                  </p:childTnLst>
                                </p:cTn>
                              </p:par>
                              <p:par>
                                <p:cTn id="60" presetID="22" presetClass="entr" presetSubtype="4" fill="hold" nodeType="withEffect">
                                  <p:stCondLst>
                                    <p:cond delay="0"/>
                                  </p:stCondLst>
                                  <p:childTnLst>
                                    <p:set>
                                      <p:cBhvr>
                                        <p:cTn id="61" dur="1" fill="hold">
                                          <p:stCondLst>
                                            <p:cond delay="0"/>
                                          </p:stCondLst>
                                        </p:cTn>
                                        <p:tgtEl>
                                          <p:spTgt spid="127"/>
                                        </p:tgtEl>
                                        <p:attrNameLst>
                                          <p:attrName>style.visibility</p:attrName>
                                        </p:attrNameLst>
                                      </p:cBhvr>
                                      <p:to>
                                        <p:strVal val="visible"/>
                                      </p:to>
                                    </p:set>
                                    <p:animEffect transition="in" filter="wipe(down)">
                                      <p:cBhvr>
                                        <p:cTn id="62" dur="500"/>
                                        <p:tgtEl>
                                          <p:spTgt spid="127"/>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30"/>
                                        </p:tgtEl>
                                        <p:attrNameLst>
                                          <p:attrName>style.visibility</p:attrName>
                                        </p:attrNameLst>
                                      </p:cBhvr>
                                      <p:to>
                                        <p:strVal val="visible"/>
                                      </p:to>
                                    </p:set>
                                    <p:animEffect transition="in" filter="wipe(down)">
                                      <p:cBhvr>
                                        <p:cTn id="65" dur="500"/>
                                        <p:tgtEl>
                                          <p:spTgt spid="13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31"/>
                                        </p:tgtEl>
                                        <p:attrNameLst>
                                          <p:attrName>style.visibility</p:attrName>
                                        </p:attrNameLst>
                                      </p:cBhvr>
                                      <p:to>
                                        <p:strVal val="visible"/>
                                      </p:to>
                                    </p:set>
                                    <p:animEffect transition="in" filter="wipe(down)">
                                      <p:cBhvr>
                                        <p:cTn id="68" dur="500"/>
                                        <p:tgtEl>
                                          <p:spTgt spid="13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132"/>
                                        </p:tgtEl>
                                        <p:attrNameLst>
                                          <p:attrName>style.visibility</p:attrName>
                                        </p:attrNameLst>
                                      </p:cBhvr>
                                      <p:to>
                                        <p:strVal val="visible"/>
                                      </p:to>
                                    </p:set>
                                    <p:animEffect transition="in" filter="wipe(down)">
                                      <p:cBhvr>
                                        <p:cTn id="71" dur="500"/>
                                        <p:tgtEl>
                                          <p:spTgt spid="132"/>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33"/>
                                        </p:tgtEl>
                                        <p:attrNameLst>
                                          <p:attrName>style.visibility</p:attrName>
                                        </p:attrNameLst>
                                      </p:cBhvr>
                                      <p:to>
                                        <p:strVal val="visible"/>
                                      </p:to>
                                    </p:set>
                                    <p:animEffect transition="in" filter="wipe(down)">
                                      <p:cBhvr>
                                        <p:cTn id="74"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p:bldP spid="69" grpId="0" animBg="1"/>
      <p:bldP spid="70" grpId="0"/>
      <p:bldP spid="71" grpId="0" animBg="1"/>
      <p:bldP spid="72" grpId="0"/>
      <p:bldP spid="73" grpId="0" animBg="1"/>
      <p:bldP spid="74" grpId="0"/>
      <p:bldP spid="130" grpId="0"/>
      <p:bldP spid="131" grpId="0"/>
      <p:bldP spid="132" grpId="0"/>
      <p:bldP spid="1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2843808" y="881755"/>
            <a:ext cx="3528392" cy="4282283"/>
            <a:chOff x="4649787" y="0"/>
            <a:chExt cx="4926013" cy="5978526"/>
          </a:xfrm>
        </p:grpSpPr>
        <p:sp>
          <p:nvSpPr>
            <p:cNvPr id="68" name="Freeform 31"/>
            <p:cNvSpPr>
              <a:spLocks/>
            </p:cNvSpPr>
            <p:nvPr/>
          </p:nvSpPr>
          <p:spPr bwMode="auto">
            <a:xfrm>
              <a:off x="4649787" y="0"/>
              <a:ext cx="4926013" cy="5978526"/>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3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90 h 411"/>
                <a:gd name="T28" fmla="*/ 302 w 338"/>
                <a:gd name="T29" fmla="*/ 307 h 411"/>
                <a:gd name="T30" fmla="*/ 278 w 338"/>
                <a:gd name="T31" fmla="*/ 320 h 411"/>
                <a:gd name="T32" fmla="*/ 236 w 338"/>
                <a:gd name="T33" fmla="*/ 320 h 411"/>
                <a:gd name="T34" fmla="*/ 228 w 338"/>
                <a:gd name="T35" fmla="*/ 322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50 h 411"/>
                <a:gd name="T50" fmla="*/ 24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4" y="123"/>
                    <a:pt x="303" y="143"/>
                  </a:cubicBezTo>
                  <a:cubicBezTo>
                    <a:pt x="303" y="143"/>
                    <a:pt x="289" y="155"/>
                    <a:pt x="302" y="169"/>
                  </a:cubicBezTo>
                  <a:cubicBezTo>
                    <a:pt x="313" y="182"/>
                    <a:pt x="334" y="211"/>
                    <a:pt x="334" y="211"/>
                  </a:cubicBezTo>
                  <a:cubicBezTo>
                    <a:pt x="334" y="211"/>
                    <a:pt x="338" y="219"/>
                    <a:pt x="330" y="223"/>
                  </a:cubicBezTo>
                  <a:cubicBezTo>
                    <a:pt x="322" y="226"/>
                    <a:pt x="317" y="226"/>
                    <a:pt x="312" y="230"/>
                  </a:cubicBezTo>
                  <a:cubicBezTo>
                    <a:pt x="307" y="234"/>
                    <a:pt x="306" y="237"/>
                    <a:pt x="312" y="242"/>
                  </a:cubicBezTo>
                  <a:cubicBezTo>
                    <a:pt x="317" y="247"/>
                    <a:pt x="315" y="255"/>
                    <a:pt x="311" y="257"/>
                  </a:cubicBezTo>
                  <a:cubicBezTo>
                    <a:pt x="307" y="260"/>
                    <a:pt x="305" y="261"/>
                    <a:pt x="305" y="261"/>
                  </a:cubicBezTo>
                  <a:cubicBezTo>
                    <a:pt x="305" y="261"/>
                    <a:pt x="314" y="267"/>
                    <a:pt x="306" y="274"/>
                  </a:cubicBezTo>
                  <a:cubicBezTo>
                    <a:pt x="298" y="281"/>
                    <a:pt x="299" y="285"/>
                    <a:pt x="300" y="290"/>
                  </a:cubicBezTo>
                  <a:cubicBezTo>
                    <a:pt x="301" y="294"/>
                    <a:pt x="305" y="301"/>
                    <a:pt x="302" y="307"/>
                  </a:cubicBezTo>
                  <a:cubicBezTo>
                    <a:pt x="299" y="313"/>
                    <a:pt x="293" y="318"/>
                    <a:pt x="278" y="320"/>
                  </a:cubicBezTo>
                  <a:cubicBezTo>
                    <a:pt x="278" y="320"/>
                    <a:pt x="244" y="318"/>
                    <a:pt x="236" y="320"/>
                  </a:cubicBezTo>
                  <a:cubicBezTo>
                    <a:pt x="228" y="321"/>
                    <a:pt x="228" y="322"/>
                    <a:pt x="228" y="322"/>
                  </a:cubicBezTo>
                  <a:cubicBezTo>
                    <a:pt x="228" y="322"/>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0" y="291"/>
                    <a:pt x="79" y="280"/>
                  </a:cubicBezTo>
                  <a:cubicBezTo>
                    <a:pt x="77" y="270"/>
                    <a:pt x="78" y="268"/>
                    <a:pt x="65" y="250"/>
                  </a:cubicBezTo>
                  <a:cubicBezTo>
                    <a:pt x="51" y="231"/>
                    <a:pt x="28" y="199"/>
                    <a:pt x="24" y="190"/>
                  </a:cubicBezTo>
                  <a:cubicBezTo>
                    <a:pt x="24" y="189"/>
                    <a:pt x="22" y="184"/>
                    <a:pt x="22" y="184"/>
                  </a:cubicBezTo>
                  <a:close/>
                </a:path>
              </a:pathLst>
            </a:custGeom>
            <a:solidFill>
              <a:srgbClr val="C00000"/>
            </a:solidFill>
            <a:ln>
              <a:noFill/>
            </a:ln>
            <a:effectLst>
              <a:innerShdw blurRad="63500" dist="50800" dir="189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9" name="任意多边形 68"/>
            <p:cNvSpPr>
              <a:spLocks/>
            </p:cNvSpPr>
            <p:nvPr/>
          </p:nvSpPr>
          <p:spPr bwMode="auto">
            <a:xfrm>
              <a:off x="5077437" y="4378960"/>
              <a:ext cx="3987412" cy="159956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71471 w 3987412"/>
                <a:gd name="connsiteY3" fmla="*/ 86752 h 1599566"/>
                <a:gd name="connsiteX4" fmla="*/ 3621695 w 3987412"/>
                <a:gd name="connsiteY4" fmla="*/ 275854 h 1599566"/>
                <a:gd name="connsiteX5" fmla="*/ 3009587 w 3987412"/>
                <a:gd name="connsiteY5" fmla="*/ 275854 h 1599566"/>
                <a:gd name="connsiteX6" fmla="*/ 2892995 w 3987412"/>
                <a:gd name="connsiteY6" fmla="*/ 304946 h 1599566"/>
                <a:gd name="connsiteX7" fmla="*/ 2688959 w 3987412"/>
                <a:gd name="connsiteY7" fmla="*/ 639511 h 1599566"/>
                <a:gd name="connsiteX8" fmla="*/ 2630663 w 3987412"/>
                <a:gd name="connsiteY8" fmla="*/ 1017715 h 1599566"/>
                <a:gd name="connsiteX9" fmla="*/ 3228197 w 3987412"/>
                <a:gd name="connsiteY9" fmla="*/ 1599566 h 1599566"/>
                <a:gd name="connsiteX10" fmla="*/ 28976 w 3987412"/>
                <a:gd name="connsiteY10" fmla="*/ 1599566 h 1599566"/>
                <a:gd name="connsiteX11" fmla="*/ 0 w 3987412"/>
                <a:gd name="connsiteY11" fmla="*/ 1599566 h 1599566"/>
                <a:gd name="connsiteX12" fmla="*/ 30814 w 3987412"/>
                <a:gd name="connsiteY12" fmla="*/ 1597660 h 1599566"/>
                <a:gd name="connsiteX13" fmla="*/ 216234 w 3987412"/>
                <a:gd name="connsiteY13" fmla="*/ 1320800 h 1599566"/>
                <a:gd name="connsiteX14" fmla="*/ 444834 w 3987412"/>
                <a:gd name="connsiteY14" fmla="*/ 1320800 h 1599566"/>
                <a:gd name="connsiteX15" fmla="*/ 444834 w 3987412"/>
                <a:gd name="connsiteY15" fmla="*/ 1066800 h 1599566"/>
                <a:gd name="connsiteX16" fmla="*/ 851234 w 3987412"/>
                <a:gd name="connsiteY16" fmla="*/ 1066800 h 1599566"/>
                <a:gd name="connsiteX17" fmla="*/ 851234 w 3987412"/>
                <a:gd name="connsiteY17" fmla="*/ 774700 h 1599566"/>
                <a:gd name="connsiteX18" fmla="*/ 1244934 w 3987412"/>
                <a:gd name="connsiteY18" fmla="*/ 774700 h 1599566"/>
                <a:gd name="connsiteX19" fmla="*/ 1244934 w 3987412"/>
                <a:gd name="connsiteY19" fmla="*/ 533400 h 1599566"/>
                <a:gd name="connsiteX20" fmla="*/ 1638634 w 3987412"/>
                <a:gd name="connsiteY20" fmla="*/ 533400 h 1599566"/>
                <a:gd name="connsiteX21" fmla="*/ 1638634 w 3987412"/>
                <a:gd name="connsiteY21" fmla="*/ 266700 h 1599566"/>
                <a:gd name="connsiteX22" fmla="*/ 2019634 w 3987412"/>
                <a:gd name="connsiteY22" fmla="*/ 266700 h 1599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87412" h="1599566">
                  <a:moveTo>
                    <a:pt x="2019634" y="0"/>
                  </a:moveTo>
                  <a:lnTo>
                    <a:pt x="3984907" y="0"/>
                  </a:lnTo>
                  <a:lnTo>
                    <a:pt x="3987412" y="19475"/>
                  </a:lnTo>
                  <a:cubicBezTo>
                    <a:pt x="3986956" y="42204"/>
                    <a:pt x="3982402" y="64932"/>
                    <a:pt x="3971471" y="86752"/>
                  </a:cubicBezTo>
                  <a:cubicBezTo>
                    <a:pt x="3927749" y="174030"/>
                    <a:pt x="3840305" y="246761"/>
                    <a:pt x="3621695" y="275854"/>
                  </a:cubicBezTo>
                  <a:cubicBezTo>
                    <a:pt x="3621695" y="275854"/>
                    <a:pt x="3126179" y="246761"/>
                    <a:pt x="3009587" y="275854"/>
                  </a:cubicBezTo>
                  <a:cubicBezTo>
                    <a:pt x="2892995" y="290400"/>
                    <a:pt x="2892995" y="304946"/>
                    <a:pt x="2892995" y="304946"/>
                  </a:cubicBezTo>
                  <a:cubicBezTo>
                    <a:pt x="2892995" y="304946"/>
                    <a:pt x="2732681" y="377678"/>
                    <a:pt x="2688959" y="639511"/>
                  </a:cubicBezTo>
                  <a:cubicBezTo>
                    <a:pt x="2645237" y="901344"/>
                    <a:pt x="2630663" y="1017715"/>
                    <a:pt x="2630663" y="1017715"/>
                  </a:cubicBezTo>
                  <a:cubicBezTo>
                    <a:pt x="2630663" y="1017715"/>
                    <a:pt x="2630663" y="1265002"/>
                    <a:pt x="3228197" y="1599566"/>
                  </a:cubicBezTo>
                  <a:cubicBezTo>
                    <a:pt x="790695" y="1599566"/>
                    <a:pt x="181320" y="1599566"/>
                    <a:pt x="28976" y="1599566"/>
                  </a:cubicBezTo>
                  <a:lnTo>
                    <a:pt x="0" y="1599566"/>
                  </a:lnTo>
                  <a:lnTo>
                    <a:pt x="30814" y="1597660"/>
                  </a:lnTo>
                  <a:lnTo>
                    <a:pt x="216234" y="1320800"/>
                  </a:lnTo>
                  <a:lnTo>
                    <a:pt x="444834" y="1320800"/>
                  </a:lnTo>
                  <a:lnTo>
                    <a:pt x="444834" y="1066800"/>
                  </a:lnTo>
                  <a:lnTo>
                    <a:pt x="851234" y="1066800"/>
                  </a:lnTo>
                  <a:lnTo>
                    <a:pt x="851234" y="774700"/>
                  </a:lnTo>
                  <a:lnTo>
                    <a:pt x="1244934" y="774700"/>
                  </a:lnTo>
                  <a:lnTo>
                    <a:pt x="1244934" y="533400"/>
                  </a:lnTo>
                  <a:lnTo>
                    <a:pt x="1638634" y="533400"/>
                  </a:lnTo>
                  <a:lnTo>
                    <a:pt x="1638634" y="266700"/>
                  </a:lnTo>
                  <a:lnTo>
                    <a:pt x="2019634" y="266700"/>
                  </a:lnTo>
                  <a:close/>
                </a:path>
              </a:pathLst>
            </a:custGeom>
            <a:solidFill>
              <a:schemeClr val="bg1">
                <a:lumMod val="50000"/>
              </a:schemeClr>
            </a:solidFill>
            <a:ln>
              <a:noFill/>
            </a:ln>
            <a:effectLst>
              <a:innerShdw blurRad="63500" dist="50800" dir="18900000">
                <a:prstClr val="black">
                  <a:alpha val="50000"/>
                </a:prstClr>
              </a:innerShdw>
            </a:effectLst>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0" name="任意多边形 69"/>
            <p:cNvSpPr>
              <a:spLocks/>
            </p:cNvSpPr>
            <p:nvPr/>
          </p:nvSpPr>
          <p:spPr bwMode="auto">
            <a:xfrm>
              <a:off x="5495195" y="1146632"/>
              <a:ext cx="4032980" cy="3222475"/>
            </a:xfrm>
            <a:custGeom>
              <a:avLst/>
              <a:gdLst>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5616 w 3945350"/>
                <a:gd name="connsiteY35" fmla="*/ 1393625 h 3222475"/>
                <a:gd name="connsiteX36" fmla="*/ 7620 w 3945350"/>
                <a:gd name="connsiteY36" fmla="*/ 1320800 h 3222475"/>
                <a:gd name="connsiteX37" fmla="*/ 236220 w 3945350"/>
                <a:gd name="connsiteY37" fmla="*/ 1320800 h 3222475"/>
                <a:gd name="connsiteX38" fmla="*/ 236220 w 3945350"/>
                <a:gd name="connsiteY38" fmla="*/ 1066800 h 3222475"/>
                <a:gd name="connsiteX39" fmla="*/ 642620 w 3945350"/>
                <a:gd name="connsiteY39" fmla="*/ 1066800 h 3222475"/>
                <a:gd name="connsiteX40" fmla="*/ 642620 w 3945350"/>
                <a:gd name="connsiteY40" fmla="*/ 774700 h 3222475"/>
                <a:gd name="connsiteX41" fmla="*/ 1036320 w 3945350"/>
                <a:gd name="connsiteY41" fmla="*/ 774700 h 3222475"/>
                <a:gd name="connsiteX42" fmla="*/ 1036320 w 3945350"/>
                <a:gd name="connsiteY42" fmla="*/ 533400 h 3222475"/>
                <a:gd name="connsiteX43" fmla="*/ 1430020 w 3945350"/>
                <a:gd name="connsiteY43" fmla="*/ 533400 h 3222475"/>
                <a:gd name="connsiteX44" fmla="*/ 1430020 w 3945350"/>
                <a:gd name="connsiteY44" fmla="*/ 266700 h 3222475"/>
                <a:gd name="connsiteX45" fmla="*/ 1811020 w 3945350"/>
                <a:gd name="connsiteY45" fmla="*/ 26670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0 w 3945350"/>
                <a:gd name="connsiteY34" fmla="*/ 1393625 h 3222475"/>
                <a:gd name="connsiteX35" fmla="*/ 7620 w 3945350"/>
                <a:gd name="connsiteY35" fmla="*/ 1320800 h 3222475"/>
                <a:gd name="connsiteX36" fmla="*/ 236220 w 3945350"/>
                <a:gd name="connsiteY36" fmla="*/ 1320800 h 3222475"/>
                <a:gd name="connsiteX37" fmla="*/ 236220 w 3945350"/>
                <a:gd name="connsiteY37" fmla="*/ 1066800 h 3222475"/>
                <a:gd name="connsiteX38" fmla="*/ 642620 w 3945350"/>
                <a:gd name="connsiteY38" fmla="*/ 1066800 h 3222475"/>
                <a:gd name="connsiteX39" fmla="*/ 642620 w 3945350"/>
                <a:gd name="connsiteY39" fmla="*/ 774700 h 3222475"/>
                <a:gd name="connsiteX40" fmla="*/ 1036320 w 3945350"/>
                <a:gd name="connsiteY40" fmla="*/ 774700 h 3222475"/>
                <a:gd name="connsiteX41" fmla="*/ 1036320 w 3945350"/>
                <a:gd name="connsiteY41" fmla="*/ 533400 h 3222475"/>
                <a:gd name="connsiteX42" fmla="*/ 1430020 w 3945350"/>
                <a:gd name="connsiteY42" fmla="*/ 533400 h 3222475"/>
                <a:gd name="connsiteX43" fmla="*/ 1430020 w 3945350"/>
                <a:gd name="connsiteY43" fmla="*/ 266700 h 3222475"/>
                <a:gd name="connsiteX44" fmla="*/ 1811020 w 3945350"/>
                <a:gd name="connsiteY44" fmla="*/ 266700 h 3222475"/>
                <a:gd name="connsiteX45" fmla="*/ 1811020 w 3945350"/>
                <a:gd name="connsiteY45" fmla="*/ 0 h 3222475"/>
                <a:gd name="connsiteX0" fmla="*/ 1811020 w 3945350"/>
                <a:gd name="connsiteY0" fmla="*/ 0 h 3222475"/>
                <a:gd name="connsiteX1" fmla="*/ 3217848 w 3945350"/>
                <a:gd name="connsiteY1" fmla="*/ 0 h 3222475"/>
                <a:gd name="connsiteX2" fmla="*/ 3260372 w 3945350"/>
                <a:gd name="connsiteY2" fmla="*/ 80487 h 3222475"/>
                <a:gd name="connsiteX3" fmla="*/ 3478982 w 3945350"/>
                <a:gd name="connsiteY3" fmla="*/ 938718 h 3222475"/>
                <a:gd name="connsiteX4" fmla="*/ 3464408 w 3945350"/>
                <a:gd name="connsiteY4" fmla="*/ 1316921 h 3222475"/>
                <a:gd name="connsiteX5" fmla="*/ 3930776 w 3945350"/>
                <a:gd name="connsiteY5" fmla="*/ 1927866 h 3222475"/>
                <a:gd name="connsiteX6" fmla="*/ 3872480 w 3945350"/>
                <a:gd name="connsiteY6" fmla="*/ 2102421 h 3222475"/>
                <a:gd name="connsiteX7" fmla="*/ 3610148 w 3945350"/>
                <a:gd name="connsiteY7" fmla="*/ 2204245 h 3222475"/>
                <a:gd name="connsiteX8" fmla="*/ 3610148 w 3945350"/>
                <a:gd name="connsiteY8" fmla="*/ 2378801 h 3222475"/>
                <a:gd name="connsiteX9" fmla="*/ 3595574 w 3945350"/>
                <a:gd name="connsiteY9" fmla="*/ 2596995 h 3222475"/>
                <a:gd name="connsiteX10" fmla="*/ 3508130 w 3945350"/>
                <a:gd name="connsiteY10" fmla="*/ 2655180 h 3222475"/>
                <a:gd name="connsiteX11" fmla="*/ 3522704 w 3945350"/>
                <a:gd name="connsiteY11" fmla="*/ 2844282 h 3222475"/>
                <a:gd name="connsiteX12" fmla="*/ 3435260 w 3945350"/>
                <a:gd name="connsiteY12" fmla="*/ 3077023 h 3222475"/>
                <a:gd name="connsiteX13" fmla="*/ 3471695 w 3945350"/>
                <a:gd name="connsiteY13" fmla="*/ 3189757 h 3222475"/>
                <a:gd name="connsiteX14" fmla="*/ 3475904 w 3945350"/>
                <a:gd name="connsiteY14" fmla="*/ 3222475 h 3222475"/>
                <a:gd name="connsiteX15" fmla="*/ 3041902 w 3945350"/>
                <a:gd name="connsiteY15" fmla="*/ 3222475 h 3222475"/>
                <a:gd name="connsiteX16" fmla="*/ 3041902 w 3945350"/>
                <a:gd name="connsiteY16" fmla="*/ 3217712 h 3222475"/>
                <a:gd name="connsiteX17" fmla="*/ 3051072 w 3945350"/>
                <a:gd name="connsiteY17" fmla="*/ 3217712 h 3222475"/>
                <a:gd name="connsiteX18" fmla="*/ 3051072 w 3945350"/>
                <a:gd name="connsiteY18" fmla="*/ 3201832 h 3222475"/>
                <a:gd name="connsiteX19" fmla="*/ 3051072 w 3945350"/>
                <a:gd name="connsiteY19" fmla="*/ 2997797 h 3222475"/>
                <a:gd name="connsiteX20" fmla="*/ 3045456 w 3945350"/>
                <a:gd name="connsiteY20" fmla="*/ 2997797 h 3222475"/>
                <a:gd name="connsiteX21" fmla="*/ 3043452 w 3945350"/>
                <a:gd name="connsiteY21" fmla="*/ 2924972 h 3222475"/>
                <a:gd name="connsiteX22" fmla="*/ 2814852 w 3945350"/>
                <a:gd name="connsiteY22" fmla="*/ 2924972 h 3222475"/>
                <a:gd name="connsiteX23" fmla="*/ 2814852 w 3945350"/>
                <a:gd name="connsiteY23" fmla="*/ 2670972 h 3222475"/>
                <a:gd name="connsiteX24" fmla="*/ 2408452 w 3945350"/>
                <a:gd name="connsiteY24" fmla="*/ 2670972 h 3222475"/>
                <a:gd name="connsiteX25" fmla="*/ 2408452 w 3945350"/>
                <a:gd name="connsiteY25" fmla="*/ 2378872 h 3222475"/>
                <a:gd name="connsiteX26" fmla="*/ 2014752 w 3945350"/>
                <a:gd name="connsiteY26" fmla="*/ 2378872 h 3222475"/>
                <a:gd name="connsiteX27" fmla="*/ 2014752 w 3945350"/>
                <a:gd name="connsiteY27" fmla="*/ 2137572 h 3222475"/>
                <a:gd name="connsiteX28" fmla="*/ 1621052 w 3945350"/>
                <a:gd name="connsiteY28" fmla="*/ 2137572 h 3222475"/>
                <a:gd name="connsiteX29" fmla="*/ 1621052 w 3945350"/>
                <a:gd name="connsiteY29" fmla="*/ 1870872 h 3222475"/>
                <a:gd name="connsiteX30" fmla="*/ 1240052 w 3945350"/>
                <a:gd name="connsiteY30" fmla="*/ 1870872 h 3222475"/>
                <a:gd name="connsiteX31" fmla="*/ 1240052 w 3945350"/>
                <a:gd name="connsiteY31" fmla="*/ 1604172 h 3222475"/>
                <a:gd name="connsiteX32" fmla="*/ 0 w 3945350"/>
                <a:gd name="connsiteY32" fmla="*/ 1604172 h 3222475"/>
                <a:gd name="connsiteX33" fmla="*/ 0 w 3945350"/>
                <a:gd name="connsiteY33" fmla="*/ 1597660 h 3222475"/>
                <a:gd name="connsiteX34" fmla="*/ 7620 w 3945350"/>
                <a:gd name="connsiteY34" fmla="*/ 1320800 h 3222475"/>
                <a:gd name="connsiteX35" fmla="*/ 236220 w 3945350"/>
                <a:gd name="connsiteY35" fmla="*/ 1320800 h 3222475"/>
                <a:gd name="connsiteX36" fmla="*/ 236220 w 3945350"/>
                <a:gd name="connsiteY36" fmla="*/ 1066800 h 3222475"/>
                <a:gd name="connsiteX37" fmla="*/ 642620 w 3945350"/>
                <a:gd name="connsiteY37" fmla="*/ 1066800 h 3222475"/>
                <a:gd name="connsiteX38" fmla="*/ 642620 w 3945350"/>
                <a:gd name="connsiteY38" fmla="*/ 774700 h 3222475"/>
                <a:gd name="connsiteX39" fmla="*/ 1036320 w 3945350"/>
                <a:gd name="connsiteY39" fmla="*/ 774700 h 3222475"/>
                <a:gd name="connsiteX40" fmla="*/ 1036320 w 3945350"/>
                <a:gd name="connsiteY40" fmla="*/ 533400 h 3222475"/>
                <a:gd name="connsiteX41" fmla="*/ 1430020 w 3945350"/>
                <a:gd name="connsiteY41" fmla="*/ 533400 h 3222475"/>
                <a:gd name="connsiteX42" fmla="*/ 1430020 w 3945350"/>
                <a:gd name="connsiteY42" fmla="*/ 266700 h 3222475"/>
                <a:gd name="connsiteX43" fmla="*/ 1811020 w 3945350"/>
                <a:gd name="connsiteY43" fmla="*/ 266700 h 3222475"/>
                <a:gd name="connsiteX44" fmla="*/ 1811020 w 394535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87630 w 4032980"/>
                <a:gd name="connsiteY33" fmla="*/ 1597660 h 3222475"/>
                <a:gd name="connsiteX34" fmla="*/ 0 w 4032980"/>
                <a:gd name="connsiteY34" fmla="*/ 1320800 h 3222475"/>
                <a:gd name="connsiteX35" fmla="*/ 323850 w 4032980"/>
                <a:gd name="connsiteY35" fmla="*/ 1320800 h 3222475"/>
                <a:gd name="connsiteX36" fmla="*/ 323850 w 4032980"/>
                <a:gd name="connsiteY36" fmla="*/ 1066800 h 3222475"/>
                <a:gd name="connsiteX37" fmla="*/ 730250 w 4032980"/>
                <a:gd name="connsiteY37" fmla="*/ 1066800 h 3222475"/>
                <a:gd name="connsiteX38" fmla="*/ 730250 w 4032980"/>
                <a:gd name="connsiteY38" fmla="*/ 774700 h 3222475"/>
                <a:gd name="connsiteX39" fmla="*/ 1123950 w 4032980"/>
                <a:gd name="connsiteY39" fmla="*/ 774700 h 3222475"/>
                <a:gd name="connsiteX40" fmla="*/ 1123950 w 4032980"/>
                <a:gd name="connsiteY40" fmla="*/ 533400 h 3222475"/>
                <a:gd name="connsiteX41" fmla="*/ 1517650 w 4032980"/>
                <a:gd name="connsiteY41" fmla="*/ 533400 h 3222475"/>
                <a:gd name="connsiteX42" fmla="*/ 1517650 w 4032980"/>
                <a:gd name="connsiteY42" fmla="*/ 266700 h 3222475"/>
                <a:gd name="connsiteX43" fmla="*/ 1898650 w 4032980"/>
                <a:gd name="connsiteY43" fmla="*/ 266700 h 3222475"/>
                <a:gd name="connsiteX44" fmla="*/ 1898650 w 4032980"/>
                <a:gd name="connsiteY44" fmla="*/ 0 h 3222475"/>
                <a:gd name="connsiteX0" fmla="*/ 1899920 w 4034250"/>
                <a:gd name="connsiteY0" fmla="*/ 0 h 3222475"/>
                <a:gd name="connsiteX1" fmla="*/ 3306748 w 4034250"/>
                <a:gd name="connsiteY1" fmla="*/ 0 h 3222475"/>
                <a:gd name="connsiteX2" fmla="*/ 3349272 w 4034250"/>
                <a:gd name="connsiteY2" fmla="*/ 80487 h 3222475"/>
                <a:gd name="connsiteX3" fmla="*/ 3567882 w 4034250"/>
                <a:gd name="connsiteY3" fmla="*/ 938718 h 3222475"/>
                <a:gd name="connsiteX4" fmla="*/ 3553308 w 4034250"/>
                <a:gd name="connsiteY4" fmla="*/ 1316921 h 3222475"/>
                <a:gd name="connsiteX5" fmla="*/ 4019676 w 4034250"/>
                <a:gd name="connsiteY5" fmla="*/ 1927866 h 3222475"/>
                <a:gd name="connsiteX6" fmla="*/ 3961380 w 4034250"/>
                <a:gd name="connsiteY6" fmla="*/ 2102421 h 3222475"/>
                <a:gd name="connsiteX7" fmla="*/ 3699048 w 4034250"/>
                <a:gd name="connsiteY7" fmla="*/ 2204245 h 3222475"/>
                <a:gd name="connsiteX8" fmla="*/ 3699048 w 4034250"/>
                <a:gd name="connsiteY8" fmla="*/ 2378801 h 3222475"/>
                <a:gd name="connsiteX9" fmla="*/ 3684474 w 4034250"/>
                <a:gd name="connsiteY9" fmla="*/ 2596995 h 3222475"/>
                <a:gd name="connsiteX10" fmla="*/ 3597030 w 4034250"/>
                <a:gd name="connsiteY10" fmla="*/ 2655180 h 3222475"/>
                <a:gd name="connsiteX11" fmla="*/ 3611604 w 4034250"/>
                <a:gd name="connsiteY11" fmla="*/ 2844282 h 3222475"/>
                <a:gd name="connsiteX12" fmla="*/ 3524160 w 4034250"/>
                <a:gd name="connsiteY12" fmla="*/ 3077023 h 3222475"/>
                <a:gd name="connsiteX13" fmla="*/ 3560595 w 4034250"/>
                <a:gd name="connsiteY13" fmla="*/ 3189757 h 3222475"/>
                <a:gd name="connsiteX14" fmla="*/ 3564804 w 4034250"/>
                <a:gd name="connsiteY14" fmla="*/ 3222475 h 3222475"/>
                <a:gd name="connsiteX15" fmla="*/ 3130802 w 4034250"/>
                <a:gd name="connsiteY15" fmla="*/ 3222475 h 3222475"/>
                <a:gd name="connsiteX16" fmla="*/ 3130802 w 4034250"/>
                <a:gd name="connsiteY16" fmla="*/ 3217712 h 3222475"/>
                <a:gd name="connsiteX17" fmla="*/ 3139972 w 4034250"/>
                <a:gd name="connsiteY17" fmla="*/ 3217712 h 3222475"/>
                <a:gd name="connsiteX18" fmla="*/ 3139972 w 4034250"/>
                <a:gd name="connsiteY18" fmla="*/ 3201832 h 3222475"/>
                <a:gd name="connsiteX19" fmla="*/ 3139972 w 4034250"/>
                <a:gd name="connsiteY19" fmla="*/ 2997797 h 3222475"/>
                <a:gd name="connsiteX20" fmla="*/ 3134356 w 4034250"/>
                <a:gd name="connsiteY20" fmla="*/ 2997797 h 3222475"/>
                <a:gd name="connsiteX21" fmla="*/ 3132352 w 4034250"/>
                <a:gd name="connsiteY21" fmla="*/ 2924972 h 3222475"/>
                <a:gd name="connsiteX22" fmla="*/ 2903752 w 4034250"/>
                <a:gd name="connsiteY22" fmla="*/ 2924972 h 3222475"/>
                <a:gd name="connsiteX23" fmla="*/ 2903752 w 4034250"/>
                <a:gd name="connsiteY23" fmla="*/ 2670972 h 3222475"/>
                <a:gd name="connsiteX24" fmla="*/ 2497352 w 4034250"/>
                <a:gd name="connsiteY24" fmla="*/ 2670972 h 3222475"/>
                <a:gd name="connsiteX25" fmla="*/ 2497352 w 4034250"/>
                <a:gd name="connsiteY25" fmla="*/ 2378872 h 3222475"/>
                <a:gd name="connsiteX26" fmla="*/ 2103652 w 4034250"/>
                <a:gd name="connsiteY26" fmla="*/ 2378872 h 3222475"/>
                <a:gd name="connsiteX27" fmla="*/ 2103652 w 4034250"/>
                <a:gd name="connsiteY27" fmla="*/ 2137572 h 3222475"/>
                <a:gd name="connsiteX28" fmla="*/ 1709952 w 4034250"/>
                <a:gd name="connsiteY28" fmla="*/ 2137572 h 3222475"/>
                <a:gd name="connsiteX29" fmla="*/ 1709952 w 4034250"/>
                <a:gd name="connsiteY29" fmla="*/ 1870872 h 3222475"/>
                <a:gd name="connsiteX30" fmla="*/ 1328952 w 4034250"/>
                <a:gd name="connsiteY30" fmla="*/ 1870872 h 3222475"/>
                <a:gd name="connsiteX31" fmla="*/ 1328952 w 4034250"/>
                <a:gd name="connsiteY31" fmla="*/ 1604172 h 3222475"/>
                <a:gd name="connsiteX32" fmla="*/ 88900 w 4034250"/>
                <a:gd name="connsiteY32" fmla="*/ 1604172 h 3222475"/>
                <a:gd name="connsiteX33" fmla="*/ 0 w 4034250"/>
                <a:gd name="connsiteY33" fmla="*/ 1591310 h 3222475"/>
                <a:gd name="connsiteX34" fmla="*/ 1270 w 4034250"/>
                <a:gd name="connsiteY34" fmla="*/ 1320800 h 3222475"/>
                <a:gd name="connsiteX35" fmla="*/ 325120 w 4034250"/>
                <a:gd name="connsiteY35" fmla="*/ 1320800 h 3222475"/>
                <a:gd name="connsiteX36" fmla="*/ 325120 w 4034250"/>
                <a:gd name="connsiteY36" fmla="*/ 1066800 h 3222475"/>
                <a:gd name="connsiteX37" fmla="*/ 731520 w 4034250"/>
                <a:gd name="connsiteY37" fmla="*/ 1066800 h 3222475"/>
                <a:gd name="connsiteX38" fmla="*/ 731520 w 4034250"/>
                <a:gd name="connsiteY38" fmla="*/ 774700 h 3222475"/>
                <a:gd name="connsiteX39" fmla="*/ 1125220 w 4034250"/>
                <a:gd name="connsiteY39" fmla="*/ 774700 h 3222475"/>
                <a:gd name="connsiteX40" fmla="*/ 1125220 w 4034250"/>
                <a:gd name="connsiteY40" fmla="*/ 533400 h 3222475"/>
                <a:gd name="connsiteX41" fmla="*/ 1518920 w 4034250"/>
                <a:gd name="connsiteY41" fmla="*/ 533400 h 3222475"/>
                <a:gd name="connsiteX42" fmla="*/ 1518920 w 4034250"/>
                <a:gd name="connsiteY42" fmla="*/ 266700 h 3222475"/>
                <a:gd name="connsiteX43" fmla="*/ 1899920 w 4034250"/>
                <a:gd name="connsiteY43" fmla="*/ 266700 h 3222475"/>
                <a:gd name="connsiteX44" fmla="*/ 1899920 w 4034250"/>
                <a:gd name="connsiteY44" fmla="*/ 0 h 3222475"/>
                <a:gd name="connsiteX0" fmla="*/ 1906270 w 4040600"/>
                <a:gd name="connsiteY0" fmla="*/ 0 h 3222475"/>
                <a:gd name="connsiteX1" fmla="*/ 3313098 w 4040600"/>
                <a:gd name="connsiteY1" fmla="*/ 0 h 3222475"/>
                <a:gd name="connsiteX2" fmla="*/ 3355622 w 4040600"/>
                <a:gd name="connsiteY2" fmla="*/ 80487 h 3222475"/>
                <a:gd name="connsiteX3" fmla="*/ 3574232 w 4040600"/>
                <a:gd name="connsiteY3" fmla="*/ 938718 h 3222475"/>
                <a:gd name="connsiteX4" fmla="*/ 3559658 w 4040600"/>
                <a:gd name="connsiteY4" fmla="*/ 1316921 h 3222475"/>
                <a:gd name="connsiteX5" fmla="*/ 4026026 w 4040600"/>
                <a:gd name="connsiteY5" fmla="*/ 1927866 h 3222475"/>
                <a:gd name="connsiteX6" fmla="*/ 3967730 w 4040600"/>
                <a:gd name="connsiteY6" fmla="*/ 2102421 h 3222475"/>
                <a:gd name="connsiteX7" fmla="*/ 3705398 w 4040600"/>
                <a:gd name="connsiteY7" fmla="*/ 2204245 h 3222475"/>
                <a:gd name="connsiteX8" fmla="*/ 3705398 w 4040600"/>
                <a:gd name="connsiteY8" fmla="*/ 2378801 h 3222475"/>
                <a:gd name="connsiteX9" fmla="*/ 3690824 w 4040600"/>
                <a:gd name="connsiteY9" fmla="*/ 2596995 h 3222475"/>
                <a:gd name="connsiteX10" fmla="*/ 3603380 w 4040600"/>
                <a:gd name="connsiteY10" fmla="*/ 2655180 h 3222475"/>
                <a:gd name="connsiteX11" fmla="*/ 3617954 w 4040600"/>
                <a:gd name="connsiteY11" fmla="*/ 2844282 h 3222475"/>
                <a:gd name="connsiteX12" fmla="*/ 3530510 w 4040600"/>
                <a:gd name="connsiteY12" fmla="*/ 3077023 h 3222475"/>
                <a:gd name="connsiteX13" fmla="*/ 3566945 w 4040600"/>
                <a:gd name="connsiteY13" fmla="*/ 3189757 h 3222475"/>
                <a:gd name="connsiteX14" fmla="*/ 3571154 w 4040600"/>
                <a:gd name="connsiteY14" fmla="*/ 3222475 h 3222475"/>
                <a:gd name="connsiteX15" fmla="*/ 3137152 w 4040600"/>
                <a:gd name="connsiteY15" fmla="*/ 3222475 h 3222475"/>
                <a:gd name="connsiteX16" fmla="*/ 3137152 w 4040600"/>
                <a:gd name="connsiteY16" fmla="*/ 3217712 h 3222475"/>
                <a:gd name="connsiteX17" fmla="*/ 3146322 w 4040600"/>
                <a:gd name="connsiteY17" fmla="*/ 3217712 h 3222475"/>
                <a:gd name="connsiteX18" fmla="*/ 3146322 w 4040600"/>
                <a:gd name="connsiteY18" fmla="*/ 3201832 h 3222475"/>
                <a:gd name="connsiteX19" fmla="*/ 3146322 w 4040600"/>
                <a:gd name="connsiteY19" fmla="*/ 2997797 h 3222475"/>
                <a:gd name="connsiteX20" fmla="*/ 3140706 w 4040600"/>
                <a:gd name="connsiteY20" fmla="*/ 2997797 h 3222475"/>
                <a:gd name="connsiteX21" fmla="*/ 3138702 w 4040600"/>
                <a:gd name="connsiteY21" fmla="*/ 2924972 h 3222475"/>
                <a:gd name="connsiteX22" fmla="*/ 2910102 w 4040600"/>
                <a:gd name="connsiteY22" fmla="*/ 2924972 h 3222475"/>
                <a:gd name="connsiteX23" fmla="*/ 2910102 w 4040600"/>
                <a:gd name="connsiteY23" fmla="*/ 2670972 h 3222475"/>
                <a:gd name="connsiteX24" fmla="*/ 2503702 w 4040600"/>
                <a:gd name="connsiteY24" fmla="*/ 2670972 h 3222475"/>
                <a:gd name="connsiteX25" fmla="*/ 2503702 w 4040600"/>
                <a:gd name="connsiteY25" fmla="*/ 2378872 h 3222475"/>
                <a:gd name="connsiteX26" fmla="*/ 2110002 w 4040600"/>
                <a:gd name="connsiteY26" fmla="*/ 2378872 h 3222475"/>
                <a:gd name="connsiteX27" fmla="*/ 2110002 w 4040600"/>
                <a:gd name="connsiteY27" fmla="*/ 2137572 h 3222475"/>
                <a:gd name="connsiteX28" fmla="*/ 1716302 w 4040600"/>
                <a:gd name="connsiteY28" fmla="*/ 2137572 h 3222475"/>
                <a:gd name="connsiteX29" fmla="*/ 1716302 w 4040600"/>
                <a:gd name="connsiteY29" fmla="*/ 1870872 h 3222475"/>
                <a:gd name="connsiteX30" fmla="*/ 1335302 w 4040600"/>
                <a:gd name="connsiteY30" fmla="*/ 1870872 h 3222475"/>
                <a:gd name="connsiteX31" fmla="*/ 1335302 w 4040600"/>
                <a:gd name="connsiteY31" fmla="*/ 1604172 h 3222475"/>
                <a:gd name="connsiteX32" fmla="*/ 95250 w 4040600"/>
                <a:gd name="connsiteY32" fmla="*/ 1604172 h 3222475"/>
                <a:gd name="connsiteX33" fmla="*/ 0 w 4040600"/>
                <a:gd name="connsiteY33" fmla="*/ 1597660 h 3222475"/>
                <a:gd name="connsiteX34" fmla="*/ 7620 w 4040600"/>
                <a:gd name="connsiteY34" fmla="*/ 1320800 h 3222475"/>
                <a:gd name="connsiteX35" fmla="*/ 331470 w 4040600"/>
                <a:gd name="connsiteY35" fmla="*/ 1320800 h 3222475"/>
                <a:gd name="connsiteX36" fmla="*/ 331470 w 4040600"/>
                <a:gd name="connsiteY36" fmla="*/ 1066800 h 3222475"/>
                <a:gd name="connsiteX37" fmla="*/ 737870 w 4040600"/>
                <a:gd name="connsiteY37" fmla="*/ 1066800 h 3222475"/>
                <a:gd name="connsiteX38" fmla="*/ 737870 w 4040600"/>
                <a:gd name="connsiteY38" fmla="*/ 774700 h 3222475"/>
                <a:gd name="connsiteX39" fmla="*/ 1131570 w 4040600"/>
                <a:gd name="connsiteY39" fmla="*/ 774700 h 3222475"/>
                <a:gd name="connsiteX40" fmla="*/ 1131570 w 4040600"/>
                <a:gd name="connsiteY40" fmla="*/ 533400 h 3222475"/>
                <a:gd name="connsiteX41" fmla="*/ 1525270 w 4040600"/>
                <a:gd name="connsiteY41" fmla="*/ 533400 h 3222475"/>
                <a:gd name="connsiteX42" fmla="*/ 1525270 w 4040600"/>
                <a:gd name="connsiteY42" fmla="*/ 266700 h 3222475"/>
                <a:gd name="connsiteX43" fmla="*/ 1906270 w 4040600"/>
                <a:gd name="connsiteY43" fmla="*/ 266700 h 3222475"/>
                <a:gd name="connsiteX44" fmla="*/ 1906270 w 4040600"/>
                <a:gd name="connsiteY44"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8763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 name="connsiteX0" fmla="*/ 1898650 w 4032980"/>
                <a:gd name="connsiteY0" fmla="*/ 0 h 3222475"/>
                <a:gd name="connsiteX1" fmla="*/ 3305478 w 4032980"/>
                <a:gd name="connsiteY1" fmla="*/ 0 h 3222475"/>
                <a:gd name="connsiteX2" fmla="*/ 3348002 w 4032980"/>
                <a:gd name="connsiteY2" fmla="*/ 80487 h 3222475"/>
                <a:gd name="connsiteX3" fmla="*/ 3566612 w 4032980"/>
                <a:gd name="connsiteY3" fmla="*/ 938718 h 3222475"/>
                <a:gd name="connsiteX4" fmla="*/ 3552038 w 4032980"/>
                <a:gd name="connsiteY4" fmla="*/ 1316921 h 3222475"/>
                <a:gd name="connsiteX5" fmla="*/ 4018406 w 4032980"/>
                <a:gd name="connsiteY5" fmla="*/ 1927866 h 3222475"/>
                <a:gd name="connsiteX6" fmla="*/ 3960110 w 4032980"/>
                <a:gd name="connsiteY6" fmla="*/ 2102421 h 3222475"/>
                <a:gd name="connsiteX7" fmla="*/ 3697778 w 4032980"/>
                <a:gd name="connsiteY7" fmla="*/ 2204245 h 3222475"/>
                <a:gd name="connsiteX8" fmla="*/ 3697778 w 4032980"/>
                <a:gd name="connsiteY8" fmla="*/ 2378801 h 3222475"/>
                <a:gd name="connsiteX9" fmla="*/ 3683204 w 4032980"/>
                <a:gd name="connsiteY9" fmla="*/ 2596995 h 3222475"/>
                <a:gd name="connsiteX10" fmla="*/ 3595760 w 4032980"/>
                <a:gd name="connsiteY10" fmla="*/ 2655180 h 3222475"/>
                <a:gd name="connsiteX11" fmla="*/ 3610334 w 4032980"/>
                <a:gd name="connsiteY11" fmla="*/ 2844282 h 3222475"/>
                <a:gd name="connsiteX12" fmla="*/ 3522890 w 4032980"/>
                <a:gd name="connsiteY12" fmla="*/ 3077023 h 3222475"/>
                <a:gd name="connsiteX13" fmla="*/ 3559325 w 4032980"/>
                <a:gd name="connsiteY13" fmla="*/ 3189757 h 3222475"/>
                <a:gd name="connsiteX14" fmla="*/ 3563534 w 4032980"/>
                <a:gd name="connsiteY14" fmla="*/ 3222475 h 3222475"/>
                <a:gd name="connsiteX15" fmla="*/ 3129532 w 4032980"/>
                <a:gd name="connsiteY15" fmla="*/ 3222475 h 3222475"/>
                <a:gd name="connsiteX16" fmla="*/ 3129532 w 4032980"/>
                <a:gd name="connsiteY16" fmla="*/ 3217712 h 3222475"/>
                <a:gd name="connsiteX17" fmla="*/ 3138702 w 4032980"/>
                <a:gd name="connsiteY17" fmla="*/ 3217712 h 3222475"/>
                <a:gd name="connsiteX18" fmla="*/ 3138702 w 4032980"/>
                <a:gd name="connsiteY18" fmla="*/ 3201832 h 3222475"/>
                <a:gd name="connsiteX19" fmla="*/ 3138702 w 4032980"/>
                <a:gd name="connsiteY19" fmla="*/ 2997797 h 3222475"/>
                <a:gd name="connsiteX20" fmla="*/ 3133086 w 4032980"/>
                <a:gd name="connsiteY20" fmla="*/ 2997797 h 3222475"/>
                <a:gd name="connsiteX21" fmla="*/ 3131082 w 4032980"/>
                <a:gd name="connsiteY21" fmla="*/ 2924972 h 3222475"/>
                <a:gd name="connsiteX22" fmla="*/ 2902482 w 4032980"/>
                <a:gd name="connsiteY22" fmla="*/ 2924972 h 3222475"/>
                <a:gd name="connsiteX23" fmla="*/ 2902482 w 4032980"/>
                <a:gd name="connsiteY23" fmla="*/ 2670972 h 3222475"/>
                <a:gd name="connsiteX24" fmla="*/ 2496082 w 4032980"/>
                <a:gd name="connsiteY24" fmla="*/ 2670972 h 3222475"/>
                <a:gd name="connsiteX25" fmla="*/ 2496082 w 4032980"/>
                <a:gd name="connsiteY25" fmla="*/ 2378872 h 3222475"/>
                <a:gd name="connsiteX26" fmla="*/ 2102382 w 4032980"/>
                <a:gd name="connsiteY26" fmla="*/ 2378872 h 3222475"/>
                <a:gd name="connsiteX27" fmla="*/ 2102382 w 4032980"/>
                <a:gd name="connsiteY27" fmla="*/ 2137572 h 3222475"/>
                <a:gd name="connsiteX28" fmla="*/ 1708682 w 4032980"/>
                <a:gd name="connsiteY28" fmla="*/ 2137572 h 3222475"/>
                <a:gd name="connsiteX29" fmla="*/ 1708682 w 4032980"/>
                <a:gd name="connsiteY29" fmla="*/ 1870872 h 3222475"/>
                <a:gd name="connsiteX30" fmla="*/ 1327682 w 4032980"/>
                <a:gd name="connsiteY30" fmla="*/ 1870872 h 3222475"/>
                <a:gd name="connsiteX31" fmla="*/ 1327682 w 4032980"/>
                <a:gd name="connsiteY31" fmla="*/ 1604172 h 3222475"/>
                <a:gd name="connsiteX32" fmla="*/ 5080 w 4032980"/>
                <a:gd name="connsiteY32" fmla="*/ 1604172 h 3222475"/>
                <a:gd name="connsiteX33" fmla="*/ 0 w 4032980"/>
                <a:gd name="connsiteY33" fmla="*/ 1320800 h 3222475"/>
                <a:gd name="connsiteX34" fmla="*/ 323850 w 4032980"/>
                <a:gd name="connsiteY34" fmla="*/ 1320800 h 3222475"/>
                <a:gd name="connsiteX35" fmla="*/ 323850 w 4032980"/>
                <a:gd name="connsiteY35" fmla="*/ 1066800 h 3222475"/>
                <a:gd name="connsiteX36" fmla="*/ 730250 w 4032980"/>
                <a:gd name="connsiteY36" fmla="*/ 1066800 h 3222475"/>
                <a:gd name="connsiteX37" fmla="*/ 730250 w 4032980"/>
                <a:gd name="connsiteY37" fmla="*/ 774700 h 3222475"/>
                <a:gd name="connsiteX38" fmla="*/ 1123950 w 4032980"/>
                <a:gd name="connsiteY38" fmla="*/ 774700 h 3222475"/>
                <a:gd name="connsiteX39" fmla="*/ 1123950 w 4032980"/>
                <a:gd name="connsiteY39" fmla="*/ 533400 h 3222475"/>
                <a:gd name="connsiteX40" fmla="*/ 1517650 w 4032980"/>
                <a:gd name="connsiteY40" fmla="*/ 533400 h 3222475"/>
                <a:gd name="connsiteX41" fmla="*/ 1517650 w 4032980"/>
                <a:gd name="connsiteY41" fmla="*/ 266700 h 3222475"/>
                <a:gd name="connsiteX42" fmla="*/ 1898650 w 4032980"/>
                <a:gd name="connsiteY42" fmla="*/ 266700 h 3222475"/>
                <a:gd name="connsiteX43" fmla="*/ 1898650 w 4032980"/>
                <a:gd name="connsiteY43" fmla="*/ 0 h 322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032980" h="3222475">
                  <a:moveTo>
                    <a:pt x="1898650" y="0"/>
                  </a:moveTo>
                  <a:lnTo>
                    <a:pt x="3305478" y="0"/>
                  </a:lnTo>
                  <a:lnTo>
                    <a:pt x="3348002" y="80487"/>
                  </a:lnTo>
                  <a:cubicBezTo>
                    <a:pt x="3348002" y="80487"/>
                    <a:pt x="3581186" y="647792"/>
                    <a:pt x="3566612" y="938718"/>
                  </a:cubicBezTo>
                  <a:cubicBezTo>
                    <a:pt x="3566612" y="938718"/>
                    <a:pt x="3362576" y="1113273"/>
                    <a:pt x="3552038" y="1316921"/>
                  </a:cubicBezTo>
                  <a:cubicBezTo>
                    <a:pt x="3712352" y="1506023"/>
                    <a:pt x="4018406" y="1927866"/>
                    <a:pt x="4018406" y="1927866"/>
                  </a:cubicBezTo>
                  <a:cubicBezTo>
                    <a:pt x="4018406" y="1927866"/>
                    <a:pt x="4076702" y="2044236"/>
                    <a:pt x="3960110" y="2102421"/>
                  </a:cubicBezTo>
                  <a:cubicBezTo>
                    <a:pt x="3843518" y="2146060"/>
                    <a:pt x="3770648" y="2146060"/>
                    <a:pt x="3697778" y="2204245"/>
                  </a:cubicBezTo>
                  <a:cubicBezTo>
                    <a:pt x="3624908" y="2262430"/>
                    <a:pt x="3610334" y="2306069"/>
                    <a:pt x="3697778" y="2378801"/>
                  </a:cubicBezTo>
                  <a:cubicBezTo>
                    <a:pt x="3770648" y="2451532"/>
                    <a:pt x="3741500" y="2567903"/>
                    <a:pt x="3683204" y="2596995"/>
                  </a:cubicBezTo>
                  <a:cubicBezTo>
                    <a:pt x="3624908" y="2640634"/>
                    <a:pt x="3595760" y="2655180"/>
                    <a:pt x="3595760" y="2655180"/>
                  </a:cubicBezTo>
                  <a:cubicBezTo>
                    <a:pt x="3595760" y="2655180"/>
                    <a:pt x="3726926" y="2742458"/>
                    <a:pt x="3610334" y="2844282"/>
                  </a:cubicBezTo>
                  <a:cubicBezTo>
                    <a:pt x="3493742" y="2946106"/>
                    <a:pt x="3508316" y="3004291"/>
                    <a:pt x="3522890" y="3077023"/>
                  </a:cubicBezTo>
                  <a:cubicBezTo>
                    <a:pt x="3530177" y="3106116"/>
                    <a:pt x="3548395" y="3146118"/>
                    <a:pt x="3559325" y="3189757"/>
                  </a:cubicBezTo>
                  <a:lnTo>
                    <a:pt x="3563534" y="3222475"/>
                  </a:lnTo>
                  <a:lnTo>
                    <a:pt x="3129532" y="3222475"/>
                  </a:lnTo>
                  <a:lnTo>
                    <a:pt x="3129532" y="3217712"/>
                  </a:lnTo>
                  <a:lnTo>
                    <a:pt x="3138702" y="3217712"/>
                  </a:lnTo>
                  <a:lnTo>
                    <a:pt x="3138702" y="3201832"/>
                  </a:lnTo>
                  <a:lnTo>
                    <a:pt x="3138702" y="2997797"/>
                  </a:lnTo>
                  <a:lnTo>
                    <a:pt x="3133086" y="2997797"/>
                  </a:lnTo>
                  <a:lnTo>
                    <a:pt x="3131082" y="2924972"/>
                  </a:lnTo>
                  <a:lnTo>
                    <a:pt x="2902482" y="2924972"/>
                  </a:lnTo>
                  <a:lnTo>
                    <a:pt x="2902482" y="2670972"/>
                  </a:lnTo>
                  <a:lnTo>
                    <a:pt x="2496082" y="2670972"/>
                  </a:lnTo>
                  <a:lnTo>
                    <a:pt x="2496082" y="2378872"/>
                  </a:lnTo>
                  <a:lnTo>
                    <a:pt x="2102382" y="2378872"/>
                  </a:lnTo>
                  <a:lnTo>
                    <a:pt x="2102382" y="2137572"/>
                  </a:lnTo>
                  <a:lnTo>
                    <a:pt x="1708682" y="2137572"/>
                  </a:lnTo>
                  <a:lnTo>
                    <a:pt x="1708682" y="1870872"/>
                  </a:lnTo>
                  <a:lnTo>
                    <a:pt x="1327682" y="1870872"/>
                  </a:lnTo>
                  <a:lnTo>
                    <a:pt x="1327682"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lnTo>
                    <a:pt x="1898650" y="0"/>
                  </a:lnTo>
                  <a:close/>
                </a:path>
              </a:pathLst>
            </a:custGeom>
            <a:solidFill>
              <a:schemeClr val="bg1">
                <a:lumMod val="50000"/>
              </a:schemeClr>
            </a:solidFill>
            <a:ln>
              <a:noFill/>
            </a:ln>
            <a:effectLst>
              <a:innerShdw blurRad="63500" dist="50800" dir="18900000">
                <a:prstClr val="black">
                  <a:alpha val="50000"/>
                </a:prstClr>
              </a:innerShdw>
            </a:effectLst>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1" name="任意多边形 70"/>
            <p:cNvSpPr>
              <a:spLocks/>
            </p:cNvSpPr>
            <p:nvPr/>
          </p:nvSpPr>
          <p:spPr bwMode="auto">
            <a:xfrm>
              <a:off x="5000184" y="2760657"/>
              <a:ext cx="3628517" cy="3213107"/>
            </a:xfrm>
            <a:custGeom>
              <a:avLst/>
              <a:gdLst>
                <a:gd name="connsiteX0" fmla="*/ 3243329 w 3628517"/>
                <a:gd name="connsiteY0" fmla="*/ 1877104 h 3213107"/>
                <a:gd name="connsiteX1" fmla="*/ 3236158 w 3628517"/>
                <a:gd name="connsiteY1" fmla="*/ 1877299 h 3213107"/>
                <a:gd name="connsiteX2" fmla="*/ 3240021 w 3628517"/>
                <a:gd name="connsiteY2" fmla="*/ 1877121 h 3213107"/>
                <a:gd name="connsiteX3" fmla="*/ 3340104 w 3628517"/>
                <a:gd name="connsiteY3" fmla="*/ 1876609 h 3213107"/>
                <a:gd name="connsiteX4" fmla="*/ 3628054 w 3628517"/>
                <a:gd name="connsiteY4" fmla="*/ 1885303 h 3213107"/>
                <a:gd name="connsiteX5" fmla="*/ 3628517 w 3628517"/>
                <a:gd name="connsiteY5" fmla="*/ 1885326 h 3213107"/>
                <a:gd name="connsiteX6" fmla="*/ 3628517 w 3628517"/>
                <a:gd name="connsiteY6" fmla="*/ 1885637 h 3213107"/>
                <a:gd name="connsiteX7" fmla="*/ 3621684 w 3628517"/>
                <a:gd name="connsiteY7" fmla="*/ 1885304 h 3213107"/>
                <a:gd name="connsiteX8" fmla="*/ 3489621 w 3628517"/>
                <a:gd name="connsiteY8" fmla="*/ 1879998 h 3213107"/>
                <a:gd name="connsiteX9" fmla="*/ 3334912 w 3628517"/>
                <a:gd name="connsiteY9" fmla="*/ 1876636 h 3213107"/>
                <a:gd name="connsiteX10" fmla="*/ 0 w 3628517"/>
                <a:gd name="connsiteY10" fmla="*/ 0 h 3213107"/>
                <a:gd name="connsiteX11" fmla="*/ 1817497 w 3628517"/>
                <a:gd name="connsiteY11" fmla="*/ 0 h 3213107"/>
                <a:gd name="connsiteX12" fmla="*/ 1817497 w 3628517"/>
                <a:gd name="connsiteY12" fmla="*/ 266700 h 3213107"/>
                <a:gd name="connsiteX13" fmla="*/ 2198497 w 3628517"/>
                <a:gd name="connsiteY13" fmla="*/ 266700 h 3213107"/>
                <a:gd name="connsiteX14" fmla="*/ 2198497 w 3628517"/>
                <a:gd name="connsiteY14" fmla="*/ 533400 h 3213107"/>
                <a:gd name="connsiteX15" fmla="*/ 2592197 w 3628517"/>
                <a:gd name="connsiteY15" fmla="*/ 533400 h 3213107"/>
                <a:gd name="connsiteX16" fmla="*/ 2592197 w 3628517"/>
                <a:gd name="connsiteY16" fmla="*/ 774700 h 3213107"/>
                <a:gd name="connsiteX17" fmla="*/ 2985897 w 3628517"/>
                <a:gd name="connsiteY17" fmla="*/ 774700 h 3213107"/>
                <a:gd name="connsiteX18" fmla="*/ 2985897 w 3628517"/>
                <a:gd name="connsiteY18" fmla="*/ 1066800 h 3213107"/>
                <a:gd name="connsiteX19" fmla="*/ 3392297 w 3628517"/>
                <a:gd name="connsiteY19" fmla="*/ 1066800 h 3213107"/>
                <a:gd name="connsiteX20" fmla="*/ 3392297 w 3628517"/>
                <a:gd name="connsiteY20" fmla="*/ 1320800 h 3213107"/>
                <a:gd name="connsiteX21" fmla="*/ 3620897 w 3628517"/>
                <a:gd name="connsiteY21" fmla="*/ 1320800 h 3213107"/>
                <a:gd name="connsiteX22" fmla="*/ 3622901 w 3628517"/>
                <a:gd name="connsiteY22" fmla="*/ 1393625 h 3213107"/>
                <a:gd name="connsiteX23" fmla="*/ 3628517 w 3628517"/>
                <a:gd name="connsiteY23" fmla="*/ 1393625 h 3213107"/>
                <a:gd name="connsiteX24" fmla="*/ 3628517 w 3628517"/>
                <a:gd name="connsiteY24" fmla="*/ 1597660 h 3213107"/>
                <a:gd name="connsiteX25" fmla="*/ 3628517 w 3628517"/>
                <a:gd name="connsiteY25" fmla="*/ 1613540 h 3213107"/>
                <a:gd name="connsiteX26" fmla="*/ 2105239 w 3628517"/>
                <a:gd name="connsiteY26" fmla="*/ 1613540 h 3213107"/>
                <a:gd name="connsiteX27" fmla="*/ 2105239 w 3628517"/>
                <a:gd name="connsiteY27" fmla="*/ 1880240 h 3213107"/>
                <a:gd name="connsiteX28" fmla="*/ 1724239 w 3628517"/>
                <a:gd name="connsiteY28" fmla="*/ 1880240 h 3213107"/>
                <a:gd name="connsiteX29" fmla="*/ 1724239 w 3628517"/>
                <a:gd name="connsiteY29" fmla="*/ 2146940 h 3213107"/>
                <a:gd name="connsiteX30" fmla="*/ 1330539 w 3628517"/>
                <a:gd name="connsiteY30" fmla="*/ 2146940 h 3213107"/>
                <a:gd name="connsiteX31" fmla="*/ 1330539 w 3628517"/>
                <a:gd name="connsiteY31" fmla="*/ 2388240 h 3213107"/>
                <a:gd name="connsiteX32" fmla="*/ 936839 w 3628517"/>
                <a:gd name="connsiteY32" fmla="*/ 2388240 h 3213107"/>
                <a:gd name="connsiteX33" fmla="*/ 936839 w 3628517"/>
                <a:gd name="connsiteY33" fmla="*/ 2680340 h 3213107"/>
                <a:gd name="connsiteX34" fmla="*/ 530439 w 3628517"/>
                <a:gd name="connsiteY34" fmla="*/ 2680340 h 3213107"/>
                <a:gd name="connsiteX35" fmla="*/ 530439 w 3628517"/>
                <a:gd name="connsiteY35" fmla="*/ 2934340 h 3213107"/>
                <a:gd name="connsiteX36" fmla="*/ 301839 w 3628517"/>
                <a:gd name="connsiteY36" fmla="*/ 2934340 h 3213107"/>
                <a:gd name="connsiteX37" fmla="*/ 116419 w 3628517"/>
                <a:gd name="connsiteY37" fmla="*/ 3211200 h 3213107"/>
                <a:gd name="connsiteX38" fmla="*/ 85605 w 3628517"/>
                <a:gd name="connsiteY38" fmla="*/ 3213106 h 3213107"/>
                <a:gd name="connsiteX39" fmla="*/ 114581 w 3628517"/>
                <a:gd name="connsiteY39" fmla="*/ 3213106 h 3213107"/>
                <a:gd name="connsiteX40" fmla="*/ 3090600 w 3628517"/>
                <a:gd name="connsiteY40" fmla="*/ 3213106 h 3213107"/>
                <a:gd name="connsiteX41" fmla="*/ 3307430 w 3628517"/>
                <a:gd name="connsiteY41" fmla="*/ 3213106 h 3213107"/>
                <a:gd name="connsiteX42" fmla="*/ 3307432 w 3628517"/>
                <a:gd name="connsiteY42" fmla="*/ 3213107 h 3213107"/>
                <a:gd name="connsiteX43" fmla="*/ 57429 w 3628517"/>
                <a:gd name="connsiteY43" fmla="*/ 3213107 h 3213107"/>
                <a:gd name="connsiteX44" fmla="*/ 742407 w 3628517"/>
                <a:gd name="connsiteY44" fmla="*/ 1845756 h 3213107"/>
                <a:gd name="connsiteX45" fmla="*/ 800703 w 3628517"/>
                <a:gd name="connsiteY45" fmla="*/ 1307543 h 3213107"/>
                <a:gd name="connsiteX46" fmla="*/ 596667 w 3628517"/>
                <a:gd name="connsiteY46" fmla="*/ 871154 h 3213107"/>
                <a:gd name="connsiteX47" fmla="*/ 33177 w 3628517"/>
                <a:gd name="connsiteY47" fmla="*/ 62130 h 321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628517" h="3213107">
                  <a:moveTo>
                    <a:pt x="3243329" y="1877104"/>
                  </a:moveTo>
                  <a:lnTo>
                    <a:pt x="3236158" y="1877299"/>
                  </a:lnTo>
                  <a:lnTo>
                    <a:pt x="3240021" y="1877121"/>
                  </a:lnTo>
                  <a:close/>
                  <a:moveTo>
                    <a:pt x="3340104" y="1876609"/>
                  </a:moveTo>
                  <a:cubicBezTo>
                    <a:pt x="3444285" y="1877462"/>
                    <a:pt x="3555639" y="1881894"/>
                    <a:pt x="3628054" y="1885303"/>
                  </a:cubicBezTo>
                  <a:lnTo>
                    <a:pt x="3628517" y="1885326"/>
                  </a:lnTo>
                  <a:lnTo>
                    <a:pt x="3628517" y="1885637"/>
                  </a:lnTo>
                  <a:lnTo>
                    <a:pt x="3621684" y="1885304"/>
                  </a:lnTo>
                  <a:cubicBezTo>
                    <a:pt x="3585477" y="1883599"/>
                    <a:pt x="3539535" y="1881639"/>
                    <a:pt x="3489621" y="1879998"/>
                  </a:cubicBezTo>
                  <a:lnTo>
                    <a:pt x="3334912" y="1876636"/>
                  </a:lnTo>
                  <a:close/>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2901" y="1393625"/>
                  </a:lnTo>
                  <a:lnTo>
                    <a:pt x="3628517" y="1393625"/>
                  </a:lnTo>
                  <a:lnTo>
                    <a:pt x="3628517" y="1597660"/>
                  </a:lnTo>
                  <a:lnTo>
                    <a:pt x="3628517" y="1613540"/>
                  </a:lnTo>
                  <a:lnTo>
                    <a:pt x="2105239" y="1613540"/>
                  </a:lnTo>
                  <a:lnTo>
                    <a:pt x="2105239" y="1880240"/>
                  </a:lnTo>
                  <a:lnTo>
                    <a:pt x="1724239" y="1880240"/>
                  </a:lnTo>
                  <a:lnTo>
                    <a:pt x="1724239" y="2146940"/>
                  </a:lnTo>
                  <a:lnTo>
                    <a:pt x="1330539" y="2146940"/>
                  </a:lnTo>
                  <a:lnTo>
                    <a:pt x="1330539" y="2388240"/>
                  </a:lnTo>
                  <a:lnTo>
                    <a:pt x="936839" y="2388240"/>
                  </a:lnTo>
                  <a:lnTo>
                    <a:pt x="936839" y="2680340"/>
                  </a:lnTo>
                  <a:lnTo>
                    <a:pt x="530439" y="2680340"/>
                  </a:lnTo>
                  <a:lnTo>
                    <a:pt x="530439" y="2934340"/>
                  </a:lnTo>
                  <a:lnTo>
                    <a:pt x="301839" y="2934340"/>
                  </a:lnTo>
                  <a:lnTo>
                    <a:pt x="116419" y="3211200"/>
                  </a:lnTo>
                  <a:lnTo>
                    <a:pt x="85605" y="3213106"/>
                  </a:lnTo>
                  <a:lnTo>
                    <a:pt x="114581" y="3213106"/>
                  </a:lnTo>
                  <a:cubicBezTo>
                    <a:pt x="262164" y="3213106"/>
                    <a:pt x="838660" y="3213106"/>
                    <a:pt x="3090600" y="3213106"/>
                  </a:cubicBezTo>
                  <a:lnTo>
                    <a:pt x="3307430" y="3213106"/>
                  </a:lnTo>
                  <a:lnTo>
                    <a:pt x="3307432" y="3213107"/>
                  </a:lnTo>
                  <a:cubicBezTo>
                    <a:pt x="57429" y="3213107"/>
                    <a:pt x="57429" y="3213107"/>
                    <a:pt x="57429" y="3213107"/>
                  </a:cubicBezTo>
                  <a:cubicBezTo>
                    <a:pt x="57429" y="3213107"/>
                    <a:pt x="625815" y="2456700"/>
                    <a:pt x="742407" y="1845756"/>
                  </a:cubicBezTo>
                  <a:cubicBezTo>
                    <a:pt x="742407" y="1845756"/>
                    <a:pt x="815277" y="1467552"/>
                    <a:pt x="800703" y="1307543"/>
                  </a:cubicBezTo>
                  <a:cubicBezTo>
                    <a:pt x="771555" y="1162080"/>
                    <a:pt x="786129" y="1132987"/>
                    <a:pt x="596667" y="871154"/>
                  </a:cubicBezTo>
                  <a:cubicBezTo>
                    <a:pt x="418136" y="629322"/>
                    <a:pt x="139180" y="242709"/>
                    <a:pt x="33177" y="62130"/>
                  </a:cubicBezTo>
                  <a:close/>
                </a:path>
              </a:pathLst>
            </a:custGeom>
            <a:solidFill>
              <a:srgbClr val="C00000"/>
            </a:solidFill>
            <a:ln>
              <a:noFill/>
            </a:ln>
            <a:effectLst>
              <a:innerShdw blurRad="63500" dist="50800" dir="18900000">
                <a:prstClr val="black">
                  <a:alpha val="50000"/>
                </a:prstClr>
              </a:innerShdw>
            </a:effectLst>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5" name="任意多边形 74"/>
            <p:cNvSpPr>
              <a:spLocks/>
            </p:cNvSpPr>
            <p:nvPr/>
          </p:nvSpPr>
          <p:spPr bwMode="auto">
            <a:xfrm>
              <a:off x="5075301" y="4355459"/>
              <a:ext cx="3968504" cy="1618616"/>
            </a:xfrm>
            <a:custGeom>
              <a:avLst/>
              <a:gdLst>
                <a:gd name="connsiteX0" fmla="*/ 2019634 w 3987412"/>
                <a:gd name="connsiteY0" fmla="*/ 0 h 1599566"/>
                <a:gd name="connsiteX1" fmla="*/ 3984907 w 3987412"/>
                <a:gd name="connsiteY1" fmla="*/ 0 h 1599566"/>
                <a:gd name="connsiteX2" fmla="*/ 3987412 w 3987412"/>
                <a:gd name="connsiteY2" fmla="*/ 19475 h 1599566"/>
                <a:gd name="connsiteX3" fmla="*/ 3984805 w 3987412"/>
                <a:gd name="connsiteY3" fmla="*/ 30480 h 1599566"/>
                <a:gd name="connsiteX4" fmla="*/ 2049010 w 3987412"/>
                <a:gd name="connsiteY4" fmla="*/ 30480 h 1599566"/>
                <a:gd name="connsiteX5" fmla="*/ 2049010 w 3987412"/>
                <a:gd name="connsiteY5" fmla="*/ 297180 h 1599566"/>
                <a:gd name="connsiteX6" fmla="*/ 1668010 w 3987412"/>
                <a:gd name="connsiteY6" fmla="*/ 297180 h 1599566"/>
                <a:gd name="connsiteX7" fmla="*/ 1668010 w 3987412"/>
                <a:gd name="connsiteY7" fmla="*/ 563880 h 1599566"/>
                <a:gd name="connsiteX8" fmla="*/ 1274310 w 3987412"/>
                <a:gd name="connsiteY8" fmla="*/ 563880 h 1599566"/>
                <a:gd name="connsiteX9" fmla="*/ 1274310 w 3987412"/>
                <a:gd name="connsiteY9" fmla="*/ 805180 h 1599566"/>
                <a:gd name="connsiteX10" fmla="*/ 880610 w 3987412"/>
                <a:gd name="connsiteY10" fmla="*/ 805180 h 1599566"/>
                <a:gd name="connsiteX11" fmla="*/ 880610 w 3987412"/>
                <a:gd name="connsiteY11" fmla="*/ 1097280 h 1599566"/>
                <a:gd name="connsiteX12" fmla="*/ 474210 w 3987412"/>
                <a:gd name="connsiteY12" fmla="*/ 1097280 h 1599566"/>
                <a:gd name="connsiteX13" fmla="*/ 474210 w 3987412"/>
                <a:gd name="connsiteY13" fmla="*/ 1351280 h 1599566"/>
                <a:gd name="connsiteX14" fmla="*/ 245610 w 3987412"/>
                <a:gd name="connsiteY14" fmla="*/ 1351280 h 1599566"/>
                <a:gd name="connsiteX15" fmla="*/ 79327 w 3987412"/>
                <a:gd name="connsiteY15" fmla="*/ 1599566 h 1599566"/>
                <a:gd name="connsiteX16" fmla="*/ 28976 w 3987412"/>
                <a:gd name="connsiteY16" fmla="*/ 1599566 h 1599566"/>
                <a:gd name="connsiteX17" fmla="*/ 0 w 3987412"/>
                <a:gd name="connsiteY17" fmla="*/ 1599566 h 1599566"/>
                <a:gd name="connsiteX18" fmla="*/ 30814 w 3987412"/>
                <a:gd name="connsiteY18" fmla="*/ 1597660 h 1599566"/>
                <a:gd name="connsiteX19" fmla="*/ 216234 w 3987412"/>
                <a:gd name="connsiteY19" fmla="*/ 1320800 h 1599566"/>
                <a:gd name="connsiteX20" fmla="*/ 444834 w 3987412"/>
                <a:gd name="connsiteY20" fmla="*/ 1320800 h 1599566"/>
                <a:gd name="connsiteX21" fmla="*/ 444834 w 3987412"/>
                <a:gd name="connsiteY21" fmla="*/ 1066800 h 1599566"/>
                <a:gd name="connsiteX22" fmla="*/ 851234 w 3987412"/>
                <a:gd name="connsiteY22" fmla="*/ 1066800 h 1599566"/>
                <a:gd name="connsiteX23" fmla="*/ 851234 w 3987412"/>
                <a:gd name="connsiteY23" fmla="*/ 774700 h 1599566"/>
                <a:gd name="connsiteX24" fmla="*/ 1244934 w 3987412"/>
                <a:gd name="connsiteY24" fmla="*/ 774700 h 1599566"/>
                <a:gd name="connsiteX25" fmla="*/ 1244934 w 3987412"/>
                <a:gd name="connsiteY25" fmla="*/ 533400 h 1599566"/>
                <a:gd name="connsiteX26" fmla="*/ 1638634 w 3987412"/>
                <a:gd name="connsiteY26" fmla="*/ 533400 h 1599566"/>
                <a:gd name="connsiteX27" fmla="*/ 1638634 w 3987412"/>
                <a:gd name="connsiteY27" fmla="*/ 266700 h 1599566"/>
                <a:gd name="connsiteX28" fmla="*/ 2019634 w 3987412"/>
                <a:gd name="connsiteY28" fmla="*/ 266700 h 1599566"/>
                <a:gd name="connsiteX0" fmla="*/ 1990658 w 3958436"/>
                <a:gd name="connsiteY0" fmla="*/ 0 h 1599566"/>
                <a:gd name="connsiteX1" fmla="*/ 3955931 w 3958436"/>
                <a:gd name="connsiteY1" fmla="*/ 0 h 1599566"/>
                <a:gd name="connsiteX2" fmla="*/ 3958436 w 3958436"/>
                <a:gd name="connsiteY2" fmla="*/ 19475 h 1599566"/>
                <a:gd name="connsiteX3" fmla="*/ 3955829 w 3958436"/>
                <a:gd name="connsiteY3" fmla="*/ 30480 h 1599566"/>
                <a:gd name="connsiteX4" fmla="*/ 2020034 w 3958436"/>
                <a:gd name="connsiteY4" fmla="*/ 30480 h 1599566"/>
                <a:gd name="connsiteX5" fmla="*/ 2020034 w 3958436"/>
                <a:gd name="connsiteY5" fmla="*/ 297180 h 1599566"/>
                <a:gd name="connsiteX6" fmla="*/ 1639034 w 3958436"/>
                <a:gd name="connsiteY6" fmla="*/ 297180 h 1599566"/>
                <a:gd name="connsiteX7" fmla="*/ 1639034 w 3958436"/>
                <a:gd name="connsiteY7" fmla="*/ 563880 h 1599566"/>
                <a:gd name="connsiteX8" fmla="*/ 1245334 w 3958436"/>
                <a:gd name="connsiteY8" fmla="*/ 563880 h 1599566"/>
                <a:gd name="connsiteX9" fmla="*/ 1245334 w 3958436"/>
                <a:gd name="connsiteY9" fmla="*/ 805180 h 1599566"/>
                <a:gd name="connsiteX10" fmla="*/ 851634 w 3958436"/>
                <a:gd name="connsiteY10" fmla="*/ 805180 h 1599566"/>
                <a:gd name="connsiteX11" fmla="*/ 851634 w 3958436"/>
                <a:gd name="connsiteY11" fmla="*/ 1097280 h 1599566"/>
                <a:gd name="connsiteX12" fmla="*/ 445234 w 3958436"/>
                <a:gd name="connsiteY12" fmla="*/ 1097280 h 1599566"/>
                <a:gd name="connsiteX13" fmla="*/ 445234 w 3958436"/>
                <a:gd name="connsiteY13" fmla="*/ 1351280 h 1599566"/>
                <a:gd name="connsiteX14" fmla="*/ 216634 w 3958436"/>
                <a:gd name="connsiteY14" fmla="*/ 1351280 h 1599566"/>
                <a:gd name="connsiteX15" fmla="*/ 50351 w 3958436"/>
                <a:gd name="connsiteY15" fmla="*/ 1599566 h 1599566"/>
                <a:gd name="connsiteX16" fmla="*/ 0 w 3958436"/>
                <a:gd name="connsiteY16" fmla="*/ 1599566 h 1599566"/>
                <a:gd name="connsiteX17" fmla="*/ 1838 w 3958436"/>
                <a:gd name="connsiteY17" fmla="*/ 1597660 h 1599566"/>
                <a:gd name="connsiteX18" fmla="*/ 187258 w 3958436"/>
                <a:gd name="connsiteY18" fmla="*/ 1320800 h 1599566"/>
                <a:gd name="connsiteX19" fmla="*/ 415858 w 3958436"/>
                <a:gd name="connsiteY19" fmla="*/ 1320800 h 1599566"/>
                <a:gd name="connsiteX20" fmla="*/ 415858 w 3958436"/>
                <a:gd name="connsiteY20" fmla="*/ 1066800 h 1599566"/>
                <a:gd name="connsiteX21" fmla="*/ 822258 w 3958436"/>
                <a:gd name="connsiteY21" fmla="*/ 1066800 h 1599566"/>
                <a:gd name="connsiteX22" fmla="*/ 822258 w 3958436"/>
                <a:gd name="connsiteY22" fmla="*/ 774700 h 1599566"/>
                <a:gd name="connsiteX23" fmla="*/ 1215958 w 3958436"/>
                <a:gd name="connsiteY23" fmla="*/ 774700 h 1599566"/>
                <a:gd name="connsiteX24" fmla="*/ 1215958 w 3958436"/>
                <a:gd name="connsiteY24" fmla="*/ 533400 h 1599566"/>
                <a:gd name="connsiteX25" fmla="*/ 1609658 w 3958436"/>
                <a:gd name="connsiteY25" fmla="*/ 533400 h 1599566"/>
                <a:gd name="connsiteX26" fmla="*/ 1609658 w 3958436"/>
                <a:gd name="connsiteY26" fmla="*/ 266700 h 1599566"/>
                <a:gd name="connsiteX27" fmla="*/ 1990658 w 3958436"/>
                <a:gd name="connsiteY27" fmla="*/ 266700 h 1599566"/>
                <a:gd name="connsiteX28" fmla="*/ 1990658 w 3958436"/>
                <a:gd name="connsiteY28" fmla="*/ 0 h 1599566"/>
                <a:gd name="connsiteX0" fmla="*/ 2000726 w 3968504"/>
                <a:gd name="connsiteY0" fmla="*/ 0 h 1616710"/>
                <a:gd name="connsiteX1" fmla="*/ 3965999 w 3968504"/>
                <a:gd name="connsiteY1" fmla="*/ 0 h 1616710"/>
                <a:gd name="connsiteX2" fmla="*/ 3968504 w 3968504"/>
                <a:gd name="connsiteY2" fmla="*/ 19475 h 1616710"/>
                <a:gd name="connsiteX3" fmla="*/ 3965897 w 3968504"/>
                <a:gd name="connsiteY3" fmla="*/ 30480 h 1616710"/>
                <a:gd name="connsiteX4" fmla="*/ 2030102 w 3968504"/>
                <a:gd name="connsiteY4" fmla="*/ 30480 h 1616710"/>
                <a:gd name="connsiteX5" fmla="*/ 2030102 w 3968504"/>
                <a:gd name="connsiteY5" fmla="*/ 297180 h 1616710"/>
                <a:gd name="connsiteX6" fmla="*/ 1649102 w 3968504"/>
                <a:gd name="connsiteY6" fmla="*/ 297180 h 1616710"/>
                <a:gd name="connsiteX7" fmla="*/ 1649102 w 3968504"/>
                <a:gd name="connsiteY7" fmla="*/ 563880 h 1616710"/>
                <a:gd name="connsiteX8" fmla="*/ 1255402 w 3968504"/>
                <a:gd name="connsiteY8" fmla="*/ 563880 h 1616710"/>
                <a:gd name="connsiteX9" fmla="*/ 1255402 w 3968504"/>
                <a:gd name="connsiteY9" fmla="*/ 805180 h 1616710"/>
                <a:gd name="connsiteX10" fmla="*/ 861702 w 3968504"/>
                <a:gd name="connsiteY10" fmla="*/ 805180 h 1616710"/>
                <a:gd name="connsiteX11" fmla="*/ 861702 w 3968504"/>
                <a:gd name="connsiteY11" fmla="*/ 1097280 h 1616710"/>
                <a:gd name="connsiteX12" fmla="*/ 455302 w 3968504"/>
                <a:gd name="connsiteY12" fmla="*/ 1097280 h 1616710"/>
                <a:gd name="connsiteX13" fmla="*/ 455302 w 3968504"/>
                <a:gd name="connsiteY13" fmla="*/ 1351280 h 1616710"/>
                <a:gd name="connsiteX14" fmla="*/ 226702 w 3968504"/>
                <a:gd name="connsiteY14" fmla="*/ 1351280 h 1616710"/>
                <a:gd name="connsiteX15" fmla="*/ 60419 w 3968504"/>
                <a:gd name="connsiteY15" fmla="*/ 1599566 h 1616710"/>
                <a:gd name="connsiteX16" fmla="*/ 10068 w 3968504"/>
                <a:gd name="connsiteY16" fmla="*/ 1599566 h 1616710"/>
                <a:gd name="connsiteX17" fmla="*/ 0 w 3968504"/>
                <a:gd name="connsiteY17" fmla="*/ 1616710 h 1616710"/>
                <a:gd name="connsiteX18" fmla="*/ 197326 w 3968504"/>
                <a:gd name="connsiteY18" fmla="*/ 1320800 h 1616710"/>
                <a:gd name="connsiteX19" fmla="*/ 425926 w 3968504"/>
                <a:gd name="connsiteY19" fmla="*/ 1320800 h 1616710"/>
                <a:gd name="connsiteX20" fmla="*/ 425926 w 3968504"/>
                <a:gd name="connsiteY20" fmla="*/ 1066800 h 1616710"/>
                <a:gd name="connsiteX21" fmla="*/ 832326 w 3968504"/>
                <a:gd name="connsiteY21" fmla="*/ 1066800 h 1616710"/>
                <a:gd name="connsiteX22" fmla="*/ 832326 w 3968504"/>
                <a:gd name="connsiteY22" fmla="*/ 774700 h 1616710"/>
                <a:gd name="connsiteX23" fmla="*/ 1226026 w 3968504"/>
                <a:gd name="connsiteY23" fmla="*/ 774700 h 1616710"/>
                <a:gd name="connsiteX24" fmla="*/ 1226026 w 3968504"/>
                <a:gd name="connsiteY24" fmla="*/ 533400 h 1616710"/>
                <a:gd name="connsiteX25" fmla="*/ 1619726 w 3968504"/>
                <a:gd name="connsiteY25" fmla="*/ 533400 h 1616710"/>
                <a:gd name="connsiteX26" fmla="*/ 1619726 w 3968504"/>
                <a:gd name="connsiteY26" fmla="*/ 266700 h 1616710"/>
                <a:gd name="connsiteX27" fmla="*/ 2000726 w 3968504"/>
                <a:gd name="connsiteY27" fmla="*/ 266700 h 1616710"/>
                <a:gd name="connsiteX28" fmla="*/ 2000726 w 3968504"/>
                <a:gd name="connsiteY28" fmla="*/ 0 h 1616710"/>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10068 w 3968504"/>
                <a:gd name="connsiteY16" fmla="*/ 1599566 h 1618616"/>
                <a:gd name="connsiteX17" fmla="*/ 0 w 3968504"/>
                <a:gd name="connsiteY17" fmla="*/ 1616710 h 1618616"/>
                <a:gd name="connsiteX18" fmla="*/ 197326 w 3968504"/>
                <a:gd name="connsiteY18" fmla="*/ 1320800 h 1618616"/>
                <a:gd name="connsiteX19" fmla="*/ 425926 w 3968504"/>
                <a:gd name="connsiteY19" fmla="*/ 1320800 h 1618616"/>
                <a:gd name="connsiteX20" fmla="*/ 425926 w 3968504"/>
                <a:gd name="connsiteY20" fmla="*/ 1066800 h 1618616"/>
                <a:gd name="connsiteX21" fmla="*/ 832326 w 3968504"/>
                <a:gd name="connsiteY21" fmla="*/ 1066800 h 1618616"/>
                <a:gd name="connsiteX22" fmla="*/ 832326 w 3968504"/>
                <a:gd name="connsiteY22" fmla="*/ 774700 h 1618616"/>
                <a:gd name="connsiteX23" fmla="*/ 1226026 w 3968504"/>
                <a:gd name="connsiteY23" fmla="*/ 774700 h 1618616"/>
                <a:gd name="connsiteX24" fmla="*/ 1226026 w 3968504"/>
                <a:gd name="connsiteY24" fmla="*/ 533400 h 1618616"/>
                <a:gd name="connsiteX25" fmla="*/ 1619726 w 3968504"/>
                <a:gd name="connsiteY25" fmla="*/ 533400 h 1618616"/>
                <a:gd name="connsiteX26" fmla="*/ 1619726 w 3968504"/>
                <a:gd name="connsiteY26" fmla="*/ 266700 h 1618616"/>
                <a:gd name="connsiteX27" fmla="*/ 2000726 w 3968504"/>
                <a:gd name="connsiteY27" fmla="*/ 266700 h 1618616"/>
                <a:gd name="connsiteX28" fmla="*/ 2000726 w 3968504"/>
                <a:gd name="connsiteY28" fmla="*/ 0 h 1618616"/>
                <a:gd name="connsiteX0" fmla="*/ 2000726 w 3968504"/>
                <a:gd name="connsiteY0" fmla="*/ 0 h 1618616"/>
                <a:gd name="connsiteX1" fmla="*/ 3965999 w 3968504"/>
                <a:gd name="connsiteY1" fmla="*/ 0 h 1618616"/>
                <a:gd name="connsiteX2" fmla="*/ 3968504 w 3968504"/>
                <a:gd name="connsiteY2" fmla="*/ 19475 h 1618616"/>
                <a:gd name="connsiteX3" fmla="*/ 3965897 w 3968504"/>
                <a:gd name="connsiteY3" fmla="*/ 30480 h 1618616"/>
                <a:gd name="connsiteX4" fmla="*/ 2030102 w 3968504"/>
                <a:gd name="connsiteY4" fmla="*/ 30480 h 1618616"/>
                <a:gd name="connsiteX5" fmla="*/ 2030102 w 3968504"/>
                <a:gd name="connsiteY5" fmla="*/ 297180 h 1618616"/>
                <a:gd name="connsiteX6" fmla="*/ 1649102 w 3968504"/>
                <a:gd name="connsiteY6" fmla="*/ 297180 h 1618616"/>
                <a:gd name="connsiteX7" fmla="*/ 1649102 w 3968504"/>
                <a:gd name="connsiteY7" fmla="*/ 563880 h 1618616"/>
                <a:gd name="connsiteX8" fmla="*/ 1255402 w 3968504"/>
                <a:gd name="connsiteY8" fmla="*/ 563880 h 1618616"/>
                <a:gd name="connsiteX9" fmla="*/ 1255402 w 3968504"/>
                <a:gd name="connsiteY9" fmla="*/ 805180 h 1618616"/>
                <a:gd name="connsiteX10" fmla="*/ 861702 w 3968504"/>
                <a:gd name="connsiteY10" fmla="*/ 805180 h 1618616"/>
                <a:gd name="connsiteX11" fmla="*/ 861702 w 3968504"/>
                <a:gd name="connsiteY11" fmla="*/ 1097280 h 1618616"/>
                <a:gd name="connsiteX12" fmla="*/ 455302 w 3968504"/>
                <a:gd name="connsiteY12" fmla="*/ 1097280 h 1618616"/>
                <a:gd name="connsiteX13" fmla="*/ 455302 w 3968504"/>
                <a:gd name="connsiteY13" fmla="*/ 1351280 h 1618616"/>
                <a:gd name="connsiteX14" fmla="*/ 226702 w 3968504"/>
                <a:gd name="connsiteY14" fmla="*/ 1351280 h 1618616"/>
                <a:gd name="connsiteX15" fmla="*/ 50894 w 3968504"/>
                <a:gd name="connsiteY15" fmla="*/ 1618616 h 1618616"/>
                <a:gd name="connsiteX16" fmla="*/ 0 w 3968504"/>
                <a:gd name="connsiteY16" fmla="*/ 1616710 h 1618616"/>
                <a:gd name="connsiteX17" fmla="*/ 197326 w 3968504"/>
                <a:gd name="connsiteY17" fmla="*/ 1320800 h 1618616"/>
                <a:gd name="connsiteX18" fmla="*/ 425926 w 3968504"/>
                <a:gd name="connsiteY18" fmla="*/ 1320800 h 1618616"/>
                <a:gd name="connsiteX19" fmla="*/ 425926 w 3968504"/>
                <a:gd name="connsiteY19" fmla="*/ 1066800 h 1618616"/>
                <a:gd name="connsiteX20" fmla="*/ 832326 w 3968504"/>
                <a:gd name="connsiteY20" fmla="*/ 1066800 h 1618616"/>
                <a:gd name="connsiteX21" fmla="*/ 832326 w 3968504"/>
                <a:gd name="connsiteY21" fmla="*/ 774700 h 1618616"/>
                <a:gd name="connsiteX22" fmla="*/ 1226026 w 3968504"/>
                <a:gd name="connsiteY22" fmla="*/ 774700 h 1618616"/>
                <a:gd name="connsiteX23" fmla="*/ 1226026 w 3968504"/>
                <a:gd name="connsiteY23" fmla="*/ 533400 h 1618616"/>
                <a:gd name="connsiteX24" fmla="*/ 1619726 w 3968504"/>
                <a:gd name="connsiteY24" fmla="*/ 533400 h 1618616"/>
                <a:gd name="connsiteX25" fmla="*/ 1619726 w 3968504"/>
                <a:gd name="connsiteY25" fmla="*/ 266700 h 1618616"/>
                <a:gd name="connsiteX26" fmla="*/ 2000726 w 3968504"/>
                <a:gd name="connsiteY26" fmla="*/ 266700 h 1618616"/>
                <a:gd name="connsiteX27" fmla="*/ 2000726 w 3968504"/>
                <a:gd name="connsiteY27" fmla="*/ 0 h 16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968504" h="1618616">
                  <a:moveTo>
                    <a:pt x="2000726" y="0"/>
                  </a:moveTo>
                  <a:lnTo>
                    <a:pt x="3965999" y="0"/>
                  </a:lnTo>
                  <a:lnTo>
                    <a:pt x="3968504" y="19475"/>
                  </a:lnTo>
                  <a:lnTo>
                    <a:pt x="3965897" y="30480"/>
                  </a:lnTo>
                  <a:lnTo>
                    <a:pt x="2030102" y="30480"/>
                  </a:lnTo>
                  <a:lnTo>
                    <a:pt x="2030102" y="297180"/>
                  </a:lnTo>
                  <a:lnTo>
                    <a:pt x="1649102" y="297180"/>
                  </a:lnTo>
                  <a:lnTo>
                    <a:pt x="1649102" y="563880"/>
                  </a:lnTo>
                  <a:lnTo>
                    <a:pt x="1255402" y="563880"/>
                  </a:lnTo>
                  <a:lnTo>
                    <a:pt x="1255402" y="805180"/>
                  </a:lnTo>
                  <a:lnTo>
                    <a:pt x="861702" y="805180"/>
                  </a:lnTo>
                  <a:lnTo>
                    <a:pt x="861702" y="1097280"/>
                  </a:lnTo>
                  <a:lnTo>
                    <a:pt x="455302" y="1097280"/>
                  </a:lnTo>
                  <a:lnTo>
                    <a:pt x="455302" y="1351280"/>
                  </a:lnTo>
                  <a:lnTo>
                    <a:pt x="226702" y="1351280"/>
                  </a:lnTo>
                  <a:lnTo>
                    <a:pt x="50894" y="1618616"/>
                  </a:lnTo>
                  <a:lnTo>
                    <a:pt x="0" y="1616710"/>
                  </a:lnTo>
                  <a:lnTo>
                    <a:pt x="197326" y="1320800"/>
                  </a:lnTo>
                  <a:lnTo>
                    <a:pt x="425926" y="1320800"/>
                  </a:lnTo>
                  <a:lnTo>
                    <a:pt x="425926" y="1066800"/>
                  </a:lnTo>
                  <a:lnTo>
                    <a:pt x="832326" y="1066800"/>
                  </a:lnTo>
                  <a:lnTo>
                    <a:pt x="832326" y="774700"/>
                  </a:lnTo>
                  <a:lnTo>
                    <a:pt x="1226026" y="774700"/>
                  </a:lnTo>
                  <a:lnTo>
                    <a:pt x="1226026" y="533400"/>
                  </a:lnTo>
                  <a:lnTo>
                    <a:pt x="1619726" y="533400"/>
                  </a:lnTo>
                  <a:lnTo>
                    <a:pt x="1619726" y="266700"/>
                  </a:lnTo>
                  <a:lnTo>
                    <a:pt x="2000726" y="266700"/>
                  </a:lnTo>
                  <a:lnTo>
                    <a:pt x="2000726" y="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7" name="任意多边形 76"/>
            <p:cNvSpPr>
              <a:spLocks/>
            </p:cNvSpPr>
            <p:nvPr/>
          </p:nvSpPr>
          <p:spPr bwMode="auto">
            <a:xfrm>
              <a:off x="4996654" y="2737793"/>
              <a:ext cx="3642206" cy="1613540"/>
            </a:xfrm>
            <a:custGeom>
              <a:avLst/>
              <a:gdLst>
                <a:gd name="connsiteX0" fmla="*/ 3243329 w 3628517"/>
                <a:gd name="connsiteY0" fmla="*/ 1877104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0 w 3628517"/>
                <a:gd name="connsiteY10" fmla="*/ 0 h 1885637"/>
                <a:gd name="connsiteX11" fmla="*/ 1817497 w 3628517"/>
                <a:gd name="connsiteY11" fmla="*/ 0 h 1885637"/>
                <a:gd name="connsiteX12" fmla="*/ 1817497 w 3628517"/>
                <a:gd name="connsiteY12" fmla="*/ 266700 h 1885637"/>
                <a:gd name="connsiteX13" fmla="*/ 2198497 w 3628517"/>
                <a:gd name="connsiteY13" fmla="*/ 266700 h 1885637"/>
                <a:gd name="connsiteX14" fmla="*/ 2198497 w 3628517"/>
                <a:gd name="connsiteY14" fmla="*/ 533400 h 1885637"/>
                <a:gd name="connsiteX15" fmla="*/ 2592197 w 3628517"/>
                <a:gd name="connsiteY15" fmla="*/ 533400 h 1885637"/>
                <a:gd name="connsiteX16" fmla="*/ 2592197 w 3628517"/>
                <a:gd name="connsiteY16" fmla="*/ 774700 h 1885637"/>
                <a:gd name="connsiteX17" fmla="*/ 2985897 w 3628517"/>
                <a:gd name="connsiteY17" fmla="*/ 774700 h 1885637"/>
                <a:gd name="connsiteX18" fmla="*/ 2985897 w 3628517"/>
                <a:gd name="connsiteY18" fmla="*/ 1066800 h 1885637"/>
                <a:gd name="connsiteX19" fmla="*/ 3392297 w 3628517"/>
                <a:gd name="connsiteY19" fmla="*/ 1066800 h 1885637"/>
                <a:gd name="connsiteX20" fmla="*/ 3392297 w 3628517"/>
                <a:gd name="connsiteY20" fmla="*/ 1320800 h 1885637"/>
                <a:gd name="connsiteX21" fmla="*/ 3620897 w 3628517"/>
                <a:gd name="connsiteY21" fmla="*/ 1320800 h 1885637"/>
                <a:gd name="connsiteX22" fmla="*/ 3622901 w 3628517"/>
                <a:gd name="connsiteY22" fmla="*/ 1393625 h 1885637"/>
                <a:gd name="connsiteX23" fmla="*/ 3628517 w 3628517"/>
                <a:gd name="connsiteY23" fmla="*/ 1393625 h 1885637"/>
                <a:gd name="connsiteX24" fmla="*/ 3628517 w 3628517"/>
                <a:gd name="connsiteY24" fmla="*/ 1597660 h 1885637"/>
                <a:gd name="connsiteX25" fmla="*/ 3628517 w 3628517"/>
                <a:gd name="connsiteY25" fmla="*/ 1613540 h 1885637"/>
                <a:gd name="connsiteX26" fmla="*/ 3592909 w 3628517"/>
                <a:gd name="connsiteY26" fmla="*/ 1613540 h 1885637"/>
                <a:gd name="connsiteX27" fmla="*/ 3592909 w 3628517"/>
                <a:gd name="connsiteY27" fmla="*/ 1431725 h 1885637"/>
                <a:gd name="connsiteX28" fmla="*/ 3587293 w 3628517"/>
                <a:gd name="connsiteY28" fmla="*/ 1431725 h 1885637"/>
                <a:gd name="connsiteX29" fmla="*/ 3585289 w 3628517"/>
                <a:gd name="connsiteY29" fmla="*/ 1358900 h 1885637"/>
                <a:gd name="connsiteX30" fmla="*/ 3356689 w 3628517"/>
                <a:gd name="connsiteY30" fmla="*/ 1358900 h 1885637"/>
                <a:gd name="connsiteX31" fmla="*/ 3356689 w 3628517"/>
                <a:gd name="connsiteY31" fmla="*/ 1104900 h 1885637"/>
                <a:gd name="connsiteX32" fmla="*/ 2950289 w 3628517"/>
                <a:gd name="connsiteY32" fmla="*/ 1104900 h 1885637"/>
                <a:gd name="connsiteX33" fmla="*/ 2950289 w 3628517"/>
                <a:gd name="connsiteY33" fmla="*/ 812800 h 1885637"/>
                <a:gd name="connsiteX34" fmla="*/ 2556589 w 3628517"/>
                <a:gd name="connsiteY34" fmla="*/ 812800 h 1885637"/>
                <a:gd name="connsiteX35" fmla="*/ 2556589 w 3628517"/>
                <a:gd name="connsiteY35" fmla="*/ 571500 h 1885637"/>
                <a:gd name="connsiteX36" fmla="*/ 2162889 w 3628517"/>
                <a:gd name="connsiteY36" fmla="*/ 571500 h 1885637"/>
                <a:gd name="connsiteX37" fmla="*/ 2162889 w 3628517"/>
                <a:gd name="connsiteY37" fmla="*/ 304800 h 1885637"/>
                <a:gd name="connsiteX38" fmla="*/ 1781889 w 3628517"/>
                <a:gd name="connsiteY38" fmla="*/ 304800 h 1885637"/>
                <a:gd name="connsiteX39" fmla="*/ 1781889 w 3628517"/>
                <a:gd name="connsiteY39" fmla="*/ 38100 h 1885637"/>
                <a:gd name="connsiteX40" fmla="*/ 20345 w 3628517"/>
                <a:gd name="connsiteY40" fmla="*/ 38100 h 1885637"/>
                <a:gd name="connsiteX0" fmla="*/ 3240021 w 3628517"/>
                <a:gd name="connsiteY0" fmla="*/ 1877121 h 1885637"/>
                <a:gd name="connsiteX1" fmla="*/ 3236158 w 3628517"/>
                <a:gd name="connsiteY1" fmla="*/ 1877299 h 1885637"/>
                <a:gd name="connsiteX2" fmla="*/ 3240021 w 3628517"/>
                <a:gd name="connsiteY2" fmla="*/ 1877121 h 1885637"/>
                <a:gd name="connsiteX3" fmla="*/ 3340104 w 3628517"/>
                <a:gd name="connsiteY3" fmla="*/ 1876609 h 1885637"/>
                <a:gd name="connsiteX4" fmla="*/ 3628054 w 3628517"/>
                <a:gd name="connsiteY4" fmla="*/ 1885303 h 1885637"/>
                <a:gd name="connsiteX5" fmla="*/ 3628517 w 3628517"/>
                <a:gd name="connsiteY5" fmla="*/ 1885326 h 1885637"/>
                <a:gd name="connsiteX6" fmla="*/ 3628517 w 3628517"/>
                <a:gd name="connsiteY6" fmla="*/ 1885637 h 1885637"/>
                <a:gd name="connsiteX7" fmla="*/ 3621684 w 3628517"/>
                <a:gd name="connsiteY7" fmla="*/ 1885304 h 1885637"/>
                <a:gd name="connsiteX8" fmla="*/ 3489621 w 3628517"/>
                <a:gd name="connsiteY8" fmla="*/ 1879998 h 1885637"/>
                <a:gd name="connsiteX9" fmla="*/ 3334912 w 3628517"/>
                <a:gd name="connsiteY9" fmla="*/ 1876636 h 1885637"/>
                <a:gd name="connsiteX10" fmla="*/ 3340104 w 3628517"/>
                <a:gd name="connsiteY10" fmla="*/ 1876609 h 1885637"/>
                <a:gd name="connsiteX11" fmla="*/ 0 w 3628517"/>
                <a:gd name="connsiteY11" fmla="*/ 0 h 1885637"/>
                <a:gd name="connsiteX12" fmla="*/ 1817497 w 3628517"/>
                <a:gd name="connsiteY12" fmla="*/ 0 h 1885637"/>
                <a:gd name="connsiteX13" fmla="*/ 1817497 w 3628517"/>
                <a:gd name="connsiteY13" fmla="*/ 266700 h 1885637"/>
                <a:gd name="connsiteX14" fmla="*/ 2198497 w 3628517"/>
                <a:gd name="connsiteY14" fmla="*/ 266700 h 1885637"/>
                <a:gd name="connsiteX15" fmla="*/ 2198497 w 3628517"/>
                <a:gd name="connsiteY15" fmla="*/ 533400 h 1885637"/>
                <a:gd name="connsiteX16" fmla="*/ 2592197 w 3628517"/>
                <a:gd name="connsiteY16" fmla="*/ 533400 h 1885637"/>
                <a:gd name="connsiteX17" fmla="*/ 2592197 w 3628517"/>
                <a:gd name="connsiteY17" fmla="*/ 774700 h 1885637"/>
                <a:gd name="connsiteX18" fmla="*/ 2985897 w 3628517"/>
                <a:gd name="connsiteY18" fmla="*/ 774700 h 1885637"/>
                <a:gd name="connsiteX19" fmla="*/ 2985897 w 3628517"/>
                <a:gd name="connsiteY19" fmla="*/ 1066800 h 1885637"/>
                <a:gd name="connsiteX20" fmla="*/ 3392297 w 3628517"/>
                <a:gd name="connsiteY20" fmla="*/ 1066800 h 1885637"/>
                <a:gd name="connsiteX21" fmla="*/ 3392297 w 3628517"/>
                <a:gd name="connsiteY21" fmla="*/ 1320800 h 1885637"/>
                <a:gd name="connsiteX22" fmla="*/ 3620897 w 3628517"/>
                <a:gd name="connsiteY22" fmla="*/ 1320800 h 1885637"/>
                <a:gd name="connsiteX23" fmla="*/ 3622901 w 3628517"/>
                <a:gd name="connsiteY23" fmla="*/ 1393625 h 1885637"/>
                <a:gd name="connsiteX24" fmla="*/ 3628517 w 3628517"/>
                <a:gd name="connsiteY24" fmla="*/ 1393625 h 1885637"/>
                <a:gd name="connsiteX25" fmla="*/ 3628517 w 3628517"/>
                <a:gd name="connsiteY25" fmla="*/ 1597660 h 1885637"/>
                <a:gd name="connsiteX26" fmla="*/ 3628517 w 3628517"/>
                <a:gd name="connsiteY26" fmla="*/ 1613540 h 1885637"/>
                <a:gd name="connsiteX27" fmla="*/ 3592909 w 3628517"/>
                <a:gd name="connsiteY27" fmla="*/ 1613540 h 1885637"/>
                <a:gd name="connsiteX28" fmla="*/ 3592909 w 3628517"/>
                <a:gd name="connsiteY28" fmla="*/ 1431725 h 1885637"/>
                <a:gd name="connsiteX29" fmla="*/ 3587293 w 3628517"/>
                <a:gd name="connsiteY29" fmla="*/ 1431725 h 1885637"/>
                <a:gd name="connsiteX30" fmla="*/ 3585289 w 3628517"/>
                <a:gd name="connsiteY30" fmla="*/ 1358900 h 1885637"/>
                <a:gd name="connsiteX31" fmla="*/ 3356689 w 3628517"/>
                <a:gd name="connsiteY31" fmla="*/ 1358900 h 1885637"/>
                <a:gd name="connsiteX32" fmla="*/ 3356689 w 3628517"/>
                <a:gd name="connsiteY32" fmla="*/ 1104900 h 1885637"/>
                <a:gd name="connsiteX33" fmla="*/ 2950289 w 3628517"/>
                <a:gd name="connsiteY33" fmla="*/ 1104900 h 1885637"/>
                <a:gd name="connsiteX34" fmla="*/ 2950289 w 3628517"/>
                <a:gd name="connsiteY34" fmla="*/ 812800 h 1885637"/>
                <a:gd name="connsiteX35" fmla="*/ 2556589 w 3628517"/>
                <a:gd name="connsiteY35" fmla="*/ 812800 h 1885637"/>
                <a:gd name="connsiteX36" fmla="*/ 2556589 w 3628517"/>
                <a:gd name="connsiteY36" fmla="*/ 571500 h 1885637"/>
                <a:gd name="connsiteX37" fmla="*/ 2162889 w 3628517"/>
                <a:gd name="connsiteY37" fmla="*/ 571500 h 1885637"/>
                <a:gd name="connsiteX38" fmla="*/ 2162889 w 3628517"/>
                <a:gd name="connsiteY38" fmla="*/ 304800 h 1885637"/>
                <a:gd name="connsiteX39" fmla="*/ 1781889 w 3628517"/>
                <a:gd name="connsiteY39" fmla="*/ 304800 h 1885637"/>
                <a:gd name="connsiteX40" fmla="*/ 1781889 w 3628517"/>
                <a:gd name="connsiteY40" fmla="*/ 38100 h 1885637"/>
                <a:gd name="connsiteX41" fmla="*/ 20345 w 3628517"/>
                <a:gd name="connsiteY41" fmla="*/ 38100 h 1885637"/>
                <a:gd name="connsiteX42" fmla="*/ 0 w 3628517"/>
                <a:gd name="connsiteY42" fmla="*/ 0 h 1885637"/>
                <a:gd name="connsiteX0" fmla="*/ 3340104 w 3628517"/>
                <a:gd name="connsiteY0" fmla="*/ 1876609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3340104 w 3628517"/>
                <a:gd name="connsiteY7" fmla="*/ 1876609 h 1885637"/>
                <a:gd name="connsiteX8" fmla="*/ 0 w 3628517"/>
                <a:gd name="connsiteY8" fmla="*/ 0 h 1885637"/>
                <a:gd name="connsiteX9" fmla="*/ 1817497 w 3628517"/>
                <a:gd name="connsiteY9" fmla="*/ 0 h 1885637"/>
                <a:gd name="connsiteX10" fmla="*/ 1817497 w 3628517"/>
                <a:gd name="connsiteY10" fmla="*/ 266700 h 1885637"/>
                <a:gd name="connsiteX11" fmla="*/ 2198497 w 3628517"/>
                <a:gd name="connsiteY11" fmla="*/ 266700 h 1885637"/>
                <a:gd name="connsiteX12" fmla="*/ 2198497 w 3628517"/>
                <a:gd name="connsiteY12" fmla="*/ 533400 h 1885637"/>
                <a:gd name="connsiteX13" fmla="*/ 2592197 w 3628517"/>
                <a:gd name="connsiteY13" fmla="*/ 533400 h 1885637"/>
                <a:gd name="connsiteX14" fmla="*/ 2592197 w 3628517"/>
                <a:gd name="connsiteY14" fmla="*/ 774700 h 1885637"/>
                <a:gd name="connsiteX15" fmla="*/ 2985897 w 3628517"/>
                <a:gd name="connsiteY15" fmla="*/ 774700 h 1885637"/>
                <a:gd name="connsiteX16" fmla="*/ 2985897 w 3628517"/>
                <a:gd name="connsiteY16" fmla="*/ 1066800 h 1885637"/>
                <a:gd name="connsiteX17" fmla="*/ 3392297 w 3628517"/>
                <a:gd name="connsiteY17" fmla="*/ 1066800 h 1885637"/>
                <a:gd name="connsiteX18" fmla="*/ 3392297 w 3628517"/>
                <a:gd name="connsiteY18" fmla="*/ 1320800 h 1885637"/>
                <a:gd name="connsiteX19" fmla="*/ 3620897 w 3628517"/>
                <a:gd name="connsiteY19" fmla="*/ 1320800 h 1885637"/>
                <a:gd name="connsiteX20" fmla="*/ 3622901 w 3628517"/>
                <a:gd name="connsiteY20" fmla="*/ 1393625 h 1885637"/>
                <a:gd name="connsiteX21" fmla="*/ 3628517 w 3628517"/>
                <a:gd name="connsiteY21" fmla="*/ 1393625 h 1885637"/>
                <a:gd name="connsiteX22" fmla="*/ 3628517 w 3628517"/>
                <a:gd name="connsiteY22" fmla="*/ 1597660 h 1885637"/>
                <a:gd name="connsiteX23" fmla="*/ 3628517 w 3628517"/>
                <a:gd name="connsiteY23" fmla="*/ 1613540 h 1885637"/>
                <a:gd name="connsiteX24" fmla="*/ 3592909 w 3628517"/>
                <a:gd name="connsiteY24" fmla="*/ 1613540 h 1885637"/>
                <a:gd name="connsiteX25" fmla="*/ 3592909 w 3628517"/>
                <a:gd name="connsiteY25" fmla="*/ 1431725 h 1885637"/>
                <a:gd name="connsiteX26" fmla="*/ 3587293 w 3628517"/>
                <a:gd name="connsiteY26" fmla="*/ 1431725 h 1885637"/>
                <a:gd name="connsiteX27" fmla="*/ 3585289 w 3628517"/>
                <a:gd name="connsiteY27" fmla="*/ 1358900 h 1885637"/>
                <a:gd name="connsiteX28" fmla="*/ 3356689 w 3628517"/>
                <a:gd name="connsiteY28" fmla="*/ 1358900 h 1885637"/>
                <a:gd name="connsiteX29" fmla="*/ 3356689 w 3628517"/>
                <a:gd name="connsiteY29" fmla="*/ 1104900 h 1885637"/>
                <a:gd name="connsiteX30" fmla="*/ 2950289 w 3628517"/>
                <a:gd name="connsiteY30" fmla="*/ 1104900 h 1885637"/>
                <a:gd name="connsiteX31" fmla="*/ 2950289 w 3628517"/>
                <a:gd name="connsiteY31" fmla="*/ 812800 h 1885637"/>
                <a:gd name="connsiteX32" fmla="*/ 2556589 w 3628517"/>
                <a:gd name="connsiteY32" fmla="*/ 812800 h 1885637"/>
                <a:gd name="connsiteX33" fmla="*/ 2556589 w 3628517"/>
                <a:gd name="connsiteY33" fmla="*/ 571500 h 1885637"/>
                <a:gd name="connsiteX34" fmla="*/ 2162889 w 3628517"/>
                <a:gd name="connsiteY34" fmla="*/ 571500 h 1885637"/>
                <a:gd name="connsiteX35" fmla="*/ 2162889 w 3628517"/>
                <a:gd name="connsiteY35" fmla="*/ 304800 h 1885637"/>
                <a:gd name="connsiteX36" fmla="*/ 1781889 w 3628517"/>
                <a:gd name="connsiteY36" fmla="*/ 304800 h 1885637"/>
                <a:gd name="connsiteX37" fmla="*/ 1781889 w 3628517"/>
                <a:gd name="connsiteY37" fmla="*/ 38100 h 1885637"/>
                <a:gd name="connsiteX38" fmla="*/ 20345 w 3628517"/>
                <a:gd name="connsiteY38" fmla="*/ 38100 h 1885637"/>
                <a:gd name="connsiteX39" fmla="*/ 0 w 3628517"/>
                <a:gd name="connsiteY39" fmla="*/ 0 h 1885637"/>
                <a:gd name="connsiteX0" fmla="*/ 3334912 w 3628517"/>
                <a:gd name="connsiteY0" fmla="*/ 1876636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3334912 w 3628517"/>
                <a:gd name="connsiteY6" fmla="*/ 1876636 h 1885637"/>
                <a:gd name="connsiteX7" fmla="*/ 0 w 3628517"/>
                <a:gd name="connsiteY7" fmla="*/ 0 h 1885637"/>
                <a:gd name="connsiteX8" fmla="*/ 1817497 w 3628517"/>
                <a:gd name="connsiteY8" fmla="*/ 0 h 1885637"/>
                <a:gd name="connsiteX9" fmla="*/ 1817497 w 3628517"/>
                <a:gd name="connsiteY9" fmla="*/ 266700 h 1885637"/>
                <a:gd name="connsiteX10" fmla="*/ 2198497 w 3628517"/>
                <a:gd name="connsiteY10" fmla="*/ 266700 h 1885637"/>
                <a:gd name="connsiteX11" fmla="*/ 2198497 w 3628517"/>
                <a:gd name="connsiteY11" fmla="*/ 533400 h 1885637"/>
                <a:gd name="connsiteX12" fmla="*/ 2592197 w 3628517"/>
                <a:gd name="connsiteY12" fmla="*/ 533400 h 1885637"/>
                <a:gd name="connsiteX13" fmla="*/ 2592197 w 3628517"/>
                <a:gd name="connsiteY13" fmla="*/ 774700 h 1885637"/>
                <a:gd name="connsiteX14" fmla="*/ 2985897 w 3628517"/>
                <a:gd name="connsiteY14" fmla="*/ 774700 h 1885637"/>
                <a:gd name="connsiteX15" fmla="*/ 2985897 w 3628517"/>
                <a:gd name="connsiteY15" fmla="*/ 1066800 h 1885637"/>
                <a:gd name="connsiteX16" fmla="*/ 3392297 w 3628517"/>
                <a:gd name="connsiteY16" fmla="*/ 1066800 h 1885637"/>
                <a:gd name="connsiteX17" fmla="*/ 3392297 w 3628517"/>
                <a:gd name="connsiteY17" fmla="*/ 1320800 h 1885637"/>
                <a:gd name="connsiteX18" fmla="*/ 3620897 w 3628517"/>
                <a:gd name="connsiteY18" fmla="*/ 1320800 h 1885637"/>
                <a:gd name="connsiteX19" fmla="*/ 3622901 w 3628517"/>
                <a:gd name="connsiteY19" fmla="*/ 1393625 h 1885637"/>
                <a:gd name="connsiteX20" fmla="*/ 3628517 w 3628517"/>
                <a:gd name="connsiteY20" fmla="*/ 1393625 h 1885637"/>
                <a:gd name="connsiteX21" fmla="*/ 3628517 w 3628517"/>
                <a:gd name="connsiteY21" fmla="*/ 1597660 h 1885637"/>
                <a:gd name="connsiteX22" fmla="*/ 3628517 w 3628517"/>
                <a:gd name="connsiteY22" fmla="*/ 1613540 h 1885637"/>
                <a:gd name="connsiteX23" fmla="*/ 3592909 w 3628517"/>
                <a:gd name="connsiteY23" fmla="*/ 1613540 h 1885637"/>
                <a:gd name="connsiteX24" fmla="*/ 3592909 w 3628517"/>
                <a:gd name="connsiteY24" fmla="*/ 1431725 h 1885637"/>
                <a:gd name="connsiteX25" fmla="*/ 3587293 w 3628517"/>
                <a:gd name="connsiteY25" fmla="*/ 1431725 h 1885637"/>
                <a:gd name="connsiteX26" fmla="*/ 3585289 w 3628517"/>
                <a:gd name="connsiteY26" fmla="*/ 1358900 h 1885637"/>
                <a:gd name="connsiteX27" fmla="*/ 3356689 w 3628517"/>
                <a:gd name="connsiteY27" fmla="*/ 1358900 h 1885637"/>
                <a:gd name="connsiteX28" fmla="*/ 3356689 w 3628517"/>
                <a:gd name="connsiteY28" fmla="*/ 1104900 h 1885637"/>
                <a:gd name="connsiteX29" fmla="*/ 2950289 w 3628517"/>
                <a:gd name="connsiteY29" fmla="*/ 1104900 h 1885637"/>
                <a:gd name="connsiteX30" fmla="*/ 2950289 w 3628517"/>
                <a:gd name="connsiteY30" fmla="*/ 812800 h 1885637"/>
                <a:gd name="connsiteX31" fmla="*/ 2556589 w 3628517"/>
                <a:gd name="connsiteY31" fmla="*/ 812800 h 1885637"/>
                <a:gd name="connsiteX32" fmla="*/ 2556589 w 3628517"/>
                <a:gd name="connsiteY32" fmla="*/ 571500 h 1885637"/>
                <a:gd name="connsiteX33" fmla="*/ 2162889 w 3628517"/>
                <a:gd name="connsiteY33" fmla="*/ 571500 h 1885637"/>
                <a:gd name="connsiteX34" fmla="*/ 2162889 w 3628517"/>
                <a:gd name="connsiteY34" fmla="*/ 304800 h 1885637"/>
                <a:gd name="connsiteX35" fmla="*/ 1781889 w 3628517"/>
                <a:gd name="connsiteY35" fmla="*/ 304800 h 1885637"/>
                <a:gd name="connsiteX36" fmla="*/ 1781889 w 3628517"/>
                <a:gd name="connsiteY36" fmla="*/ 38100 h 1885637"/>
                <a:gd name="connsiteX37" fmla="*/ 20345 w 3628517"/>
                <a:gd name="connsiteY37" fmla="*/ 38100 h 1885637"/>
                <a:gd name="connsiteX38" fmla="*/ 0 w 3628517"/>
                <a:gd name="connsiteY38" fmla="*/ 0 h 1885637"/>
                <a:gd name="connsiteX0" fmla="*/ 3489621 w 3628517"/>
                <a:gd name="connsiteY0" fmla="*/ 1879998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3489621 w 3628517"/>
                <a:gd name="connsiteY5" fmla="*/ 1879998 h 1885637"/>
                <a:gd name="connsiteX6" fmla="*/ 0 w 3628517"/>
                <a:gd name="connsiteY6" fmla="*/ 0 h 1885637"/>
                <a:gd name="connsiteX7" fmla="*/ 1817497 w 3628517"/>
                <a:gd name="connsiteY7" fmla="*/ 0 h 1885637"/>
                <a:gd name="connsiteX8" fmla="*/ 1817497 w 3628517"/>
                <a:gd name="connsiteY8" fmla="*/ 266700 h 1885637"/>
                <a:gd name="connsiteX9" fmla="*/ 2198497 w 3628517"/>
                <a:gd name="connsiteY9" fmla="*/ 266700 h 1885637"/>
                <a:gd name="connsiteX10" fmla="*/ 2198497 w 3628517"/>
                <a:gd name="connsiteY10" fmla="*/ 533400 h 1885637"/>
                <a:gd name="connsiteX11" fmla="*/ 2592197 w 3628517"/>
                <a:gd name="connsiteY11" fmla="*/ 533400 h 1885637"/>
                <a:gd name="connsiteX12" fmla="*/ 2592197 w 3628517"/>
                <a:gd name="connsiteY12" fmla="*/ 774700 h 1885637"/>
                <a:gd name="connsiteX13" fmla="*/ 2985897 w 3628517"/>
                <a:gd name="connsiteY13" fmla="*/ 774700 h 1885637"/>
                <a:gd name="connsiteX14" fmla="*/ 2985897 w 3628517"/>
                <a:gd name="connsiteY14" fmla="*/ 1066800 h 1885637"/>
                <a:gd name="connsiteX15" fmla="*/ 3392297 w 3628517"/>
                <a:gd name="connsiteY15" fmla="*/ 1066800 h 1885637"/>
                <a:gd name="connsiteX16" fmla="*/ 3392297 w 3628517"/>
                <a:gd name="connsiteY16" fmla="*/ 1320800 h 1885637"/>
                <a:gd name="connsiteX17" fmla="*/ 3620897 w 3628517"/>
                <a:gd name="connsiteY17" fmla="*/ 1320800 h 1885637"/>
                <a:gd name="connsiteX18" fmla="*/ 3622901 w 3628517"/>
                <a:gd name="connsiteY18" fmla="*/ 1393625 h 1885637"/>
                <a:gd name="connsiteX19" fmla="*/ 3628517 w 3628517"/>
                <a:gd name="connsiteY19" fmla="*/ 1393625 h 1885637"/>
                <a:gd name="connsiteX20" fmla="*/ 3628517 w 3628517"/>
                <a:gd name="connsiteY20" fmla="*/ 1597660 h 1885637"/>
                <a:gd name="connsiteX21" fmla="*/ 3628517 w 3628517"/>
                <a:gd name="connsiteY21" fmla="*/ 1613540 h 1885637"/>
                <a:gd name="connsiteX22" fmla="*/ 3592909 w 3628517"/>
                <a:gd name="connsiteY22" fmla="*/ 1613540 h 1885637"/>
                <a:gd name="connsiteX23" fmla="*/ 3592909 w 3628517"/>
                <a:gd name="connsiteY23" fmla="*/ 1431725 h 1885637"/>
                <a:gd name="connsiteX24" fmla="*/ 3587293 w 3628517"/>
                <a:gd name="connsiteY24" fmla="*/ 1431725 h 1885637"/>
                <a:gd name="connsiteX25" fmla="*/ 3585289 w 3628517"/>
                <a:gd name="connsiteY25" fmla="*/ 1358900 h 1885637"/>
                <a:gd name="connsiteX26" fmla="*/ 3356689 w 3628517"/>
                <a:gd name="connsiteY26" fmla="*/ 1358900 h 1885637"/>
                <a:gd name="connsiteX27" fmla="*/ 3356689 w 3628517"/>
                <a:gd name="connsiteY27" fmla="*/ 1104900 h 1885637"/>
                <a:gd name="connsiteX28" fmla="*/ 2950289 w 3628517"/>
                <a:gd name="connsiteY28" fmla="*/ 1104900 h 1885637"/>
                <a:gd name="connsiteX29" fmla="*/ 2950289 w 3628517"/>
                <a:gd name="connsiteY29" fmla="*/ 812800 h 1885637"/>
                <a:gd name="connsiteX30" fmla="*/ 2556589 w 3628517"/>
                <a:gd name="connsiteY30" fmla="*/ 812800 h 1885637"/>
                <a:gd name="connsiteX31" fmla="*/ 2556589 w 3628517"/>
                <a:gd name="connsiteY31" fmla="*/ 571500 h 1885637"/>
                <a:gd name="connsiteX32" fmla="*/ 2162889 w 3628517"/>
                <a:gd name="connsiteY32" fmla="*/ 571500 h 1885637"/>
                <a:gd name="connsiteX33" fmla="*/ 2162889 w 3628517"/>
                <a:gd name="connsiteY33" fmla="*/ 304800 h 1885637"/>
                <a:gd name="connsiteX34" fmla="*/ 1781889 w 3628517"/>
                <a:gd name="connsiteY34" fmla="*/ 304800 h 1885637"/>
                <a:gd name="connsiteX35" fmla="*/ 1781889 w 3628517"/>
                <a:gd name="connsiteY35" fmla="*/ 38100 h 1885637"/>
                <a:gd name="connsiteX36" fmla="*/ 20345 w 3628517"/>
                <a:gd name="connsiteY36" fmla="*/ 38100 h 1885637"/>
                <a:gd name="connsiteX37" fmla="*/ 0 w 3628517"/>
                <a:gd name="connsiteY37" fmla="*/ 0 h 1885637"/>
                <a:gd name="connsiteX0" fmla="*/ 3621684 w 3628517"/>
                <a:gd name="connsiteY0" fmla="*/ 1885304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3621684 w 3628517"/>
                <a:gd name="connsiteY4" fmla="*/ 1885304 h 1885637"/>
                <a:gd name="connsiteX5" fmla="*/ 0 w 3628517"/>
                <a:gd name="connsiteY5" fmla="*/ 0 h 1885637"/>
                <a:gd name="connsiteX6" fmla="*/ 1817497 w 3628517"/>
                <a:gd name="connsiteY6" fmla="*/ 0 h 1885637"/>
                <a:gd name="connsiteX7" fmla="*/ 1817497 w 3628517"/>
                <a:gd name="connsiteY7" fmla="*/ 266700 h 1885637"/>
                <a:gd name="connsiteX8" fmla="*/ 2198497 w 3628517"/>
                <a:gd name="connsiteY8" fmla="*/ 266700 h 1885637"/>
                <a:gd name="connsiteX9" fmla="*/ 2198497 w 3628517"/>
                <a:gd name="connsiteY9" fmla="*/ 533400 h 1885637"/>
                <a:gd name="connsiteX10" fmla="*/ 2592197 w 3628517"/>
                <a:gd name="connsiteY10" fmla="*/ 533400 h 1885637"/>
                <a:gd name="connsiteX11" fmla="*/ 2592197 w 3628517"/>
                <a:gd name="connsiteY11" fmla="*/ 774700 h 1885637"/>
                <a:gd name="connsiteX12" fmla="*/ 2985897 w 3628517"/>
                <a:gd name="connsiteY12" fmla="*/ 774700 h 1885637"/>
                <a:gd name="connsiteX13" fmla="*/ 2985897 w 3628517"/>
                <a:gd name="connsiteY13" fmla="*/ 1066800 h 1885637"/>
                <a:gd name="connsiteX14" fmla="*/ 3392297 w 3628517"/>
                <a:gd name="connsiteY14" fmla="*/ 1066800 h 1885637"/>
                <a:gd name="connsiteX15" fmla="*/ 3392297 w 3628517"/>
                <a:gd name="connsiteY15" fmla="*/ 1320800 h 1885637"/>
                <a:gd name="connsiteX16" fmla="*/ 3620897 w 3628517"/>
                <a:gd name="connsiteY16" fmla="*/ 1320800 h 1885637"/>
                <a:gd name="connsiteX17" fmla="*/ 3622901 w 3628517"/>
                <a:gd name="connsiteY17" fmla="*/ 1393625 h 1885637"/>
                <a:gd name="connsiteX18" fmla="*/ 3628517 w 3628517"/>
                <a:gd name="connsiteY18" fmla="*/ 1393625 h 1885637"/>
                <a:gd name="connsiteX19" fmla="*/ 3628517 w 3628517"/>
                <a:gd name="connsiteY19" fmla="*/ 1597660 h 1885637"/>
                <a:gd name="connsiteX20" fmla="*/ 3628517 w 3628517"/>
                <a:gd name="connsiteY20" fmla="*/ 1613540 h 1885637"/>
                <a:gd name="connsiteX21" fmla="*/ 3592909 w 3628517"/>
                <a:gd name="connsiteY21" fmla="*/ 1613540 h 1885637"/>
                <a:gd name="connsiteX22" fmla="*/ 3592909 w 3628517"/>
                <a:gd name="connsiteY22" fmla="*/ 1431725 h 1885637"/>
                <a:gd name="connsiteX23" fmla="*/ 3587293 w 3628517"/>
                <a:gd name="connsiteY23" fmla="*/ 1431725 h 1885637"/>
                <a:gd name="connsiteX24" fmla="*/ 3585289 w 3628517"/>
                <a:gd name="connsiteY24" fmla="*/ 1358900 h 1885637"/>
                <a:gd name="connsiteX25" fmla="*/ 3356689 w 3628517"/>
                <a:gd name="connsiteY25" fmla="*/ 1358900 h 1885637"/>
                <a:gd name="connsiteX26" fmla="*/ 3356689 w 3628517"/>
                <a:gd name="connsiteY26" fmla="*/ 1104900 h 1885637"/>
                <a:gd name="connsiteX27" fmla="*/ 2950289 w 3628517"/>
                <a:gd name="connsiteY27" fmla="*/ 1104900 h 1885637"/>
                <a:gd name="connsiteX28" fmla="*/ 2950289 w 3628517"/>
                <a:gd name="connsiteY28" fmla="*/ 812800 h 1885637"/>
                <a:gd name="connsiteX29" fmla="*/ 2556589 w 3628517"/>
                <a:gd name="connsiteY29" fmla="*/ 812800 h 1885637"/>
                <a:gd name="connsiteX30" fmla="*/ 2556589 w 3628517"/>
                <a:gd name="connsiteY30" fmla="*/ 571500 h 1885637"/>
                <a:gd name="connsiteX31" fmla="*/ 2162889 w 3628517"/>
                <a:gd name="connsiteY31" fmla="*/ 571500 h 1885637"/>
                <a:gd name="connsiteX32" fmla="*/ 2162889 w 3628517"/>
                <a:gd name="connsiteY32" fmla="*/ 304800 h 1885637"/>
                <a:gd name="connsiteX33" fmla="*/ 1781889 w 3628517"/>
                <a:gd name="connsiteY33" fmla="*/ 304800 h 1885637"/>
                <a:gd name="connsiteX34" fmla="*/ 1781889 w 3628517"/>
                <a:gd name="connsiteY34" fmla="*/ 38100 h 1885637"/>
                <a:gd name="connsiteX35" fmla="*/ 20345 w 3628517"/>
                <a:gd name="connsiteY35" fmla="*/ 38100 h 1885637"/>
                <a:gd name="connsiteX36" fmla="*/ 0 w 3628517"/>
                <a:gd name="connsiteY36" fmla="*/ 0 h 1885637"/>
                <a:gd name="connsiteX0" fmla="*/ 3628517 w 3628517"/>
                <a:gd name="connsiteY0" fmla="*/ 1885637 h 1885637"/>
                <a:gd name="connsiteX1" fmla="*/ 3628054 w 3628517"/>
                <a:gd name="connsiteY1" fmla="*/ 1885303 h 1885637"/>
                <a:gd name="connsiteX2" fmla="*/ 3628517 w 3628517"/>
                <a:gd name="connsiteY2" fmla="*/ 1885326 h 1885637"/>
                <a:gd name="connsiteX3" fmla="*/ 3628517 w 3628517"/>
                <a:gd name="connsiteY3" fmla="*/ 1885637 h 1885637"/>
                <a:gd name="connsiteX4" fmla="*/ 0 w 3628517"/>
                <a:gd name="connsiteY4" fmla="*/ 0 h 1885637"/>
                <a:gd name="connsiteX5" fmla="*/ 1817497 w 3628517"/>
                <a:gd name="connsiteY5" fmla="*/ 0 h 1885637"/>
                <a:gd name="connsiteX6" fmla="*/ 1817497 w 3628517"/>
                <a:gd name="connsiteY6" fmla="*/ 266700 h 1885637"/>
                <a:gd name="connsiteX7" fmla="*/ 2198497 w 3628517"/>
                <a:gd name="connsiteY7" fmla="*/ 266700 h 1885637"/>
                <a:gd name="connsiteX8" fmla="*/ 2198497 w 3628517"/>
                <a:gd name="connsiteY8" fmla="*/ 533400 h 1885637"/>
                <a:gd name="connsiteX9" fmla="*/ 2592197 w 3628517"/>
                <a:gd name="connsiteY9" fmla="*/ 533400 h 1885637"/>
                <a:gd name="connsiteX10" fmla="*/ 2592197 w 3628517"/>
                <a:gd name="connsiteY10" fmla="*/ 774700 h 1885637"/>
                <a:gd name="connsiteX11" fmla="*/ 2985897 w 3628517"/>
                <a:gd name="connsiteY11" fmla="*/ 774700 h 1885637"/>
                <a:gd name="connsiteX12" fmla="*/ 2985897 w 3628517"/>
                <a:gd name="connsiteY12" fmla="*/ 1066800 h 1885637"/>
                <a:gd name="connsiteX13" fmla="*/ 3392297 w 3628517"/>
                <a:gd name="connsiteY13" fmla="*/ 1066800 h 1885637"/>
                <a:gd name="connsiteX14" fmla="*/ 3392297 w 3628517"/>
                <a:gd name="connsiteY14" fmla="*/ 1320800 h 1885637"/>
                <a:gd name="connsiteX15" fmla="*/ 3620897 w 3628517"/>
                <a:gd name="connsiteY15" fmla="*/ 1320800 h 1885637"/>
                <a:gd name="connsiteX16" fmla="*/ 3622901 w 3628517"/>
                <a:gd name="connsiteY16" fmla="*/ 1393625 h 1885637"/>
                <a:gd name="connsiteX17" fmla="*/ 3628517 w 3628517"/>
                <a:gd name="connsiteY17" fmla="*/ 1393625 h 1885637"/>
                <a:gd name="connsiteX18" fmla="*/ 3628517 w 3628517"/>
                <a:gd name="connsiteY18" fmla="*/ 1597660 h 1885637"/>
                <a:gd name="connsiteX19" fmla="*/ 3628517 w 3628517"/>
                <a:gd name="connsiteY19" fmla="*/ 1613540 h 1885637"/>
                <a:gd name="connsiteX20" fmla="*/ 3592909 w 3628517"/>
                <a:gd name="connsiteY20" fmla="*/ 1613540 h 1885637"/>
                <a:gd name="connsiteX21" fmla="*/ 3592909 w 3628517"/>
                <a:gd name="connsiteY21" fmla="*/ 1431725 h 1885637"/>
                <a:gd name="connsiteX22" fmla="*/ 3587293 w 3628517"/>
                <a:gd name="connsiteY22" fmla="*/ 1431725 h 1885637"/>
                <a:gd name="connsiteX23" fmla="*/ 3585289 w 3628517"/>
                <a:gd name="connsiteY23" fmla="*/ 1358900 h 1885637"/>
                <a:gd name="connsiteX24" fmla="*/ 3356689 w 3628517"/>
                <a:gd name="connsiteY24" fmla="*/ 1358900 h 1885637"/>
                <a:gd name="connsiteX25" fmla="*/ 3356689 w 3628517"/>
                <a:gd name="connsiteY25" fmla="*/ 1104900 h 1885637"/>
                <a:gd name="connsiteX26" fmla="*/ 2950289 w 3628517"/>
                <a:gd name="connsiteY26" fmla="*/ 1104900 h 1885637"/>
                <a:gd name="connsiteX27" fmla="*/ 2950289 w 3628517"/>
                <a:gd name="connsiteY27" fmla="*/ 812800 h 1885637"/>
                <a:gd name="connsiteX28" fmla="*/ 2556589 w 3628517"/>
                <a:gd name="connsiteY28" fmla="*/ 812800 h 1885637"/>
                <a:gd name="connsiteX29" fmla="*/ 2556589 w 3628517"/>
                <a:gd name="connsiteY29" fmla="*/ 571500 h 1885637"/>
                <a:gd name="connsiteX30" fmla="*/ 2162889 w 3628517"/>
                <a:gd name="connsiteY30" fmla="*/ 571500 h 1885637"/>
                <a:gd name="connsiteX31" fmla="*/ 2162889 w 3628517"/>
                <a:gd name="connsiteY31" fmla="*/ 304800 h 1885637"/>
                <a:gd name="connsiteX32" fmla="*/ 1781889 w 3628517"/>
                <a:gd name="connsiteY32" fmla="*/ 304800 h 1885637"/>
                <a:gd name="connsiteX33" fmla="*/ 1781889 w 3628517"/>
                <a:gd name="connsiteY33" fmla="*/ 38100 h 1885637"/>
                <a:gd name="connsiteX34" fmla="*/ 20345 w 3628517"/>
                <a:gd name="connsiteY34" fmla="*/ 38100 h 1885637"/>
                <a:gd name="connsiteX35" fmla="*/ 0 w 3628517"/>
                <a:gd name="connsiteY35" fmla="*/ 0 h 1885637"/>
                <a:gd name="connsiteX0" fmla="*/ 3628517 w 3628517"/>
                <a:gd name="connsiteY0" fmla="*/ 1885326 h 1885326"/>
                <a:gd name="connsiteX1" fmla="*/ 3628054 w 3628517"/>
                <a:gd name="connsiteY1" fmla="*/ 1885303 h 1885326"/>
                <a:gd name="connsiteX2" fmla="*/ 3628517 w 3628517"/>
                <a:gd name="connsiteY2" fmla="*/ 1885326 h 1885326"/>
                <a:gd name="connsiteX3" fmla="*/ 0 w 3628517"/>
                <a:gd name="connsiteY3" fmla="*/ 0 h 1885326"/>
                <a:gd name="connsiteX4" fmla="*/ 1817497 w 3628517"/>
                <a:gd name="connsiteY4" fmla="*/ 0 h 1885326"/>
                <a:gd name="connsiteX5" fmla="*/ 1817497 w 3628517"/>
                <a:gd name="connsiteY5" fmla="*/ 266700 h 1885326"/>
                <a:gd name="connsiteX6" fmla="*/ 2198497 w 3628517"/>
                <a:gd name="connsiteY6" fmla="*/ 266700 h 1885326"/>
                <a:gd name="connsiteX7" fmla="*/ 2198497 w 3628517"/>
                <a:gd name="connsiteY7" fmla="*/ 533400 h 1885326"/>
                <a:gd name="connsiteX8" fmla="*/ 2592197 w 3628517"/>
                <a:gd name="connsiteY8" fmla="*/ 533400 h 1885326"/>
                <a:gd name="connsiteX9" fmla="*/ 2592197 w 3628517"/>
                <a:gd name="connsiteY9" fmla="*/ 774700 h 1885326"/>
                <a:gd name="connsiteX10" fmla="*/ 2985897 w 3628517"/>
                <a:gd name="connsiteY10" fmla="*/ 774700 h 1885326"/>
                <a:gd name="connsiteX11" fmla="*/ 2985897 w 3628517"/>
                <a:gd name="connsiteY11" fmla="*/ 1066800 h 1885326"/>
                <a:gd name="connsiteX12" fmla="*/ 3392297 w 3628517"/>
                <a:gd name="connsiteY12" fmla="*/ 1066800 h 1885326"/>
                <a:gd name="connsiteX13" fmla="*/ 3392297 w 3628517"/>
                <a:gd name="connsiteY13" fmla="*/ 1320800 h 1885326"/>
                <a:gd name="connsiteX14" fmla="*/ 3620897 w 3628517"/>
                <a:gd name="connsiteY14" fmla="*/ 1320800 h 1885326"/>
                <a:gd name="connsiteX15" fmla="*/ 3622901 w 3628517"/>
                <a:gd name="connsiteY15" fmla="*/ 1393625 h 1885326"/>
                <a:gd name="connsiteX16" fmla="*/ 3628517 w 3628517"/>
                <a:gd name="connsiteY16" fmla="*/ 1393625 h 1885326"/>
                <a:gd name="connsiteX17" fmla="*/ 3628517 w 3628517"/>
                <a:gd name="connsiteY17" fmla="*/ 1597660 h 1885326"/>
                <a:gd name="connsiteX18" fmla="*/ 3628517 w 3628517"/>
                <a:gd name="connsiteY18" fmla="*/ 1613540 h 1885326"/>
                <a:gd name="connsiteX19" fmla="*/ 3592909 w 3628517"/>
                <a:gd name="connsiteY19" fmla="*/ 1613540 h 1885326"/>
                <a:gd name="connsiteX20" fmla="*/ 3592909 w 3628517"/>
                <a:gd name="connsiteY20" fmla="*/ 1431725 h 1885326"/>
                <a:gd name="connsiteX21" fmla="*/ 3587293 w 3628517"/>
                <a:gd name="connsiteY21" fmla="*/ 1431725 h 1885326"/>
                <a:gd name="connsiteX22" fmla="*/ 3585289 w 3628517"/>
                <a:gd name="connsiteY22" fmla="*/ 1358900 h 1885326"/>
                <a:gd name="connsiteX23" fmla="*/ 3356689 w 3628517"/>
                <a:gd name="connsiteY23" fmla="*/ 1358900 h 1885326"/>
                <a:gd name="connsiteX24" fmla="*/ 3356689 w 3628517"/>
                <a:gd name="connsiteY24" fmla="*/ 1104900 h 1885326"/>
                <a:gd name="connsiteX25" fmla="*/ 2950289 w 3628517"/>
                <a:gd name="connsiteY25" fmla="*/ 1104900 h 1885326"/>
                <a:gd name="connsiteX26" fmla="*/ 2950289 w 3628517"/>
                <a:gd name="connsiteY26" fmla="*/ 812800 h 1885326"/>
                <a:gd name="connsiteX27" fmla="*/ 2556589 w 3628517"/>
                <a:gd name="connsiteY27" fmla="*/ 812800 h 1885326"/>
                <a:gd name="connsiteX28" fmla="*/ 2556589 w 3628517"/>
                <a:gd name="connsiteY28" fmla="*/ 571500 h 1885326"/>
                <a:gd name="connsiteX29" fmla="*/ 2162889 w 3628517"/>
                <a:gd name="connsiteY29" fmla="*/ 571500 h 1885326"/>
                <a:gd name="connsiteX30" fmla="*/ 2162889 w 3628517"/>
                <a:gd name="connsiteY30" fmla="*/ 304800 h 1885326"/>
                <a:gd name="connsiteX31" fmla="*/ 1781889 w 3628517"/>
                <a:gd name="connsiteY31" fmla="*/ 304800 h 1885326"/>
                <a:gd name="connsiteX32" fmla="*/ 1781889 w 3628517"/>
                <a:gd name="connsiteY32" fmla="*/ 38100 h 1885326"/>
                <a:gd name="connsiteX33" fmla="*/ 20345 w 3628517"/>
                <a:gd name="connsiteY33" fmla="*/ 38100 h 1885326"/>
                <a:gd name="connsiteX34" fmla="*/ 0 w 3628517"/>
                <a:gd name="connsiteY34" fmla="*/ 0 h 1885326"/>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597660 h 1613540"/>
                <a:gd name="connsiteX15" fmla="*/ 3628517 w 3628517"/>
                <a:gd name="connsiteY15" fmla="*/ 1613540 h 1613540"/>
                <a:gd name="connsiteX16" fmla="*/ 3592909 w 3628517"/>
                <a:gd name="connsiteY16" fmla="*/ 1613540 h 1613540"/>
                <a:gd name="connsiteX17" fmla="*/ 3592909 w 3628517"/>
                <a:gd name="connsiteY17" fmla="*/ 1431725 h 1613540"/>
                <a:gd name="connsiteX18" fmla="*/ 3587293 w 3628517"/>
                <a:gd name="connsiteY18" fmla="*/ 1431725 h 1613540"/>
                <a:gd name="connsiteX19" fmla="*/ 3585289 w 3628517"/>
                <a:gd name="connsiteY19" fmla="*/ 1358900 h 1613540"/>
                <a:gd name="connsiteX20" fmla="*/ 3356689 w 3628517"/>
                <a:gd name="connsiteY20" fmla="*/ 1358900 h 1613540"/>
                <a:gd name="connsiteX21" fmla="*/ 3356689 w 3628517"/>
                <a:gd name="connsiteY21" fmla="*/ 1104900 h 1613540"/>
                <a:gd name="connsiteX22" fmla="*/ 2950289 w 3628517"/>
                <a:gd name="connsiteY22" fmla="*/ 1104900 h 1613540"/>
                <a:gd name="connsiteX23" fmla="*/ 2950289 w 3628517"/>
                <a:gd name="connsiteY23" fmla="*/ 812800 h 1613540"/>
                <a:gd name="connsiteX24" fmla="*/ 2556589 w 3628517"/>
                <a:gd name="connsiteY24" fmla="*/ 812800 h 1613540"/>
                <a:gd name="connsiteX25" fmla="*/ 2556589 w 3628517"/>
                <a:gd name="connsiteY25" fmla="*/ 571500 h 1613540"/>
                <a:gd name="connsiteX26" fmla="*/ 2162889 w 3628517"/>
                <a:gd name="connsiteY26" fmla="*/ 571500 h 1613540"/>
                <a:gd name="connsiteX27" fmla="*/ 2162889 w 3628517"/>
                <a:gd name="connsiteY27" fmla="*/ 304800 h 1613540"/>
                <a:gd name="connsiteX28" fmla="*/ 1781889 w 3628517"/>
                <a:gd name="connsiteY28" fmla="*/ 304800 h 1613540"/>
                <a:gd name="connsiteX29" fmla="*/ 1781889 w 3628517"/>
                <a:gd name="connsiteY29" fmla="*/ 38100 h 1613540"/>
                <a:gd name="connsiteX30" fmla="*/ 20345 w 3628517"/>
                <a:gd name="connsiteY30" fmla="*/ 38100 h 1613540"/>
                <a:gd name="connsiteX31" fmla="*/ 0 w 3628517"/>
                <a:gd name="connsiteY31"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393625 h 1613540"/>
                <a:gd name="connsiteX14" fmla="*/ 3628517 w 3628517"/>
                <a:gd name="connsiteY14" fmla="*/ 1613540 h 1613540"/>
                <a:gd name="connsiteX15" fmla="*/ 3592909 w 3628517"/>
                <a:gd name="connsiteY15" fmla="*/ 1613540 h 1613540"/>
                <a:gd name="connsiteX16" fmla="*/ 3592909 w 3628517"/>
                <a:gd name="connsiteY16" fmla="*/ 1431725 h 1613540"/>
                <a:gd name="connsiteX17" fmla="*/ 3587293 w 3628517"/>
                <a:gd name="connsiteY17" fmla="*/ 1431725 h 1613540"/>
                <a:gd name="connsiteX18" fmla="*/ 3585289 w 3628517"/>
                <a:gd name="connsiteY18" fmla="*/ 1358900 h 1613540"/>
                <a:gd name="connsiteX19" fmla="*/ 3356689 w 3628517"/>
                <a:gd name="connsiteY19" fmla="*/ 1358900 h 1613540"/>
                <a:gd name="connsiteX20" fmla="*/ 3356689 w 3628517"/>
                <a:gd name="connsiteY20" fmla="*/ 1104900 h 1613540"/>
                <a:gd name="connsiteX21" fmla="*/ 2950289 w 3628517"/>
                <a:gd name="connsiteY21" fmla="*/ 1104900 h 1613540"/>
                <a:gd name="connsiteX22" fmla="*/ 2950289 w 3628517"/>
                <a:gd name="connsiteY22" fmla="*/ 812800 h 1613540"/>
                <a:gd name="connsiteX23" fmla="*/ 2556589 w 3628517"/>
                <a:gd name="connsiteY23" fmla="*/ 812800 h 1613540"/>
                <a:gd name="connsiteX24" fmla="*/ 2556589 w 3628517"/>
                <a:gd name="connsiteY24" fmla="*/ 571500 h 1613540"/>
                <a:gd name="connsiteX25" fmla="*/ 2162889 w 3628517"/>
                <a:gd name="connsiteY25" fmla="*/ 571500 h 1613540"/>
                <a:gd name="connsiteX26" fmla="*/ 2162889 w 3628517"/>
                <a:gd name="connsiteY26" fmla="*/ 304800 h 1613540"/>
                <a:gd name="connsiteX27" fmla="*/ 1781889 w 3628517"/>
                <a:gd name="connsiteY27" fmla="*/ 304800 h 1613540"/>
                <a:gd name="connsiteX28" fmla="*/ 1781889 w 3628517"/>
                <a:gd name="connsiteY28" fmla="*/ 38100 h 1613540"/>
                <a:gd name="connsiteX29" fmla="*/ 20345 w 3628517"/>
                <a:gd name="connsiteY29" fmla="*/ 38100 h 1613540"/>
                <a:gd name="connsiteX30" fmla="*/ 0 w 3628517"/>
                <a:gd name="connsiteY30"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2901 w 3628517"/>
                <a:gd name="connsiteY12" fmla="*/ 1393625 h 1613540"/>
                <a:gd name="connsiteX13" fmla="*/ 3628517 w 3628517"/>
                <a:gd name="connsiteY13" fmla="*/ 1613540 h 1613540"/>
                <a:gd name="connsiteX14" fmla="*/ 3592909 w 3628517"/>
                <a:gd name="connsiteY14" fmla="*/ 1613540 h 1613540"/>
                <a:gd name="connsiteX15" fmla="*/ 3592909 w 3628517"/>
                <a:gd name="connsiteY15" fmla="*/ 1431725 h 1613540"/>
                <a:gd name="connsiteX16" fmla="*/ 3587293 w 3628517"/>
                <a:gd name="connsiteY16" fmla="*/ 1431725 h 1613540"/>
                <a:gd name="connsiteX17" fmla="*/ 3585289 w 3628517"/>
                <a:gd name="connsiteY17" fmla="*/ 1358900 h 1613540"/>
                <a:gd name="connsiteX18" fmla="*/ 3356689 w 3628517"/>
                <a:gd name="connsiteY18" fmla="*/ 1358900 h 1613540"/>
                <a:gd name="connsiteX19" fmla="*/ 3356689 w 3628517"/>
                <a:gd name="connsiteY19" fmla="*/ 1104900 h 1613540"/>
                <a:gd name="connsiteX20" fmla="*/ 2950289 w 3628517"/>
                <a:gd name="connsiteY20" fmla="*/ 1104900 h 1613540"/>
                <a:gd name="connsiteX21" fmla="*/ 2950289 w 3628517"/>
                <a:gd name="connsiteY21" fmla="*/ 812800 h 1613540"/>
                <a:gd name="connsiteX22" fmla="*/ 2556589 w 3628517"/>
                <a:gd name="connsiteY22" fmla="*/ 812800 h 1613540"/>
                <a:gd name="connsiteX23" fmla="*/ 2556589 w 3628517"/>
                <a:gd name="connsiteY23" fmla="*/ 571500 h 1613540"/>
                <a:gd name="connsiteX24" fmla="*/ 2162889 w 3628517"/>
                <a:gd name="connsiteY24" fmla="*/ 571500 h 1613540"/>
                <a:gd name="connsiteX25" fmla="*/ 2162889 w 3628517"/>
                <a:gd name="connsiteY25" fmla="*/ 304800 h 1613540"/>
                <a:gd name="connsiteX26" fmla="*/ 1781889 w 3628517"/>
                <a:gd name="connsiteY26" fmla="*/ 304800 h 1613540"/>
                <a:gd name="connsiteX27" fmla="*/ 1781889 w 3628517"/>
                <a:gd name="connsiteY27" fmla="*/ 38100 h 1613540"/>
                <a:gd name="connsiteX28" fmla="*/ 20345 w 3628517"/>
                <a:gd name="connsiteY28" fmla="*/ 38100 h 1613540"/>
                <a:gd name="connsiteX29" fmla="*/ 0 w 3628517"/>
                <a:gd name="connsiteY29" fmla="*/ 0 h 1613540"/>
                <a:gd name="connsiteX0" fmla="*/ 0 w 3628517"/>
                <a:gd name="connsiteY0" fmla="*/ 0 h 1613540"/>
                <a:gd name="connsiteX1" fmla="*/ 1817497 w 3628517"/>
                <a:gd name="connsiteY1" fmla="*/ 0 h 1613540"/>
                <a:gd name="connsiteX2" fmla="*/ 1817497 w 3628517"/>
                <a:gd name="connsiteY2" fmla="*/ 266700 h 1613540"/>
                <a:gd name="connsiteX3" fmla="*/ 2198497 w 3628517"/>
                <a:gd name="connsiteY3" fmla="*/ 266700 h 1613540"/>
                <a:gd name="connsiteX4" fmla="*/ 2198497 w 3628517"/>
                <a:gd name="connsiteY4" fmla="*/ 533400 h 1613540"/>
                <a:gd name="connsiteX5" fmla="*/ 2592197 w 3628517"/>
                <a:gd name="connsiteY5" fmla="*/ 533400 h 1613540"/>
                <a:gd name="connsiteX6" fmla="*/ 2592197 w 3628517"/>
                <a:gd name="connsiteY6" fmla="*/ 774700 h 1613540"/>
                <a:gd name="connsiteX7" fmla="*/ 2985897 w 3628517"/>
                <a:gd name="connsiteY7" fmla="*/ 774700 h 1613540"/>
                <a:gd name="connsiteX8" fmla="*/ 2985897 w 3628517"/>
                <a:gd name="connsiteY8" fmla="*/ 1066800 h 1613540"/>
                <a:gd name="connsiteX9" fmla="*/ 3392297 w 3628517"/>
                <a:gd name="connsiteY9" fmla="*/ 1066800 h 1613540"/>
                <a:gd name="connsiteX10" fmla="*/ 3392297 w 3628517"/>
                <a:gd name="connsiteY10" fmla="*/ 1320800 h 1613540"/>
                <a:gd name="connsiteX11" fmla="*/ 3620897 w 3628517"/>
                <a:gd name="connsiteY11" fmla="*/ 1320800 h 1613540"/>
                <a:gd name="connsiteX12" fmla="*/ 3628517 w 3628517"/>
                <a:gd name="connsiteY12" fmla="*/ 1613540 h 1613540"/>
                <a:gd name="connsiteX13" fmla="*/ 3592909 w 3628517"/>
                <a:gd name="connsiteY13" fmla="*/ 1613540 h 1613540"/>
                <a:gd name="connsiteX14" fmla="*/ 3592909 w 3628517"/>
                <a:gd name="connsiteY14" fmla="*/ 1431725 h 1613540"/>
                <a:gd name="connsiteX15" fmla="*/ 3587293 w 3628517"/>
                <a:gd name="connsiteY15" fmla="*/ 1431725 h 1613540"/>
                <a:gd name="connsiteX16" fmla="*/ 3585289 w 3628517"/>
                <a:gd name="connsiteY16" fmla="*/ 1358900 h 1613540"/>
                <a:gd name="connsiteX17" fmla="*/ 3356689 w 3628517"/>
                <a:gd name="connsiteY17" fmla="*/ 1358900 h 1613540"/>
                <a:gd name="connsiteX18" fmla="*/ 3356689 w 3628517"/>
                <a:gd name="connsiteY18" fmla="*/ 1104900 h 1613540"/>
                <a:gd name="connsiteX19" fmla="*/ 2950289 w 3628517"/>
                <a:gd name="connsiteY19" fmla="*/ 1104900 h 1613540"/>
                <a:gd name="connsiteX20" fmla="*/ 2950289 w 3628517"/>
                <a:gd name="connsiteY20" fmla="*/ 812800 h 1613540"/>
                <a:gd name="connsiteX21" fmla="*/ 2556589 w 3628517"/>
                <a:gd name="connsiteY21" fmla="*/ 812800 h 1613540"/>
                <a:gd name="connsiteX22" fmla="*/ 2556589 w 3628517"/>
                <a:gd name="connsiteY22" fmla="*/ 571500 h 1613540"/>
                <a:gd name="connsiteX23" fmla="*/ 2162889 w 3628517"/>
                <a:gd name="connsiteY23" fmla="*/ 571500 h 1613540"/>
                <a:gd name="connsiteX24" fmla="*/ 2162889 w 3628517"/>
                <a:gd name="connsiteY24" fmla="*/ 304800 h 1613540"/>
                <a:gd name="connsiteX25" fmla="*/ 1781889 w 3628517"/>
                <a:gd name="connsiteY25" fmla="*/ 304800 h 1613540"/>
                <a:gd name="connsiteX26" fmla="*/ 1781889 w 3628517"/>
                <a:gd name="connsiteY26" fmla="*/ 38100 h 1613540"/>
                <a:gd name="connsiteX27" fmla="*/ 20345 w 3628517"/>
                <a:gd name="connsiteY27" fmla="*/ 38100 h 1613540"/>
                <a:gd name="connsiteX28" fmla="*/ 0 w 3628517"/>
                <a:gd name="connsiteY28" fmla="*/ 0 h 161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28517" h="1613540">
                  <a:moveTo>
                    <a:pt x="0" y="0"/>
                  </a:moveTo>
                  <a:lnTo>
                    <a:pt x="1817497" y="0"/>
                  </a:lnTo>
                  <a:lnTo>
                    <a:pt x="1817497" y="266700"/>
                  </a:lnTo>
                  <a:lnTo>
                    <a:pt x="2198497" y="266700"/>
                  </a:lnTo>
                  <a:lnTo>
                    <a:pt x="2198497" y="533400"/>
                  </a:lnTo>
                  <a:lnTo>
                    <a:pt x="2592197" y="533400"/>
                  </a:lnTo>
                  <a:lnTo>
                    <a:pt x="2592197" y="774700"/>
                  </a:lnTo>
                  <a:lnTo>
                    <a:pt x="2985897" y="774700"/>
                  </a:lnTo>
                  <a:lnTo>
                    <a:pt x="2985897" y="1066800"/>
                  </a:lnTo>
                  <a:lnTo>
                    <a:pt x="3392297" y="1066800"/>
                  </a:lnTo>
                  <a:lnTo>
                    <a:pt x="3392297" y="1320800"/>
                  </a:lnTo>
                  <a:lnTo>
                    <a:pt x="3620897" y="1320800"/>
                  </a:lnTo>
                  <a:lnTo>
                    <a:pt x="3628517" y="1613540"/>
                  </a:lnTo>
                  <a:lnTo>
                    <a:pt x="3592909" y="1613540"/>
                  </a:lnTo>
                  <a:lnTo>
                    <a:pt x="3592909" y="1431725"/>
                  </a:lnTo>
                  <a:lnTo>
                    <a:pt x="3587293" y="1431725"/>
                  </a:lnTo>
                  <a:lnTo>
                    <a:pt x="3585289" y="1358900"/>
                  </a:lnTo>
                  <a:lnTo>
                    <a:pt x="3356689" y="1358900"/>
                  </a:lnTo>
                  <a:lnTo>
                    <a:pt x="3356689" y="1104900"/>
                  </a:lnTo>
                  <a:lnTo>
                    <a:pt x="2950289" y="1104900"/>
                  </a:lnTo>
                  <a:lnTo>
                    <a:pt x="2950289" y="812800"/>
                  </a:lnTo>
                  <a:lnTo>
                    <a:pt x="2556589" y="812800"/>
                  </a:lnTo>
                  <a:lnTo>
                    <a:pt x="2556589" y="571500"/>
                  </a:lnTo>
                  <a:lnTo>
                    <a:pt x="2162889" y="571500"/>
                  </a:lnTo>
                  <a:lnTo>
                    <a:pt x="2162889" y="304800"/>
                  </a:lnTo>
                  <a:lnTo>
                    <a:pt x="1781889" y="304800"/>
                  </a:lnTo>
                  <a:lnTo>
                    <a:pt x="1781889" y="38100"/>
                  </a:lnTo>
                  <a:lnTo>
                    <a:pt x="20345" y="38100"/>
                  </a:lnTo>
                  <a:lnTo>
                    <a:pt x="0" y="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8" name="任意多边形 77"/>
            <p:cNvSpPr>
              <a:spLocks/>
            </p:cNvSpPr>
            <p:nvPr/>
          </p:nvSpPr>
          <p:spPr bwMode="auto">
            <a:xfrm>
              <a:off x="5482969" y="1139012"/>
              <a:ext cx="3329634" cy="1604172"/>
            </a:xfrm>
            <a:custGeom>
              <a:avLst/>
              <a:gdLst>
                <a:gd name="connsiteX0" fmla="*/ 1898650 w 3329634"/>
                <a:gd name="connsiteY0" fmla="*/ 0 h 1604172"/>
                <a:gd name="connsiteX1" fmla="*/ 3305478 w 3329634"/>
                <a:gd name="connsiteY1" fmla="*/ 0 h 1604172"/>
                <a:gd name="connsiteX2" fmla="*/ 3329634 w 3329634"/>
                <a:gd name="connsiteY2" fmla="*/ 45720 h 1604172"/>
                <a:gd name="connsiteX3" fmla="*/ 1946785 w 3329634"/>
                <a:gd name="connsiteY3" fmla="*/ 45720 h 1604172"/>
                <a:gd name="connsiteX4" fmla="*/ 1946785 w 3329634"/>
                <a:gd name="connsiteY4" fmla="*/ 312420 h 1604172"/>
                <a:gd name="connsiteX5" fmla="*/ 1565785 w 3329634"/>
                <a:gd name="connsiteY5" fmla="*/ 312420 h 1604172"/>
                <a:gd name="connsiteX6" fmla="*/ 1565785 w 3329634"/>
                <a:gd name="connsiteY6" fmla="*/ 579120 h 1604172"/>
                <a:gd name="connsiteX7" fmla="*/ 1172085 w 3329634"/>
                <a:gd name="connsiteY7" fmla="*/ 579120 h 1604172"/>
                <a:gd name="connsiteX8" fmla="*/ 1172085 w 3329634"/>
                <a:gd name="connsiteY8" fmla="*/ 820420 h 1604172"/>
                <a:gd name="connsiteX9" fmla="*/ 778385 w 3329634"/>
                <a:gd name="connsiteY9" fmla="*/ 820420 h 1604172"/>
                <a:gd name="connsiteX10" fmla="*/ 778385 w 3329634"/>
                <a:gd name="connsiteY10" fmla="*/ 1112520 h 1604172"/>
                <a:gd name="connsiteX11" fmla="*/ 371985 w 3329634"/>
                <a:gd name="connsiteY11" fmla="*/ 1112520 h 1604172"/>
                <a:gd name="connsiteX12" fmla="*/ 371985 w 3329634"/>
                <a:gd name="connsiteY12" fmla="*/ 1366520 h 1604172"/>
                <a:gd name="connsiteX13" fmla="*/ 48135 w 3329634"/>
                <a:gd name="connsiteY13" fmla="*/ 1366520 h 1604172"/>
                <a:gd name="connsiteX14" fmla="*/ 52395 w 3329634"/>
                <a:gd name="connsiteY14" fmla="*/ 1604172 h 1604172"/>
                <a:gd name="connsiteX15" fmla="*/ 5080 w 3329634"/>
                <a:gd name="connsiteY15" fmla="*/ 1604172 h 1604172"/>
                <a:gd name="connsiteX16" fmla="*/ 0 w 3329634"/>
                <a:gd name="connsiteY16" fmla="*/ 1320800 h 1604172"/>
                <a:gd name="connsiteX17" fmla="*/ 323850 w 3329634"/>
                <a:gd name="connsiteY17" fmla="*/ 1320800 h 1604172"/>
                <a:gd name="connsiteX18" fmla="*/ 323850 w 3329634"/>
                <a:gd name="connsiteY18" fmla="*/ 1066800 h 1604172"/>
                <a:gd name="connsiteX19" fmla="*/ 730250 w 3329634"/>
                <a:gd name="connsiteY19" fmla="*/ 1066800 h 1604172"/>
                <a:gd name="connsiteX20" fmla="*/ 730250 w 3329634"/>
                <a:gd name="connsiteY20" fmla="*/ 774700 h 1604172"/>
                <a:gd name="connsiteX21" fmla="*/ 1123950 w 3329634"/>
                <a:gd name="connsiteY21" fmla="*/ 774700 h 1604172"/>
                <a:gd name="connsiteX22" fmla="*/ 1123950 w 3329634"/>
                <a:gd name="connsiteY22" fmla="*/ 533400 h 1604172"/>
                <a:gd name="connsiteX23" fmla="*/ 1517650 w 3329634"/>
                <a:gd name="connsiteY23" fmla="*/ 533400 h 1604172"/>
                <a:gd name="connsiteX24" fmla="*/ 1517650 w 3329634"/>
                <a:gd name="connsiteY24" fmla="*/ 266700 h 1604172"/>
                <a:gd name="connsiteX25" fmla="*/ 1898650 w 3329634"/>
                <a:gd name="connsiteY25" fmla="*/ 266700 h 1604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29634" h="1604172">
                  <a:moveTo>
                    <a:pt x="1898650" y="0"/>
                  </a:moveTo>
                  <a:lnTo>
                    <a:pt x="3305478" y="0"/>
                  </a:lnTo>
                  <a:lnTo>
                    <a:pt x="3329634" y="45720"/>
                  </a:lnTo>
                  <a:lnTo>
                    <a:pt x="1946785" y="45720"/>
                  </a:lnTo>
                  <a:lnTo>
                    <a:pt x="1946785" y="312420"/>
                  </a:lnTo>
                  <a:lnTo>
                    <a:pt x="1565785" y="312420"/>
                  </a:lnTo>
                  <a:lnTo>
                    <a:pt x="1565785" y="579120"/>
                  </a:lnTo>
                  <a:lnTo>
                    <a:pt x="1172085" y="579120"/>
                  </a:lnTo>
                  <a:lnTo>
                    <a:pt x="1172085" y="820420"/>
                  </a:lnTo>
                  <a:lnTo>
                    <a:pt x="778385" y="820420"/>
                  </a:lnTo>
                  <a:lnTo>
                    <a:pt x="778385" y="1112520"/>
                  </a:lnTo>
                  <a:lnTo>
                    <a:pt x="371985" y="1112520"/>
                  </a:lnTo>
                  <a:lnTo>
                    <a:pt x="371985" y="1366520"/>
                  </a:lnTo>
                  <a:lnTo>
                    <a:pt x="48135" y="1366520"/>
                  </a:lnTo>
                  <a:lnTo>
                    <a:pt x="52395" y="1604172"/>
                  </a:lnTo>
                  <a:lnTo>
                    <a:pt x="5080" y="1604172"/>
                  </a:lnTo>
                  <a:cubicBezTo>
                    <a:pt x="3387" y="1509715"/>
                    <a:pt x="1693" y="1415257"/>
                    <a:pt x="0" y="1320800"/>
                  </a:cubicBezTo>
                  <a:lnTo>
                    <a:pt x="323850" y="1320800"/>
                  </a:lnTo>
                  <a:lnTo>
                    <a:pt x="323850" y="1066800"/>
                  </a:lnTo>
                  <a:lnTo>
                    <a:pt x="730250" y="1066800"/>
                  </a:lnTo>
                  <a:lnTo>
                    <a:pt x="730250" y="774700"/>
                  </a:lnTo>
                  <a:lnTo>
                    <a:pt x="1123950" y="774700"/>
                  </a:lnTo>
                  <a:lnTo>
                    <a:pt x="1123950" y="533400"/>
                  </a:lnTo>
                  <a:lnTo>
                    <a:pt x="1517650" y="533400"/>
                  </a:lnTo>
                  <a:lnTo>
                    <a:pt x="1517650" y="266700"/>
                  </a:lnTo>
                  <a:lnTo>
                    <a:pt x="1898650" y="266700"/>
                  </a:lnTo>
                  <a:close/>
                </a:path>
              </a:pathLst>
            </a:custGeom>
            <a:solidFill>
              <a:srgbClr val="F7F7F7"/>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grpSp>
      <p:sp>
        <p:nvSpPr>
          <p:cNvPr id="79" name="文本框 12"/>
          <p:cNvSpPr txBox="1"/>
          <p:nvPr/>
        </p:nvSpPr>
        <p:spPr>
          <a:xfrm>
            <a:off x="4241252" y="3028032"/>
            <a:ext cx="426648" cy="761747"/>
          </a:xfrm>
          <a:prstGeom prst="rect">
            <a:avLst/>
          </a:prstGeom>
          <a:noFill/>
        </p:spPr>
        <p:txBody>
          <a:bodyPr wrap="square" lIns="68580" tIns="34290" rIns="68580" bIns="34290"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1</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80" name="文本框 13"/>
          <p:cNvSpPr txBox="1"/>
          <p:nvPr/>
        </p:nvSpPr>
        <p:spPr>
          <a:xfrm>
            <a:off x="3320347" y="1137032"/>
            <a:ext cx="426648" cy="761747"/>
          </a:xfrm>
          <a:prstGeom prst="rect">
            <a:avLst/>
          </a:prstGeom>
          <a:noFill/>
        </p:spPr>
        <p:txBody>
          <a:bodyPr wrap="square" lIns="68580" tIns="34290" rIns="68580" bIns="34290"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3</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81" name="文本框 14"/>
          <p:cNvSpPr txBox="1"/>
          <p:nvPr/>
        </p:nvSpPr>
        <p:spPr>
          <a:xfrm>
            <a:off x="5150877" y="1901236"/>
            <a:ext cx="426648" cy="761747"/>
          </a:xfrm>
          <a:prstGeom prst="rect">
            <a:avLst/>
          </a:prstGeom>
          <a:noFill/>
        </p:spPr>
        <p:txBody>
          <a:bodyPr wrap="square" lIns="68580" tIns="34290" rIns="68580" bIns="34290"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2</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82" name="文本框 15"/>
          <p:cNvSpPr txBox="1"/>
          <p:nvPr/>
        </p:nvSpPr>
        <p:spPr>
          <a:xfrm>
            <a:off x="3228578" y="1733195"/>
            <a:ext cx="627533" cy="253916"/>
          </a:xfrm>
          <a:prstGeom prst="rect">
            <a:avLst/>
          </a:prstGeom>
          <a:noFill/>
        </p:spPr>
        <p:txBody>
          <a:bodyPr wrap="square" lIns="68580" tIns="34290" rIns="68580" bIns="34290"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STEP</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3" name="文本框 16"/>
          <p:cNvSpPr txBox="1"/>
          <p:nvPr/>
        </p:nvSpPr>
        <p:spPr>
          <a:xfrm>
            <a:off x="5043092" y="2479236"/>
            <a:ext cx="627533" cy="253916"/>
          </a:xfrm>
          <a:prstGeom prst="rect">
            <a:avLst/>
          </a:prstGeom>
          <a:noFill/>
        </p:spPr>
        <p:txBody>
          <a:bodyPr wrap="square" lIns="68580" tIns="34290" rIns="68580" bIns="34290"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STEP</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4" name="文本框 17"/>
          <p:cNvSpPr txBox="1"/>
          <p:nvPr/>
        </p:nvSpPr>
        <p:spPr>
          <a:xfrm>
            <a:off x="4137853" y="3597506"/>
            <a:ext cx="627533" cy="253916"/>
          </a:xfrm>
          <a:prstGeom prst="rect">
            <a:avLst/>
          </a:prstGeom>
          <a:noFill/>
        </p:spPr>
        <p:txBody>
          <a:bodyPr wrap="square" lIns="68580" tIns="34290" rIns="68580" bIns="34290"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STEP</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5" name="文本框 18"/>
          <p:cNvSpPr txBox="1"/>
          <p:nvPr/>
        </p:nvSpPr>
        <p:spPr>
          <a:xfrm>
            <a:off x="2082814" y="3387492"/>
            <a:ext cx="124021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19"/>
          <p:cNvSpPr txBox="1"/>
          <p:nvPr/>
        </p:nvSpPr>
        <p:spPr>
          <a:xfrm>
            <a:off x="1693667" y="3604679"/>
            <a:ext cx="1570380" cy="708014"/>
          </a:xfrm>
          <a:prstGeom prst="rect">
            <a:avLst/>
          </a:prstGeom>
          <a:noFill/>
        </p:spPr>
        <p:txBody>
          <a:bodyPr wrap="square" lIns="68580" tIns="34290" rIns="68580" bIns="34290" rtlCol="0">
            <a:spAutoFit/>
          </a:bodyPr>
          <a:lstStyle/>
          <a:p>
            <a:pPr>
              <a:lnSpc>
                <a:spcPct val="130000"/>
              </a:lnSpc>
              <a:spcBef>
                <a:spcPct val="0"/>
              </a:spcBef>
            </a:pPr>
            <a:r>
              <a:rPr lang="zh-CN" altLang="en-US" sz="11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100" dirty="0">
              <a:latin typeface="微软雅黑" panose="020B0503020204020204" pitchFamily="34" charset="-122"/>
              <a:ea typeface="微软雅黑" panose="020B0503020204020204" pitchFamily="34" charset="-122"/>
            </a:endParaRPr>
          </a:p>
        </p:txBody>
      </p:sp>
      <p:grpSp>
        <p:nvGrpSpPr>
          <p:cNvPr id="87" name="组合 86"/>
          <p:cNvGrpSpPr/>
          <p:nvPr/>
        </p:nvGrpSpPr>
        <p:grpSpPr>
          <a:xfrm>
            <a:off x="1784443" y="3362064"/>
            <a:ext cx="309233" cy="279810"/>
            <a:chOff x="8578850" y="285750"/>
            <a:chExt cx="817563" cy="739775"/>
          </a:xfrm>
          <a:solidFill>
            <a:srgbClr val="C00000"/>
          </a:solidFill>
        </p:grpSpPr>
        <p:sp>
          <p:nvSpPr>
            <p:cNvPr id="106"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7"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08" name="Freeform 32"/>
          <p:cNvSpPr>
            <a:spLocks noEditPoints="1"/>
          </p:cNvSpPr>
          <p:nvPr/>
        </p:nvSpPr>
        <p:spPr bwMode="auto">
          <a:xfrm>
            <a:off x="1258828" y="1578066"/>
            <a:ext cx="380294" cy="272205"/>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6639980" y="2041896"/>
            <a:ext cx="269557" cy="304205"/>
            <a:chOff x="10815638" y="1174750"/>
            <a:chExt cx="728663" cy="822325"/>
          </a:xfrm>
          <a:solidFill>
            <a:schemeClr val="bg1">
              <a:lumMod val="50000"/>
            </a:schemeClr>
          </a:solidFill>
        </p:grpSpPr>
        <p:sp>
          <p:nvSpPr>
            <p:cNvPr id="110"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1"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12" name="Group 195"/>
          <p:cNvGrpSpPr>
            <a:grpSpLocks noChangeAspect="1"/>
          </p:cNvGrpSpPr>
          <p:nvPr/>
        </p:nvGrpSpPr>
        <p:grpSpPr bwMode="auto">
          <a:xfrm>
            <a:off x="4068569" y="1103030"/>
            <a:ext cx="656546" cy="825758"/>
            <a:chOff x="2980" y="105"/>
            <a:chExt cx="1649" cy="2074"/>
          </a:xfrm>
          <a:solidFill>
            <a:srgbClr val="F8F8F8"/>
          </a:solidFill>
        </p:grpSpPr>
        <p:sp>
          <p:nvSpPr>
            <p:cNvPr id="113" name="Freeform 196"/>
            <p:cNvSpPr>
              <a:spLocks/>
            </p:cNvSpPr>
            <p:nvPr/>
          </p:nvSpPr>
          <p:spPr bwMode="auto">
            <a:xfrm>
              <a:off x="3549" y="105"/>
              <a:ext cx="470" cy="469"/>
            </a:xfrm>
            <a:custGeom>
              <a:avLst/>
              <a:gdLst>
                <a:gd name="T0" fmla="*/ 79 w 198"/>
                <a:gd name="T1" fmla="*/ 187 h 198"/>
                <a:gd name="T2" fmla="*/ 187 w 198"/>
                <a:gd name="T3" fmla="*/ 120 h 198"/>
                <a:gd name="T4" fmla="*/ 120 w 198"/>
                <a:gd name="T5" fmla="*/ 12 h 198"/>
                <a:gd name="T6" fmla="*/ 12 w 198"/>
                <a:gd name="T7" fmla="*/ 79 h 198"/>
                <a:gd name="T8" fmla="*/ 79 w 198"/>
                <a:gd name="T9" fmla="*/ 187 h 198"/>
              </a:gdLst>
              <a:ahLst/>
              <a:cxnLst>
                <a:cxn ang="0">
                  <a:pos x="T0" y="T1"/>
                </a:cxn>
                <a:cxn ang="0">
                  <a:pos x="T2" y="T3"/>
                </a:cxn>
                <a:cxn ang="0">
                  <a:pos x="T4" y="T5"/>
                </a:cxn>
                <a:cxn ang="0">
                  <a:pos x="T6" y="T7"/>
                </a:cxn>
                <a:cxn ang="0">
                  <a:pos x="T8" y="T9"/>
                </a:cxn>
              </a:cxnLst>
              <a:rect l="0" t="0" r="r" b="b"/>
              <a:pathLst>
                <a:path w="198" h="198">
                  <a:moveTo>
                    <a:pt x="79" y="187"/>
                  </a:moveTo>
                  <a:cubicBezTo>
                    <a:pt x="127" y="198"/>
                    <a:pt x="176" y="168"/>
                    <a:pt x="187" y="120"/>
                  </a:cubicBezTo>
                  <a:cubicBezTo>
                    <a:pt x="198" y="71"/>
                    <a:pt x="168" y="23"/>
                    <a:pt x="120" y="12"/>
                  </a:cubicBezTo>
                  <a:cubicBezTo>
                    <a:pt x="71" y="0"/>
                    <a:pt x="23" y="30"/>
                    <a:pt x="12" y="79"/>
                  </a:cubicBezTo>
                  <a:cubicBezTo>
                    <a:pt x="0" y="127"/>
                    <a:pt x="30" y="176"/>
                    <a:pt x="79"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4" name="Freeform 197"/>
            <p:cNvSpPr>
              <a:spLocks noEditPoints="1"/>
            </p:cNvSpPr>
            <p:nvPr/>
          </p:nvSpPr>
          <p:spPr bwMode="auto">
            <a:xfrm>
              <a:off x="2980" y="558"/>
              <a:ext cx="1649" cy="1621"/>
            </a:xfrm>
            <a:custGeom>
              <a:avLst/>
              <a:gdLst>
                <a:gd name="T0" fmla="*/ 244 w 695"/>
                <a:gd name="T1" fmla="*/ 499 h 684"/>
                <a:gd name="T2" fmla="*/ 299 w 695"/>
                <a:gd name="T3" fmla="*/ 454 h 684"/>
                <a:gd name="T4" fmla="*/ 298 w 695"/>
                <a:gd name="T5" fmla="*/ 617 h 684"/>
                <a:gd name="T6" fmla="*/ 345 w 695"/>
                <a:gd name="T7" fmla="*/ 684 h 684"/>
                <a:gd name="T8" fmla="*/ 415 w 695"/>
                <a:gd name="T9" fmla="*/ 529 h 684"/>
                <a:gd name="T10" fmla="*/ 306 w 695"/>
                <a:gd name="T11" fmla="*/ 306 h 684"/>
                <a:gd name="T12" fmla="*/ 316 w 695"/>
                <a:gd name="T13" fmla="*/ 155 h 684"/>
                <a:gd name="T14" fmla="*/ 430 w 695"/>
                <a:gd name="T15" fmla="*/ 214 h 684"/>
                <a:gd name="T16" fmla="*/ 481 w 695"/>
                <a:gd name="T17" fmla="*/ 205 h 684"/>
                <a:gd name="T18" fmla="*/ 505 w 695"/>
                <a:gd name="T19" fmla="*/ 226 h 684"/>
                <a:gd name="T20" fmla="*/ 495 w 695"/>
                <a:gd name="T21" fmla="*/ 283 h 684"/>
                <a:gd name="T22" fmla="*/ 614 w 695"/>
                <a:gd name="T23" fmla="*/ 323 h 684"/>
                <a:gd name="T24" fmla="*/ 683 w 695"/>
                <a:gd name="T25" fmla="*/ 144 h 684"/>
                <a:gd name="T26" fmla="*/ 565 w 695"/>
                <a:gd name="T27" fmla="*/ 104 h 684"/>
                <a:gd name="T28" fmla="*/ 543 w 695"/>
                <a:gd name="T29" fmla="*/ 137 h 684"/>
                <a:gd name="T30" fmla="*/ 470 w 695"/>
                <a:gd name="T31" fmla="*/ 140 h 684"/>
                <a:gd name="T32" fmla="*/ 392 w 695"/>
                <a:gd name="T33" fmla="*/ 138 h 684"/>
                <a:gd name="T34" fmla="*/ 335 w 695"/>
                <a:gd name="T35" fmla="*/ 66 h 684"/>
                <a:gd name="T36" fmla="*/ 332 w 695"/>
                <a:gd name="T37" fmla="*/ 58 h 684"/>
                <a:gd name="T38" fmla="*/ 331 w 695"/>
                <a:gd name="T39" fmla="*/ 57 h 684"/>
                <a:gd name="T40" fmla="*/ 331 w 695"/>
                <a:gd name="T41" fmla="*/ 57 h 684"/>
                <a:gd name="T42" fmla="*/ 290 w 695"/>
                <a:gd name="T43" fmla="*/ 2 h 684"/>
                <a:gd name="T44" fmla="*/ 246 w 695"/>
                <a:gd name="T45" fmla="*/ 0 h 684"/>
                <a:gd name="T46" fmla="*/ 81 w 695"/>
                <a:gd name="T47" fmla="*/ 97 h 684"/>
                <a:gd name="T48" fmla="*/ 65 w 695"/>
                <a:gd name="T49" fmla="*/ 262 h 684"/>
                <a:gd name="T50" fmla="*/ 101 w 695"/>
                <a:gd name="T51" fmla="*/ 290 h 684"/>
                <a:gd name="T52" fmla="*/ 125 w 695"/>
                <a:gd name="T53" fmla="*/ 201 h 684"/>
                <a:gd name="T54" fmla="*/ 184 w 695"/>
                <a:gd name="T55" fmla="*/ 78 h 684"/>
                <a:gd name="T56" fmla="*/ 176 w 695"/>
                <a:gd name="T57" fmla="*/ 328 h 684"/>
                <a:gd name="T58" fmla="*/ 153 w 695"/>
                <a:gd name="T59" fmla="*/ 457 h 684"/>
                <a:gd name="T60" fmla="*/ 12 w 695"/>
                <a:gd name="T61" fmla="*/ 640 h 684"/>
                <a:gd name="T62" fmla="*/ 538 w 695"/>
                <a:gd name="T63" fmla="*/ 148 h 684"/>
                <a:gd name="T64" fmla="*/ 511 w 695"/>
                <a:gd name="T65" fmla="*/ 215 h 684"/>
                <a:gd name="T66" fmla="*/ 492 w 695"/>
                <a:gd name="T67" fmla="*/ 200 h 684"/>
                <a:gd name="T68" fmla="*/ 513 w 695"/>
                <a:gd name="T69" fmla="*/ 153 h 684"/>
                <a:gd name="T70" fmla="*/ 538 w 695"/>
                <a:gd name="T71" fmla="*/ 14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5" h="684">
                  <a:moveTo>
                    <a:pt x="78" y="663"/>
                  </a:moveTo>
                  <a:cubicBezTo>
                    <a:pt x="165" y="622"/>
                    <a:pt x="217" y="559"/>
                    <a:pt x="244" y="499"/>
                  </a:cubicBezTo>
                  <a:cubicBezTo>
                    <a:pt x="258" y="468"/>
                    <a:pt x="266" y="438"/>
                    <a:pt x="271" y="411"/>
                  </a:cubicBezTo>
                  <a:cubicBezTo>
                    <a:pt x="282" y="423"/>
                    <a:pt x="292" y="438"/>
                    <a:pt x="299" y="454"/>
                  </a:cubicBezTo>
                  <a:cubicBezTo>
                    <a:pt x="309" y="475"/>
                    <a:pt x="315" y="500"/>
                    <a:pt x="315" y="529"/>
                  </a:cubicBezTo>
                  <a:cubicBezTo>
                    <a:pt x="315" y="554"/>
                    <a:pt x="311" y="583"/>
                    <a:pt x="298" y="617"/>
                  </a:cubicBezTo>
                  <a:cubicBezTo>
                    <a:pt x="289" y="643"/>
                    <a:pt x="303" y="672"/>
                    <a:pt x="329" y="681"/>
                  </a:cubicBezTo>
                  <a:cubicBezTo>
                    <a:pt x="334" y="683"/>
                    <a:pt x="340" y="684"/>
                    <a:pt x="345" y="684"/>
                  </a:cubicBezTo>
                  <a:cubicBezTo>
                    <a:pt x="366" y="684"/>
                    <a:pt x="385" y="671"/>
                    <a:pt x="393" y="651"/>
                  </a:cubicBezTo>
                  <a:cubicBezTo>
                    <a:pt x="408" y="607"/>
                    <a:pt x="415" y="567"/>
                    <a:pt x="415" y="529"/>
                  </a:cubicBezTo>
                  <a:cubicBezTo>
                    <a:pt x="415" y="483"/>
                    <a:pt x="405" y="443"/>
                    <a:pt x="388" y="409"/>
                  </a:cubicBezTo>
                  <a:cubicBezTo>
                    <a:pt x="366" y="362"/>
                    <a:pt x="334" y="329"/>
                    <a:pt x="306" y="306"/>
                  </a:cubicBezTo>
                  <a:cubicBezTo>
                    <a:pt x="306" y="305"/>
                    <a:pt x="306" y="304"/>
                    <a:pt x="306" y="303"/>
                  </a:cubicBezTo>
                  <a:cubicBezTo>
                    <a:pt x="300" y="255"/>
                    <a:pt x="307" y="202"/>
                    <a:pt x="316" y="155"/>
                  </a:cubicBezTo>
                  <a:cubicBezTo>
                    <a:pt x="327" y="168"/>
                    <a:pt x="340" y="181"/>
                    <a:pt x="356" y="191"/>
                  </a:cubicBezTo>
                  <a:cubicBezTo>
                    <a:pt x="376" y="205"/>
                    <a:pt x="402" y="214"/>
                    <a:pt x="430" y="214"/>
                  </a:cubicBezTo>
                  <a:cubicBezTo>
                    <a:pt x="430" y="214"/>
                    <a:pt x="430" y="214"/>
                    <a:pt x="430" y="214"/>
                  </a:cubicBezTo>
                  <a:cubicBezTo>
                    <a:pt x="447" y="214"/>
                    <a:pt x="463" y="211"/>
                    <a:pt x="481" y="205"/>
                  </a:cubicBezTo>
                  <a:cubicBezTo>
                    <a:pt x="485" y="213"/>
                    <a:pt x="492" y="219"/>
                    <a:pt x="501" y="224"/>
                  </a:cubicBezTo>
                  <a:cubicBezTo>
                    <a:pt x="503" y="224"/>
                    <a:pt x="504" y="225"/>
                    <a:pt x="505" y="226"/>
                  </a:cubicBezTo>
                  <a:cubicBezTo>
                    <a:pt x="488" y="262"/>
                    <a:pt x="488" y="262"/>
                    <a:pt x="488" y="262"/>
                  </a:cubicBezTo>
                  <a:cubicBezTo>
                    <a:pt x="484" y="270"/>
                    <a:pt x="487" y="279"/>
                    <a:pt x="495" y="283"/>
                  </a:cubicBezTo>
                  <a:cubicBezTo>
                    <a:pt x="592" y="330"/>
                    <a:pt x="592" y="330"/>
                    <a:pt x="592" y="330"/>
                  </a:cubicBezTo>
                  <a:cubicBezTo>
                    <a:pt x="600" y="334"/>
                    <a:pt x="610" y="331"/>
                    <a:pt x="614" y="323"/>
                  </a:cubicBezTo>
                  <a:cubicBezTo>
                    <a:pt x="691" y="165"/>
                    <a:pt x="691" y="165"/>
                    <a:pt x="691" y="165"/>
                  </a:cubicBezTo>
                  <a:cubicBezTo>
                    <a:pt x="695" y="157"/>
                    <a:pt x="691" y="147"/>
                    <a:pt x="683" y="144"/>
                  </a:cubicBezTo>
                  <a:cubicBezTo>
                    <a:pt x="586" y="96"/>
                    <a:pt x="586" y="96"/>
                    <a:pt x="586" y="96"/>
                  </a:cubicBezTo>
                  <a:cubicBezTo>
                    <a:pt x="578" y="92"/>
                    <a:pt x="569" y="96"/>
                    <a:pt x="565" y="104"/>
                  </a:cubicBezTo>
                  <a:cubicBezTo>
                    <a:pt x="547" y="140"/>
                    <a:pt x="547" y="140"/>
                    <a:pt x="547" y="140"/>
                  </a:cubicBezTo>
                  <a:cubicBezTo>
                    <a:pt x="546" y="139"/>
                    <a:pt x="545" y="138"/>
                    <a:pt x="543" y="137"/>
                  </a:cubicBezTo>
                  <a:cubicBezTo>
                    <a:pt x="528" y="130"/>
                    <a:pt x="512" y="131"/>
                    <a:pt x="498" y="139"/>
                  </a:cubicBezTo>
                  <a:cubicBezTo>
                    <a:pt x="490" y="135"/>
                    <a:pt x="479" y="135"/>
                    <a:pt x="470" y="140"/>
                  </a:cubicBezTo>
                  <a:cubicBezTo>
                    <a:pt x="454" y="148"/>
                    <a:pt x="441" y="150"/>
                    <a:pt x="430" y="150"/>
                  </a:cubicBezTo>
                  <a:cubicBezTo>
                    <a:pt x="416" y="150"/>
                    <a:pt x="404" y="146"/>
                    <a:pt x="392" y="138"/>
                  </a:cubicBezTo>
                  <a:cubicBezTo>
                    <a:pt x="374" y="126"/>
                    <a:pt x="358" y="106"/>
                    <a:pt x="347" y="88"/>
                  </a:cubicBezTo>
                  <a:cubicBezTo>
                    <a:pt x="342" y="79"/>
                    <a:pt x="338" y="71"/>
                    <a:pt x="335" y="66"/>
                  </a:cubicBezTo>
                  <a:cubicBezTo>
                    <a:pt x="334" y="63"/>
                    <a:pt x="333" y="61"/>
                    <a:pt x="332" y="59"/>
                  </a:cubicBezTo>
                  <a:cubicBezTo>
                    <a:pt x="332" y="58"/>
                    <a:pt x="332" y="58"/>
                    <a:pt x="332" y="58"/>
                  </a:cubicBezTo>
                  <a:cubicBezTo>
                    <a:pt x="331" y="57"/>
                    <a:pt x="331" y="57"/>
                    <a:pt x="331" y="57"/>
                  </a:cubicBezTo>
                  <a:cubicBezTo>
                    <a:pt x="331" y="57"/>
                    <a:pt x="331" y="57"/>
                    <a:pt x="331" y="57"/>
                  </a:cubicBezTo>
                  <a:cubicBezTo>
                    <a:pt x="331" y="57"/>
                    <a:pt x="331" y="57"/>
                    <a:pt x="331" y="57"/>
                  </a:cubicBezTo>
                  <a:cubicBezTo>
                    <a:pt x="331" y="57"/>
                    <a:pt x="331" y="57"/>
                    <a:pt x="331" y="57"/>
                  </a:cubicBezTo>
                  <a:cubicBezTo>
                    <a:pt x="331" y="56"/>
                    <a:pt x="330" y="55"/>
                    <a:pt x="330" y="54"/>
                  </a:cubicBezTo>
                  <a:cubicBezTo>
                    <a:pt x="325" y="29"/>
                    <a:pt x="311" y="8"/>
                    <a:pt x="290" y="2"/>
                  </a:cubicBezTo>
                  <a:cubicBezTo>
                    <a:pt x="282" y="0"/>
                    <a:pt x="272" y="0"/>
                    <a:pt x="263" y="1"/>
                  </a:cubicBezTo>
                  <a:cubicBezTo>
                    <a:pt x="258" y="1"/>
                    <a:pt x="253" y="0"/>
                    <a:pt x="246" y="0"/>
                  </a:cubicBezTo>
                  <a:cubicBezTo>
                    <a:pt x="218" y="1"/>
                    <a:pt x="173" y="5"/>
                    <a:pt x="132" y="34"/>
                  </a:cubicBezTo>
                  <a:cubicBezTo>
                    <a:pt x="112" y="49"/>
                    <a:pt x="93" y="70"/>
                    <a:pt x="81" y="97"/>
                  </a:cubicBezTo>
                  <a:cubicBezTo>
                    <a:pt x="68" y="125"/>
                    <a:pt x="61" y="160"/>
                    <a:pt x="61" y="201"/>
                  </a:cubicBezTo>
                  <a:cubicBezTo>
                    <a:pt x="61" y="220"/>
                    <a:pt x="62" y="240"/>
                    <a:pt x="65" y="262"/>
                  </a:cubicBezTo>
                  <a:cubicBezTo>
                    <a:pt x="67" y="278"/>
                    <a:pt x="81" y="290"/>
                    <a:pt x="97" y="290"/>
                  </a:cubicBezTo>
                  <a:cubicBezTo>
                    <a:pt x="98" y="290"/>
                    <a:pt x="100" y="290"/>
                    <a:pt x="101" y="290"/>
                  </a:cubicBezTo>
                  <a:cubicBezTo>
                    <a:pt x="119" y="287"/>
                    <a:pt x="131" y="271"/>
                    <a:pt x="129" y="253"/>
                  </a:cubicBezTo>
                  <a:cubicBezTo>
                    <a:pt x="126" y="234"/>
                    <a:pt x="125" y="217"/>
                    <a:pt x="125" y="201"/>
                  </a:cubicBezTo>
                  <a:cubicBezTo>
                    <a:pt x="125" y="167"/>
                    <a:pt x="130" y="142"/>
                    <a:pt x="139" y="124"/>
                  </a:cubicBezTo>
                  <a:cubicBezTo>
                    <a:pt x="150" y="100"/>
                    <a:pt x="166" y="86"/>
                    <a:pt x="184" y="78"/>
                  </a:cubicBezTo>
                  <a:cubicBezTo>
                    <a:pt x="159" y="155"/>
                    <a:pt x="153" y="207"/>
                    <a:pt x="163" y="293"/>
                  </a:cubicBezTo>
                  <a:cubicBezTo>
                    <a:pt x="166" y="308"/>
                    <a:pt x="171" y="319"/>
                    <a:pt x="176" y="328"/>
                  </a:cubicBezTo>
                  <a:cubicBezTo>
                    <a:pt x="177" y="333"/>
                    <a:pt x="177" y="338"/>
                    <a:pt x="177" y="345"/>
                  </a:cubicBezTo>
                  <a:cubicBezTo>
                    <a:pt x="177" y="372"/>
                    <a:pt x="173" y="415"/>
                    <a:pt x="153" y="457"/>
                  </a:cubicBezTo>
                  <a:cubicBezTo>
                    <a:pt x="133" y="499"/>
                    <a:pt x="100" y="541"/>
                    <a:pt x="35" y="573"/>
                  </a:cubicBezTo>
                  <a:cubicBezTo>
                    <a:pt x="10" y="585"/>
                    <a:pt x="0" y="615"/>
                    <a:pt x="12" y="640"/>
                  </a:cubicBezTo>
                  <a:cubicBezTo>
                    <a:pt x="24" y="664"/>
                    <a:pt x="53" y="675"/>
                    <a:pt x="78" y="663"/>
                  </a:cubicBezTo>
                  <a:close/>
                  <a:moveTo>
                    <a:pt x="538" y="148"/>
                  </a:moveTo>
                  <a:cubicBezTo>
                    <a:pt x="539" y="149"/>
                    <a:pt x="541" y="150"/>
                    <a:pt x="542" y="151"/>
                  </a:cubicBezTo>
                  <a:cubicBezTo>
                    <a:pt x="511" y="215"/>
                    <a:pt x="511" y="215"/>
                    <a:pt x="511" y="215"/>
                  </a:cubicBezTo>
                  <a:cubicBezTo>
                    <a:pt x="509" y="214"/>
                    <a:pt x="508" y="214"/>
                    <a:pt x="506" y="213"/>
                  </a:cubicBezTo>
                  <a:cubicBezTo>
                    <a:pt x="500" y="210"/>
                    <a:pt x="495" y="205"/>
                    <a:pt x="492" y="200"/>
                  </a:cubicBezTo>
                  <a:cubicBezTo>
                    <a:pt x="494" y="199"/>
                    <a:pt x="497" y="198"/>
                    <a:pt x="499" y="196"/>
                  </a:cubicBezTo>
                  <a:cubicBezTo>
                    <a:pt x="515" y="188"/>
                    <a:pt x="521" y="169"/>
                    <a:pt x="513" y="153"/>
                  </a:cubicBezTo>
                  <a:cubicBezTo>
                    <a:pt x="512" y="151"/>
                    <a:pt x="511" y="149"/>
                    <a:pt x="509" y="147"/>
                  </a:cubicBezTo>
                  <a:cubicBezTo>
                    <a:pt x="518" y="144"/>
                    <a:pt x="529" y="144"/>
                    <a:pt x="53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15" name="Group 200"/>
          <p:cNvGrpSpPr>
            <a:grpSpLocks noChangeAspect="1"/>
          </p:cNvGrpSpPr>
          <p:nvPr/>
        </p:nvGrpSpPr>
        <p:grpSpPr bwMode="auto">
          <a:xfrm>
            <a:off x="3822536" y="3444150"/>
            <a:ext cx="378958" cy="1053111"/>
            <a:chOff x="6048" y="2140"/>
            <a:chExt cx="466" cy="1295"/>
          </a:xfrm>
          <a:solidFill>
            <a:srgbClr val="F8F8F8"/>
          </a:solidFill>
        </p:grpSpPr>
        <p:sp>
          <p:nvSpPr>
            <p:cNvPr id="116" name="Freeform 202"/>
            <p:cNvSpPr>
              <a:spLocks/>
            </p:cNvSpPr>
            <p:nvPr/>
          </p:nvSpPr>
          <p:spPr bwMode="auto">
            <a:xfrm>
              <a:off x="6181" y="2140"/>
              <a:ext cx="250" cy="249"/>
            </a:xfrm>
            <a:custGeom>
              <a:avLst/>
              <a:gdLst>
                <a:gd name="T0" fmla="*/ 44 w 105"/>
                <a:gd name="T1" fmla="*/ 100 h 105"/>
                <a:gd name="T2" fmla="*/ 100 w 105"/>
                <a:gd name="T3" fmla="*/ 62 h 105"/>
                <a:gd name="T4" fmla="*/ 61 w 105"/>
                <a:gd name="T5" fmla="*/ 5 h 105"/>
                <a:gd name="T6" fmla="*/ 5 w 105"/>
                <a:gd name="T7" fmla="*/ 44 h 105"/>
                <a:gd name="T8" fmla="*/ 44 w 105"/>
                <a:gd name="T9" fmla="*/ 100 h 105"/>
              </a:gdLst>
              <a:ahLst/>
              <a:cxnLst>
                <a:cxn ang="0">
                  <a:pos x="T0" y="T1"/>
                </a:cxn>
                <a:cxn ang="0">
                  <a:pos x="T2" y="T3"/>
                </a:cxn>
                <a:cxn ang="0">
                  <a:pos x="T4" y="T5"/>
                </a:cxn>
                <a:cxn ang="0">
                  <a:pos x="T6" y="T7"/>
                </a:cxn>
                <a:cxn ang="0">
                  <a:pos x="T8" y="T9"/>
                </a:cxn>
              </a:cxnLst>
              <a:rect l="0" t="0" r="r" b="b"/>
              <a:pathLst>
                <a:path w="105" h="105">
                  <a:moveTo>
                    <a:pt x="44" y="100"/>
                  </a:moveTo>
                  <a:cubicBezTo>
                    <a:pt x="70" y="105"/>
                    <a:pt x="95" y="88"/>
                    <a:pt x="100" y="62"/>
                  </a:cubicBezTo>
                  <a:cubicBezTo>
                    <a:pt x="105" y="35"/>
                    <a:pt x="87" y="10"/>
                    <a:pt x="61" y="5"/>
                  </a:cubicBezTo>
                  <a:cubicBezTo>
                    <a:pt x="35" y="0"/>
                    <a:pt x="10" y="18"/>
                    <a:pt x="5" y="44"/>
                  </a:cubicBezTo>
                  <a:cubicBezTo>
                    <a:pt x="0" y="70"/>
                    <a:pt x="17" y="95"/>
                    <a:pt x="44"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7" name="Freeform 203"/>
            <p:cNvSpPr>
              <a:spLocks/>
            </p:cNvSpPr>
            <p:nvPr/>
          </p:nvSpPr>
          <p:spPr bwMode="auto">
            <a:xfrm>
              <a:off x="6048" y="2365"/>
              <a:ext cx="373" cy="1070"/>
            </a:xfrm>
            <a:custGeom>
              <a:avLst/>
              <a:gdLst>
                <a:gd name="T0" fmla="*/ 20 w 157"/>
                <a:gd name="T1" fmla="*/ 448 h 451"/>
                <a:gd name="T2" fmla="*/ 30 w 157"/>
                <a:gd name="T3" fmla="*/ 451 h 451"/>
                <a:gd name="T4" fmla="*/ 55 w 157"/>
                <a:gd name="T5" fmla="*/ 435 h 451"/>
                <a:gd name="T6" fmla="*/ 85 w 157"/>
                <a:gd name="T7" fmla="*/ 287 h 451"/>
                <a:gd name="T8" fmla="*/ 84 w 157"/>
                <a:gd name="T9" fmla="*/ 253 h 451"/>
                <a:gd name="T10" fmla="*/ 94 w 157"/>
                <a:gd name="T11" fmla="*/ 269 h 451"/>
                <a:gd name="T12" fmla="*/ 103 w 157"/>
                <a:gd name="T13" fmla="*/ 312 h 451"/>
                <a:gd name="T14" fmla="*/ 101 w 157"/>
                <a:gd name="T15" fmla="*/ 340 h 451"/>
                <a:gd name="T16" fmla="*/ 123 w 157"/>
                <a:gd name="T17" fmla="*/ 371 h 451"/>
                <a:gd name="T18" fmla="*/ 153 w 157"/>
                <a:gd name="T19" fmla="*/ 349 h 451"/>
                <a:gd name="T20" fmla="*/ 153 w 157"/>
                <a:gd name="T21" fmla="*/ 349 h 451"/>
                <a:gd name="T22" fmla="*/ 157 w 157"/>
                <a:gd name="T23" fmla="*/ 312 h 451"/>
                <a:gd name="T24" fmla="*/ 141 w 157"/>
                <a:gd name="T25" fmla="*/ 242 h 451"/>
                <a:gd name="T26" fmla="*/ 95 w 157"/>
                <a:gd name="T27" fmla="*/ 193 h 451"/>
                <a:gd name="T28" fmla="*/ 95 w 157"/>
                <a:gd name="T29" fmla="*/ 189 h 451"/>
                <a:gd name="T30" fmla="*/ 95 w 157"/>
                <a:gd name="T31" fmla="*/ 123 h 451"/>
                <a:gd name="T32" fmla="*/ 64 w 157"/>
                <a:gd name="T33" fmla="*/ 81 h 451"/>
                <a:gd name="T34" fmla="*/ 52 w 157"/>
                <a:gd name="T35" fmla="*/ 53 h 451"/>
                <a:gd name="T36" fmla="*/ 64 w 157"/>
                <a:gd name="T37" fmla="*/ 32 h 451"/>
                <a:gd name="T38" fmla="*/ 85 w 157"/>
                <a:gd name="T39" fmla="*/ 43 h 451"/>
                <a:gd name="T40" fmla="*/ 85 w 157"/>
                <a:gd name="T41" fmla="*/ 43 h 451"/>
                <a:gd name="T42" fmla="*/ 94 w 157"/>
                <a:gd name="T43" fmla="*/ 65 h 451"/>
                <a:gd name="T44" fmla="*/ 106 w 157"/>
                <a:gd name="T45" fmla="*/ 83 h 451"/>
                <a:gd name="T46" fmla="*/ 107 w 157"/>
                <a:gd name="T47" fmla="*/ 81 h 451"/>
                <a:gd name="T48" fmla="*/ 93 w 157"/>
                <a:gd name="T49" fmla="*/ 16 h 451"/>
                <a:gd name="T50" fmla="*/ 30 w 157"/>
                <a:gd name="T51" fmla="*/ 40 h 451"/>
                <a:gd name="T52" fmla="*/ 7 w 157"/>
                <a:gd name="T53" fmla="*/ 187 h 451"/>
                <a:gd name="T54" fmla="*/ 27 w 157"/>
                <a:gd name="T55" fmla="*/ 232 h 451"/>
                <a:gd name="T56" fmla="*/ 32 w 157"/>
                <a:gd name="T57" fmla="*/ 287 h 451"/>
                <a:gd name="T58" fmla="*/ 6 w 157"/>
                <a:gd name="T59" fmla="*/ 413 h 451"/>
                <a:gd name="T60" fmla="*/ 20 w 157"/>
                <a:gd name="T61" fmla="*/ 44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7" h="451">
                  <a:moveTo>
                    <a:pt x="20" y="448"/>
                  </a:moveTo>
                  <a:cubicBezTo>
                    <a:pt x="23" y="450"/>
                    <a:pt x="27" y="451"/>
                    <a:pt x="30" y="451"/>
                  </a:cubicBezTo>
                  <a:cubicBezTo>
                    <a:pt x="41" y="451"/>
                    <a:pt x="50" y="445"/>
                    <a:pt x="55" y="435"/>
                  </a:cubicBezTo>
                  <a:cubicBezTo>
                    <a:pt x="79" y="380"/>
                    <a:pt x="85" y="328"/>
                    <a:pt x="85" y="287"/>
                  </a:cubicBezTo>
                  <a:cubicBezTo>
                    <a:pt x="85" y="274"/>
                    <a:pt x="85" y="263"/>
                    <a:pt x="84" y="253"/>
                  </a:cubicBezTo>
                  <a:cubicBezTo>
                    <a:pt x="88" y="257"/>
                    <a:pt x="91" y="263"/>
                    <a:pt x="94" y="269"/>
                  </a:cubicBezTo>
                  <a:cubicBezTo>
                    <a:pt x="99" y="280"/>
                    <a:pt x="103" y="293"/>
                    <a:pt x="103" y="312"/>
                  </a:cubicBezTo>
                  <a:cubicBezTo>
                    <a:pt x="103" y="320"/>
                    <a:pt x="102" y="330"/>
                    <a:pt x="101" y="340"/>
                  </a:cubicBezTo>
                  <a:cubicBezTo>
                    <a:pt x="98" y="355"/>
                    <a:pt x="108" y="369"/>
                    <a:pt x="123" y="371"/>
                  </a:cubicBezTo>
                  <a:cubicBezTo>
                    <a:pt x="137" y="373"/>
                    <a:pt x="151" y="364"/>
                    <a:pt x="153" y="349"/>
                  </a:cubicBezTo>
                  <a:cubicBezTo>
                    <a:pt x="153" y="349"/>
                    <a:pt x="153" y="349"/>
                    <a:pt x="153" y="349"/>
                  </a:cubicBezTo>
                  <a:cubicBezTo>
                    <a:pt x="156" y="336"/>
                    <a:pt x="157" y="324"/>
                    <a:pt x="157" y="312"/>
                  </a:cubicBezTo>
                  <a:cubicBezTo>
                    <a:pt x="157" y="284"/>
                    <a:pt x="151" y="261"/>
                    <a:pt x="141" y="242"/>
                  </a:cubicBezTo>
                  <a:cubicBezTo>
                    <a:pt x="128" y="218"/>
                    <a:pt x="111" y="203"/>
                    <a:pt x="95" y="193"/>
                  </a:cubicBezTo>
                  <a:cubicBezTo>
                    <a:pt x="95" y="191"/>
                    <a:pt x="95" y="190"/>
                    <a:pt x="95" y="189"/>
                  </a:cubicBezTo>
                  <a:cubicBezTo>
                    <a:pt x="91" y="166"/>
                    <a:pt x="92" y="144"/>
                    <a:pt x="95" y="123"/>
                  </a:cubicBezTo>
                  <a:cubicBezTo>
                    <a:pt x="81" y="109"/>
                    <a:pt x="71" y="94"/>
                    <a:pt x="64" y="81"/>
                  </a:cubicBezTo>
                  <a:cubicBezTo>
                    <a:pt x="56" y="66"/>
                    <a:pt x="52" y="54"/>
                    <a:pt x="52" y="53"/>
                  </a:cubicBezTo>
                  <a:cubicBezTo>
                    <a:pt x="49" y="44"/>
                    <a:pt x="55" y="35"/>
                    <a:pt x="64" y="32"/>
                  </a:cubicBezTo>
                  <a:cubicBezTo>
                    <a:pt x="73" y="29"/>
                    <a:pt x="82" y="34"/>
                    <a:pt x="85" y="43"/>
                  </a:cubicBezTo>
                  <a:cubicBezTo>
                    <a:pt x="85" y="43"/>
                    <a:pt x="85" y="43"/>
                    <a:pt x="85" y="43"/>
                  </a:cubicBezTo>
                  <a:cubicBezTo>
                    <a:pt x="85" y="44"/>
                    <a:pt x="88" y="53"/>
                    <a:pt x="94" y="65"/>
                  </a:cubicBezTo>
                  <a:cubicBezTo>
                    <a:pt x="97" y="70"/>
                    <a:pt x="101" y="77"/>
                    <a:pt x="106" y="83"/>
                  </a:cubicBezTo>
                  <a:cubicBezTo>
                    <a:pt x="106" y="82"/>
                    <a:pt x="106" y="81"/>
                    <a:pt x="107" y="81"/>
                  </a:cubicBezTo>
                  <a:cubicBezTo>
                    <a:pt x="115" y="59"/>
                    <a:pt x="110" y="32"/>
                    <a:pt x="93" y="16"/>
                  </a:cubicBezTo>
                  <a:cubicBezTo>
                    <a:pt x="75" y="0"/>
                    <a:pt x="44" y="7"/>
                    <a:pt x="30" y="40"/>
                  </a:cubicBezTo>
                  <a:cubicBezTo>
                    <a:pt x="10" y="85"/>
                    <a:pt x="2" y="135"/>
                    <a:pt x="7" y="187"/>
                  </a:cubicBezTo>
                  <a:cubicBezTo>
                    <a:pt x="9" y="206"/>
                    <a:pt x="17" y="221"/>
                    <a:pt x="27" y="232"/>
                  </a:cubicBezTo>
                  <a:cubicBezTo>
                    <a:pt x="30" y="246"/>
                    <a:pt x="32" y="265"/>
                    <a:pt x="32" y="287"/>
                  </a:cubicBezTo>
                  <a:cubicBezTo>
                    <a:pt x="32" y="322"/>
                    <a:pt x="26" y="367"/>
                    <a:pt x="6" y="413"/>
                  </a:cubicBezTo>
                  <a:cubicBezTo>
                    <a:pt x="0" y="427"/>
                    <a:pt x="6" y="443"/>
                    <a:pt x="2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8" name="Freeform 204"/>
            <p:cNvSpPr>
              <a:spLocks/>
            </p:cNvSpPr>
            <p:nvPr/>
          </p:nvSpPr>
          <p:spPr bwMode="auto">
            <a:xfrm>
              <a:off x="6177" y="2448"/>
              <a:ext cx="337" cy="297"/>
            </a:xfrm>
            <a:custGeom>
              <a:avLst/>
              <a:gdLst>
                <a:gd name="T0" fmla="*/ 50 w 142"/>
                <a:gd name="T1" fmla="*/ 53 h 125"/>
                <a:gd name="T2" fmla="*/ 37 w 142"/>
                <a:gd name="T3" fmla="*/ 32 h 125"/>
                <a:gd name="T4" fmla="*/ 27 w 142"/>
                <a:gd name="T5" fmla="*/ 10 h 125"/>
                <a:gd name="T6" fmla="*/ 21 w 142"/>
                <a:gd name="T7" fmla="*/ 2 h 125"/>
                <a:gd name="T8" fmla="*/ 11 w 142"/>
                <a:gd name="T9" fmla="*/ 1 h 125"/>
                <a:gd name="T10" fmla="*/ 8 w 142"/>
                <a:gd name="T11" fmla="*/ 2 h 125"/>
                <a:gd name="T12" fmla="*/ 2 w 142"/>
                <a:gd name="T13" fmla="*/ 17 h 125"/>
                <a:gd name="T14" fmla="*/ 14 w 142"/>
                <a:gd name="T15" fmla="*/ 44 h 125"/>
                <a:gd name="T16" fmla="*/ 42 w 142"/>
                <a:gd name="T17" fmla="*/ 83 h 125"/>
                <a:gd name="T18" fmla="*/ 53 w 142"/>
                <a:gd name="T19" fmla="*/ 93 h 125"/>
                <a:gd name="T20" fmla="*/ 128 w 142"/>
                <a:gd name="T21" fmla="*/ 125 h 125"/>
                <a:gd name="T22" fmla="*/ 135 w 142"/>
                <a:gd name="T23" fmla="*/ 123 h 125"/>
                <a:gd name="T24" fmla="*/ 142 w 142"/>
                <a:gd name="T25" fmla="*/ 113 h 125"/>
                <a:gd name="T26" fmla="*/ 139 w 142"/>
                <a:gd name="T27" fmla="*/ 104 h 125"/>
                <a:gd name="T28" fmla="*/ 130 w 142"/>
                <a:gd name="T29" fmla="*/ 99 h 125"/>
                <a:gd name="T30" fmla="*/ 69 w 142"/>
                <a:gd name="T31" fmla="*/ 74 h 125"/>
                <a:gd name="T32" fmla="*/ 50 w 142"/>
                <a:gd name="T33" fmla="*/ 5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2" h="125">
                  <a:moveTo>
                    <a:pt x="50" y="53"/>
                  </a:moveTo>
                  <a:cubicBezTo>
                    <a:pt x="44" y="45"/>
                    <a:pt x="40" y="38"/>
                    <a:pt x="37" y="32"/>
                  </a:cubicBezTo>
                  <a:cubicBezTo>
                    <a:pt x="30" y="19"/>
                    <a:pt x="27" y="10"/>
                    <a:pt x="27" y="10"/>
                  </a:cubicBezTo>
                  <a:cubicBezTo>
                    <a:pt x="26" y="6"/>
                    <a:pt x="24" y="4"/>
                    <a:pt x="21" y="2"/>
                  </a:cubicBezTo>
                  <a:cubicBezTo>
                    <a:pt x="18" y="0"/>
                    <a:pt x="14" y="0"/>
                    <a:pt x="11" y="1"/>
                  </a:cubicBezTo>
                  <a:cubicBezTo>
                    <a:pt x="10" y="1"/>
                    <a:pt x="9" y="2"/>
                    <a:pt x="8" y="2"/>
                  </a:cubicBezTo>
                  <a:cubicBezTo>
                    <a:pt x="3" y="5"/>
                    <a:pt x="0" y="11"/>
                    <a:pt x="2" y="17"/>
                  </a:cubicBezTo>
                  <a:cubicBezTo>
                    <a:pt x="3" y="19"/>
                    <a:pt x="6" y="30"/>
                    <a:pt x="14" y="44"/>
                  </a:cubicBezTo>
                  <a:cubicBezTo>
                    <a:pt x="22" y="59"/>
                    <a:pt x="31" y="72"/>
                    <a:pt x="42" y="83"/>
                  </a:cubicBezTo>
                  <a:cubicBezTo>
                    <a:pt x="45" y="87"/>
                    <a:pt x="49" y="90"/>
                    <a:pt x="53" y="93"/>
                  </a:cubicBezTo>
                  <a:cubicBezTo>
                    <a:pt x="68" y="106"/>
                    <a:pt x="93" y="122"/>
                    <a:pt x="128" y="125"/>
                  </a:cubicBezTo>
                  <a:cubicBezTo>
                    <a:pt x="130" y="125"/>
                    <a:pt x="133" y="125"/>
                    <a:pt x="135" y="123"/>
                  </a:cubicBezTo>
                  <a:cubicBezTo>
                    <a:pt x="139" y="121"/>
                    <a:pt x="141" y="117"/>
                    <a:pt x="142" y="113"/>
                  </a:cubicBezTo>
                  <a:cubicBezTo>
                    <a:pt x="142" y="110"/>
                    <a:pt x="141" y="106"/>
                    <a:pt x="139" y="104"/>
                  </a:cubicBezTo>
                  <a:cubicBezTo>
                    <a:pt x="136" y="101"/>
                    <a:pt x="133" y="99"/>
                    <a:pt x="130" y="99"/>
                  </a:cubicBezTo>
                  <a:cubicBezTo>
                    <a:pt x="107" y="97"/>
                    <a:pt x="87" y="89"/>
                    <a:pt x="69" y="74"/>
                  </a:cubicBezTo>
                  <a:cubicBezTo>
                    <a:pt x="62" y="67"/>
                    <a:pt x="55" y="60"/>
                    <a:pt x="5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19" name="Group 207"/>
          <p:cNvGrpSpPr>
            <a:grpSpLocks noChangeAspect="1"/>
          </p:cNvGrpSpPr>
          <p:nvPr/>
        </p:nvGrpSpPr>
        <p:grpSpPr bwMode="auto">
          <a:xfrm>
            <a:off x="5010686" y="2943819"/>
            <a:ext cx="478765" cy="603958"/>
            <a:chOff x="6566" y="246"/>
            <a:chExt cx="1262" cy="1592"/>
          </a:xfrm>
          <a:solidFill>
            <a:srgbClr val="F8F8F8"/>
          </a:solidFill>
        </p:grpSpPr>
        <p:sp>
          <p:nvSpPr>
            <p:cNvPr id="120" name="Freeform 208"/>
            <p:cNvSpPr>
              <a:spLocks/>
            </p:cNvSpPr>
            <p:nvPr/>
          </p:nvSpPr>
          <p:spPr bwMode="auto">
            <a:xfrm>
              <a:off x="7350" y="246"/>
              <a:ext cx="478" cy="446"/>
            </a:xfrm>
            <a:custGeom>
              <a:avLst/>
              <a:gdLst>
                <a:gd name="T0" fmla="*/ 130 w 201"/>
                <a:gd name="T1" fmla="*/ 16 h 188"/>
                <a:gd name="T2" fmla="*/ 15 w 201"/>
                <a:gd name="T3" fmla="*/ 71 h 188"/>
                <a:gd name="T4" fmla="*/ 56 w 201"/>
                <a:gd name="T5" fmla="*/ 180 h 188"/>
                <a:gd name="T6" fmla="*/ 72 w 201"/>
                <a:gd name="T7" fmla="*/ 139 h 188"/>
                <a:gd name="T8" fmla="*/ 113 w 201"/>
                <a:gd name="T9" fmla="*/ 120 h 188"/>
                <a:gd name="T10" fmla="*/ 132 w 201"/>
                <a:gd name="T11" fmla="*/ 161 h 188"/>
                <a:gd name="T12" fmla="*/ 122 w 201"/>
                <a:gd name="T13" fmla="*/ 188 h 188"/>
                <a:gd name="T14" fmla="*/ 185 w 201"/>
                <a:gd name="T15" fmla="*/ 131 h 188"/>
                <a:gd name="T16" fmla="*/ 130 w 201"/>
                <a:gd name="T17"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188">
                  <a:moveTo>
                    <a:pt x="130" y="16"/>
                  </a:moveTo>
                  <a:cubicBezTo>
                    <a:pt x="83" y="0"/>
                    <a:pt x="32" y="24"/>
                    <a:pt x="15" y="71"/>
                  </a:cubicBezTo>
                  <a:cubicBezTo>
                    <a:pt x="0" y="113"/>
                    <a:pt x="18" y="159"/>
                    <a:pt x="56" y="180"/>
                  </a:cubicBezTo>
                  <a:cubicBezTo>
                    <a:pt x="62" y="168"/>
                    <a:pt x="67" y="154"/>
                    <a:pt x="72" y="139"/>
                  </a:cubicBezTo>
                  <a:cubicBezTo>
                    <a:pt x="78" y="123"/>
                    <a:pt x="96" y="114"/>
                    <a:pt x="113" y="120"/>
                  </a:cubicBezTo>
                  <a:cubicBezTo>
                    <a:pt x="130" y="126"/>
                    <a:pt x="138" y="144"/>
                    <a:pt x="132" y="161"/>
                  </a:cubicBezTo>
                  <a:cubicBezTo>
                    <a:pt x="129" y="170"/>
                    <a:pt x="126" y="180"/>
                    <a:pt x="122" y="188"/>
                  </a:cubicBezTo>
                  <a:cubicBezTo>
                    <a:pt x="150" y="181"/>
                    <a:pt x="174" y="160"/>
                    <a:pt x="185" y="131"/>
                  </a:cubicBezTo>
                  <a:cubicBezTo>
                    <a:pt x="201" y="84"/>
                    <a:pt x="177" y="33"/>
                    <a:pt x="13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1" name="Freeform 209"/>
            <p:cNvSpPr>
              <a:spLocks/>
            </p:cNvSpPr>
            <p:nvPr/>
          </p:nvSpPr>
          <p:spPr bwMode="auto">
            <a:xfrm>
              <a:off x="6566" y="401"/>
              <a:ext cx="1005" cy="1437"/>
            </a:xfrm>
            <a:custGeom>
              <a:avLst/>
              <a:gdLst>
                <a:gd name="T0" fmla="*/ 372 w 423"/>
                <a:gd name="T1" fmla="*/ 299 h 606"/>
                <a:gd name="T2" fmla="*/ 329 w 423"/>
                <a:gd name="T3" fmla="*/ 263 h 606"/>
                <a:gd name="T4" fmla="*/ 192 w 423"/>
                <a:gd name="T5" fmla="*/ 263 h 606"/>
                <a:gd name="T6" fmla="*/ 263 w 423"/>
                <a:gd name="T7" fmla="*/ 186 h 606"/>
                <a:gd name="T8" fmla="*/ 257 w 423"/>
                <a:gd name="T9" fmla="*/ 173 h 606"/>
                <a:gd name="T10" fmla="*/ 239 w 423"/>
                <a:gd name="T11" fmla="*/ 104 h 606"/>
                <a:gd name="T12" fmla="*/ 266 w 423"/>
                <a:gd name="T13" fmla="*/ 67 h 606"/>
                <a:gd name="T14" fmla="*/ 302 w 423"/>
                <a:gd name="T15" fmla="*/ 93 h 606"/>
                <a:gd name="T16" fmla="*/ 303 w 423"/>
                <a:gd name="T17" fmla="*/ 95 h 606"/>
                <a:gd name="T18" fmla="*/ 304 w 423"/>
                <a:gd name="T19" fmla="*/ 101 h 606"/>
                <a:gd name="T20" fmla="*/ 309 w 423"/>
                <a:gd name="T21" fmla="*/ 123 h 606"/>
                <a:gd name="T22" fmla="*/ 314 w 423"/>
                <a:gd name="T23" fmla="*/ 139 h 606"/>
                <a:gd name="T24" fmla="*/ 324 w 423"/>
                <a:gd name="T25" fmla="*/ 53 h 606"/>
                <a:gd name="T26" fmla="*/ 192 w 423"/>
                <a:gd name="T27" fmla="*/ 38 h 606"/>
                <a:gd name="T28" fmla="*/ 32 w 423"/>
                <a:gd name="T29" fmla="*/ 217 h 606"/>
                <a:gd name="T30" fmla="*/ 61 w 423"/>
                <a:gd name="T31" fmla="*/ 347 h 606"/>
                <a:gd name="T32" fmla="*/ 81 w 423"/>
                <a:gd name="T33" fmla="*/ 350 h 606"/>
                <a:gd name="T34" fmla="*/ 92 w 423"/>
                <a:gd name="T35" fmla="*/ 351 h 606"/>
                <a:gd name="T36" fmla="*/ 92 w 423"/>
                <a:gd name="T37" fmla="*/ 351 h 606"/>
                <a:gd name="T38" fmla="*/ 292 w 423"/>
                <a:gd name="T39" fmla="*/ 351 h 606"/>
                <a:gd name="T40" fmla="*/ 332 w 423"/>
                <a:gd name="T41" fmla="*/ 570 h 606"/>
                <a:gd name="T42" fmla="*/ 375 w 423"/>
                <a:gd name="T43" fmla="*/ 606 h 606"/>
                <a:gd name="T44" fmla="*/ 383 w 423"/>
                <a:gd name="T45" fmla="*/ 605 h 606"/>
                <a:gd name="T46" fmla="*/ 419 w 423"/>
                <a:gd name="T47" fmla="*/ 554 h 606"/>
                <a:gd name="T48" fmla="*/ 372 w 423"/>
                <a:gd name="T49" fmla="*/ 299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606">
                  <a:moveTo>
                    <a:pt x="372" y="299"/>
                  </a:moveTo>
                  <a:cubicBezTo>
                    <a:pt x="368" y="278"/>
                    <a:pt x="350" y="263"/>
                    <a:pt x="329" y="263"/>
                  </a:cubicBezTo>
                  <a:cubicBezTo>
                    <a:pt x="192" y="263"/>
                    <a:pt x="192" y="263"/>
                    <a:pt x="192" y="263"/>
                  </a:cubicBezTo>
                  <a:cubicBezTo>
                    <a:pt x="212" y="235"/>
                    <a:pt x="236" y="209"/>
                    <a:pt x="263" y="186"/>
                  </a:cubicBezTo>
                  <a:cubicBezTo>
                    <a:pt x="261" y="182"/>
                    <a:pt x="259" y="177"/>
                    <a:pt x="257" y="173"/>
                  </a:cubicBezTo>
                  <a:cubicBezTo>
                    <a:pt x="245" y="138"/>
                    <a:pt x="240" y="105"/>
                    <a:pt x="239" y="104"/>
                  </a:cubicBezTo>
                  <a:cubicBezTo>
                    <a:pt x="236" y="86"/>
                    <a:pt x="248" y="70"/>
                    <a:pt x="266" y="67"/>
                  </a:cubicBezTo>
                  <a:cubicBezTo>
                    <a:pt x="283" y="64"/>
                    <a:pt x="299" y="76"/>
                    <a:pt x="302" y="93"/>
                  </a:cubicBezTo>
                  <a:cubicBezTo>
                    <a:pt x="302" y="93"/>
                    <a:pt x="303" y="94"/>
                    <a:pt x="303" y="95"/>
                  </a:cubicBezTo>
                  <a:cubicBezTo>
                    <a:pt x="303" y="96"/>
                    <a:pt x="304" y="98"/>
                    <a:pt x="304" y="101"/>
                  </a:cubicBezTo>
                  <a:cubicBezTo>
                    <a:pt x="305" y="107"/>
                    <a:pt x="307" y="114"/>
                    <a:pt x="309" y="123"/>
                  </a:cubicBezTo>
                  <a:cubicBezTo>
                    <a:pt x="310" y="128"/>
                    <a:pt x="312" y="133"/>
                    <a:pt x="314" y="139"/>
                  </a:cubicBezTo>
                  <a:cubicBezTo>
                    <a:pt x="330" y="113"/>
                    <a:pt x="336" y="82"/>
                    <a:pt x="324" y="53"/>
                  </a:cubicBezTo>
                  <a:cubicBezTo>
                    <a:pt x="307" y="12"/>
                    <a:pt x="244" y="0"/>
                    <a:pt x="192" y="38"/>
                  </a:cubicBezTo>
                  <a:cubicBezTo>
                    <a:pt x="127" y="86"/>
                    <a:pt x="72" y="147"/>
                    <a:pt x="32" y="217"/>
                  </a:cubicBezTo>
                  <a:cubicBezTo>
                    <a:pt x="0" y="273"/>
                    <a:pt x="19" y="334"/>
                    <a:pt x="61" y="347"/>
                  </a:cubicBezTo>
                  <a:cubicBezTo>
                    <a:pt x="68" y="349"/>
                    <a:pt x="75" y="350"/>
                    <a:pt x="81" y="350"/>
                  </a:cubicBezTo>
                  <a:cubicBezTo>
                    <a:pt x="85" y="351"/>
                    <a:pt x="88" y="351"/>
                    <a:pt x="92" y="351"/>
                  </a:cubicBezTo>
                  <a:cubicBezTo>
                    <a:pt x="92" y="351"/>
                    <a:pt x="92" y="351"/>
                    <a:pt x="92" y="351"/>
                  </a:cubicBezTo>
                  <a:cubicBezTo>
                    <a:pt x="292" y="351"/>
                    <a:pt x="292" y="351"/>
                    <a:pt x="292" y="351"/>
                  </a:cubicBezTo>
                  <a:cubicBezTo>
                    <a:pt x="332" y="570"/>
                    <a:pt x="332" y="570"/>
                    <a:pt x="332" y="570"/>
                  </a:cubicBezTo>
                  <a:cubicBezTo>
                    <a:pt x="336" y="591"/>
                    <a:pt x="355" y="606"/>
                    <a:pt x="375" y="606"/>
                  </a:cubicBezTo>
                  <a:cubicBezTo>
                    <a:pt x="378" y="606"/>
                    <a:pt x="381" y="606"/>
                    <a:pt x="383" y="605"/>
                  </a:cubicBezTo>
                  <a:cubicBezTo>
                    <a:pt x="407" y="601"/>
                    <a:pt x="423" y="578"/>
                    <a:pt x="419" y="554"/>
                  </a:cubicBezTo>
                  <a:lnTo>
                    <a:pt x="37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2" name="Freeform 211"/>
            <p:cNvSpPr>
              <a:spLocks/>
            </p:cNvSpPr>
            <p:nvPr/>
          </p:nvSpPr>
          <p:spPr bwMode="auto">
            <a:xfrm>
              <a:off x="7151" y="545"/>
              <a:ext cx="501" cy="449"/>
            </a:xfrm>
            <a:custGeom>
              <a:avLst/>
              <a:gdLst>
                <a:gd name="T0" fmla="*/ 208 w 211"/>
                <a:gd name="T1" fmla="*/ 14 h 189"/>
                <a:gd name="T2" fmla="*/ 194 w 211"/>
                <a:gd name="T3" fmla="*/ 1 h 189"/>
                <a:gd name="T4" fmla="*/ 186 w 211"/>
                <a:gd name="T5" fmla="*/ 0 h 189"/>
                <a:gd name="T6" fmla="*/ 164 w 211"/>
                <a:gd name="T7" fmla="*/ 16 h 189"/>
                <a:gd name="T8" fmla="*/ 148 w 211"/>
                <a:gd name="T9" fmla="*/ 57 h 189"/>
                <a:gd name="T10" fmla="*/ 115 w 211"/>
                <a:gd name="T11" fmla="*/ 121 h 189"/>
                <a:gd name="T12" fmla="*/ 99 w 211"/>
                <a:gd name="T13" fmla="*/ 138 h 189"/>
                <a:gd name="T14" fmla="*/ 93 w 211"/>
                <a:gd name="T15" fmla="*/ 142 h 189"/>
                <a:gd name="T16" fmla="*/ 88 w 211"/>
                <a:gd name="T17" fmla="*/ 138 h 189"/>
                <a:gd name="T18" fmla="*/ 75 w 211"/>
                <a:gd name="T19" fmla="*/ 120 h 189"/>
                <a:gd name="T20" fmla="*/ 62 w 211"/>
                <a:gd name="T21" fmla="*/ 86 h 189"/>
                <a:gd name="T22" fmla="*/ 55 w 211"/>
                <a:gd name="T23" fmla="*/ 64 h 189"/>
                <a:gd name="T24" fmla="*/ 50 w 211"/>
                <a:gd name="T25" fmla="*/ 42 h 189"/>
                <a:gd name="T26" fmla="*/ 49 w 211"/>
                <a:gd name="T27" fmla="*/ 35 h 189"/>
                <a:gd name="T28" fmla="*/ 49 w 211"/>
                <a:gd name="T29" fmla="*/ 33 h 189"/>
                <a:gd name="T30" fmla="*/ 25 w 211"/>
                <a:gd name="T31" fmla="*/ 13 h 189"/>
                <a:gd name="T32" fmla="*/ 21 w 211"/>
                <a:gd name="T33" fmla="*/ 14 h 189"/>
                <a:gd name="T34" fmla="*/ 5 w 211"/>
                <a:gd name="T35" fmla="*/ 24 h 189"/>
                <a:gd name="T36" fmla="*/ 1 w 211"/>
                <a:gd name="T37" fmla="*/ 41 h 189"/>
                <a:gd name="T38" fmla="*/ 1 w 211"/>
                <a:gd name="T39" fmla="*/ 42 h 189"/>
                <a:gd name="T40" fmla="*/ 19 w 211"/>
                <a:gd name="T41" fmla="*/ 109 h 189"/>
                <a:gd name="T42" fmla="*/ 23 w 211"/>
                <a:gd name="T43" fmla="*/ 120 h 189"/>
                <a:gd name="T44" fmla="*/ 43 w 211"/>
                <a:gd name="T45" fmla="*/ 159 h 189"/>
                <a:gd name="T46" fmla="*/ 63 w 211"/>
                <a:gd name="T47" fmla="*/ 179 h 189"/>
                <a:gd name="T48" fmla="*/ 93 w 211"/>
                <a:gd name="T49" fmla="*/ 189 h 189"/>
                <a:gd name="T50" fmla="*/ 93 w 211"/>
                <a:gd name="T51" fmla="*/ 189 h 189"/>
                <a:gd name="T52" fmla="*/ 126 w 211"/>
                <a:gd name="T53" fmla="*/ 178 h 189"/>
                <a:gd name="T54" fmla="*/ 167 w 211"/>
                <a:gd name="T55" fmla="*/ 127 h 189"/>
                <a:gd name="T56" fmla="*/ 197 w 211"/>
                <a:gd name="T57" fmla="*/ 64 h 189"/>
                <a:gd name="T58" fmla="*/ 209 w 211"/>
                <a:gd name="T59" fmla="*/ 32 h 189"/>
                <a:gd name="T60" fmla="*/ 208 w 211"/>
                <a:gd name="T61" fmla="*/ 1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1" h="189">
                  <a:moveTo>
                    <a:pt x="208" y="14"/>
                  </a:moveTo>
                  <a:cubicBezTo>
                    <a:pt x="205" y="8"/>
                    <a:pt x="200" y="4"/>
                    <a:pt x="194" y="1"/>
                  </a:cubicBezTo>
                  <a:cubicBezTo>
                    <a:pt x="192" y="1"/>
                    <a:pt x="189" y="0"/>
                    <a:pt x="186" y="0"/>
                  </a:cubicBezTo>
                  <a:cubicBezTo>
                    <a:pt x="176" y="0"/>
                    <a:pt x="167" y="6"/>
                    <a:pt x="164" y="16"/>
                  </a:cubicBezTo>
                  <a:cubicBezTo>
                    <a:pt x="158" y="32"/>
                    <a:pt x="153" y="45"/>
                    <a:pt x="148" y="57"/>
                  </a:cubicBezTo>
                  <a:cubicBezTo>
                    <a:pt x="134" y="90"/>
                    <a:pt x="123" y="110"/>
                    <a:pt x="115" y="121"/>
                  </a:cubicBezTo>
                  <a:cubicBezTo>
                    <a:pt x="107" y="132"/>
                    <a:pt x="101" y="137"/>
                    <a:pt x="99" y="138"/>
                  </a:cubicBezTo>
                  <a:cubicBezTo>
                    <a:pt x="93" y="142"/>
                    <a:pt x="93" y="142"/>
                    <a:pt x="93" y="142"/>
                  </a:cubicBezTo>
                  <a:cubicBezTo>
                    <a:pt x="88" y="138"/>
                    <a:pt x="88" y="138"/>
                    <a:pt x="88" y="138"/>
                  </a:cubicBezTo>
                  <a:cubicBezTo>
                    <a:pt x="85" y="135"/>
                    <a:pt x="80" y="128"/>
                    <a:pt x="75" y="120"/>
                  </a:cubicBezTo>
                  <a:cubicBezTo>
                    <a:pt x="70" y="109"/>
                    <a:pt x="65" y="97"/>
                    <a:pt x="62" y="86"/>
                  </a:cubicBezTo>
                  <a:cubicBezTo>
                    <a:pt x="59" y="77"/>
                    <a:pt x="57" y="69"/>
                    <a:pt x="55" y="64"/>
                  </a:cubicBezTo>
                  <a:cubicBezTo>
                    <a:pt x="53" y="57"/>
                    <a:pt x="52" y="49"/>
                    <a:pt x="50" y="42"/>
                  </a:cubicBezTo>
                  <a:cubicBezTo>
                    <a:pt x="50" y="39"/>
                    <a:pt x="49" y="37"/>
                    <a:pt x="49" y="35"/>
                  </a:cubicBezTo>
                  <a:cubicBezTo>
                    <a:pt x="49" y="33"/>
                    <a:pt x="49" y="33"/>
                    <a:pt x="49" y="33"/>
                  </a:cubicBezTo>
                  <a:cubicBezTo>
                    <a:pt x="47" y="22"/>
                    <a:pt x="37" y="13"/>
                    <a:pt x="25" y="13"/>
                  </a:cubicBezTo>
                  <a:cubicBezTo>
                    <a:pt x="24" y="13"/>
                    <a:pt x="22" y="13"/>
                    <a:pt x="21" y="14"/>
                  </a:cubicBezTo>
                  <a:cubicBezTo>
                    <a:pt x="15" y="15"/>
                    <a:pt x="9" y="18"/>
                    <a:pt x="5" y="24"/>
                  </a:cubicBezTo>
                  <a:cubicBezTo>
                    <a:pt x="2" y="29"/>
                    <a:pt x="0" y="35"/>
                    <a:pt x="1" y="41"/>
                  </a:cubicBezTo>
                  <a:cubicBezTo>
                    <a:pt x="1" y="42"/>
                    <a:pt x="1" y="42"/>
                    <a:pt x="1" y="42"/>
                  </a:cubicBezTo>
                  <a:cubicBezTo>
                    <a:pt x="3" y="53"/>
                    <a:pt x="9" y="80"/>
                    <a:pt x="19" y="109"/>
                  </a:cubicBezTo>
                  <a:cubicBezTo>
                    <a:pt x="20" y="113"/>
                    <a:pt x="22" y="116"/>
                    <a:pt x="23" y="120"/>
                  </a:cubicBezTo>
                  <a:cubicBezTo>
                    <a:pt x="28" y="132"/>
                    <a:pt x="34" y="146"/>
                    <a:pt x="43" y="159"/>
                  </a:cubicBezTo>
                  <a:cubicBezTo>
                    <a:pt x="50" y="168"/>
                    <a:pt x="56" y="174"/>
                    <a:pt x="63" y="179"/>
                  </a:cubicBezTo>
                  <a:cubicBezTo>
                    <a:pt x="68" y="183"/>
                    <a:pt x="79" y="189"/>
                    <a:pt x="93" y="189"/>
                  </a:cubicBezTo>
                  <a:cubicBezTo>
                    <a:pt x="93" y="189"/>
                    <a:pt x="93" y="189"/>
                    <a:pt x="93" y="189"/>
                  </a:cubicBezTo>
                  <a:cubicBezTo>
                    <a:pt x="104" y="189"/>
                    <a:pt x="116" y="185"/>
                    <a:pt x="126" y="178"/>
                  </a:cubicBezTo>
                  <a:cubicBezTo>
                    <a:pt x="141" y="167"/>
                    <a:pt x="153" y="152"/>
                    <a:pt x="167" y="127"/>
                  </a:cubicBezTo>
                  <a:cubicBezTo>
                    <a:pt x="177" y="110"/>
                    <a:pt x="187" y="89"/>
                    <a:pt x="197" y="64"/>
                  </a:cubicBezTo>
                  <a:cubicBezTo>
                    <a:pt x="201" y="54"/>
                    <a:pt x="205" y="44"/>
                    <a:pt x="209" y="32"/>
                  </a:cubicBezTo>
                  <a:cubicBezTo>
                    <a:pt x="211" y="26"/>
                    <a:pt x="211" y="20"/>
                    <a:pt x="20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23" name="文本框 38"/>
          <p:cNvSpPr txBox="1"/>
          <p:nvPr/>
        </p:nvSpPr>
        <p:spPr>
          <a:xfrm>
            <a:off x="6927561" y="2075684"/>
            <a:ext cx="124021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文本框 39"/>
          <p:cNvSpPr txBox="1"/>
          <p:nvPr/>
        </p:nvSpPr>
        <p:spPr>
          <a:xfrm>
            <a:off x="6538413" y="2292871"/>
            <a:ext cx="1570380" cy="708014"/>
          </a:xfrm>
          <a:prstGeom prst="rect">
            <a:avLst/>
          </a:prstGeom>
          <a:noFill/>
        </p:spPr>
        <p:txBody>
          <a:bodyPr wrap="square" lIns="68580" tIns="34290" rIns="68580" bIns="34290" rtlCol="0">
            <a:spAutoFit/>
          </a:bodyPr>
          <a:lstStyle/>
          <a:p>
            <a:pPr>
              <a:lnSpc>
                <a:spcPct val="130000"/>
              </a:lnSpc>
              <a:spcBef>
                <a:spcPct val="0"/>
              </a:spcBef>
            </a:pPr>
            <a:r>
              <a:rPr lang="zh-CN" altLang="en-US" sz="11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100" dirty="0">
              <a:latin typeface="微软雅黑" panose="020B0503020204020204" pitchFamily="34" charset="-122"/>
              <a:ea typeface="微软雅黑" panose="020B0503020204020204" pitchFamily="34" charset="-122"/>
            </a:endParaRPr>
          </a:p>
        </p:txBody>
      </p:sp>
      <p:sp>
        <p:nvSpPr>
          <p:cNvPr id="125" name="文本框 40"/>
          <p:cNvSpPr txBox="1"/>
          <p:nvPr/>
        </p:nvSpPr>
        <p:spPr>
          <a:xfrm>
            <a:off x="1583123" y="1601687"/>
            <a:ext cx="124021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6" name="文本框 41"/>
          <p:cNvSpPr txBox="1"/>
          <p:nvPr/>
        </p:nvSpPr>
        <p:spPr>
          <a:xfrm>
            <a:off x="1193975" y="1818874"/>
            <a:ext cx="1570380" cy="708014"/>
          </a:xfrm>
          <a:prstGeom prst="rect">
            <a:avLst/>
          </a:prstGeom>
          <a:noFill/>
        </p:spPr>
        <p:txBody>
          <a:bodyPr wrap="square" lIns="68580" tIns="34290" rIns="68580" bIns="34290" rtlCol="0">
            <a:spAutoFit/>
          </a:bodyPr>
          <a:lstStyle/>
          <a:p>
            <a:pPr>
              <a:lnSpc>
                <a:spcPct val="130000"/>
              </a:lnSpc>
              <a:spcBef>
                <a:spcPct val="0"/>
              </a:spcBef>
            </a:pPr>
            <a:r>
              <a:rPr lang="zh-CN" altLang="en-US" sz="1100" dirty="0">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a:t>
            </a:r>
            <a:endParaRPr lang="zh-CN" altLang="en-US"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018088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ppt_x"/>
                                          </p:val>
                                        </p:tav>
                                        <p:tav tm="100000">
                                          <p:val>
                                            <p:strVal val="#ppt_x"/>
                                          </p:val>
                                        </p:tav>
                                      </p:tavLst>
                                    </p:anim>
                                    <p:anim calcmode="lin" valueType="num">
                                      <p:cBhvr additive="base">
                                        <p:cTn id="12" dur="500" fill="hold"/>
                                        <p:tgtEl>
                                          <p:spTgt spid="7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ppt_x"/>
                                          </p:val>
                                        </p:tav>
                                        <p:tav tm="100000">
                                          <p:val>
                                            <p:strVal val="#ppt_x"/>
                                          </p:val>
                                        </p:tav>
                                      </p:tavLst>
                                    </p:anim>
                                    <p:anim calcmode="lin" valueType="num">
                                      <p:cBhvr additive="base">
                                        <p:cTn id="16" dur="500" fill="hold"/>
                                        <p:tgtEl>
                                          <p:spTgt spid="8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fill="hold"/>
                                        <p:tgtEl>
                                          <p:spTgt spid="81"/>
                                        </p:tgtEl>
                                        <p:attrNameLst>
                                          <p:attrName>ppt_x</p:attrName>
                                        </p:attrNameLst>
                                      </p:cBhvr>
                                      <p:tavLst>
                                        <p:tav tm="0">
                                          <p:val>
                                            <p:strVal val="#ppt_x"/>
                                          </p:val>
                                        </p:tav>
                                        <p:tav tm="100000">
                                          <p:val>
                                            <p:strVal val="#ppt_x"/>
                                          </p:val>
                                        </p:tav>
                                      </p:tavLst>
                                    </p:anim>
                                    <p:anim calcmode="lin" valueType="num">
                                      <p:cBhvr additive="base">
                                        <p:cTn id="20" dur="500" fill="hold"/>
                                        <p:tgtEl>
                                          <p:spTgt spid="8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ppt_x"/>
                                          </p:val>
                                        </p:tav>
                                        <p:tav tm="100000">
                                          <p:val>
                                            <p:strVal val="#ppt_x"/>
                                          </p:val>
                                        </p:tav>
                                      </p:tavLst>
                                    </p:anim>
                                    <p:anim calcmode="lin" valueType="num">
                                      <p:cBhvr additive="base">
                                        <p:cTn id="24" dur="500" fill="hold"/>
                                        <p:tgtEl>
                                          <p:spTgt spid="8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additive="base">
                                        <p:cTn id="27" dur="500" fill="hold"/>
                                        <p:tgtEl>
                                          <p:spTgt spid="83"/>
                                        </p:tgtEl>
                                        <p:attrNameLst>
                                          <p:attrName>ppt_x</p:attrName>
                                        </p:attrNameLst>
                                      </p:cBhvr>
                                      <p:tavLst>
                                        <p:tav tm="0">
                                          <p:val>
                                            <p:strVal val="#ppt_x"/>
                                          </p:val>
                                        </p:tav>
                                        <p:tav tm="100000">
                                          <p:val>
                                            <p:strVal val="#ppt_x"/>
                                          </p:val>
                                        </p:tav>
                                      </p:tavLst>
                                    </p:anim>
                                    <p:anim calcmode="lin" valueType="num">
                                      <p:cBhvr additive="base">
                                        <p:cTn id="28" dur="500" fill="hold"/>
                                        <p:tgtEl>
                                          <p:spTgt spid="8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fill="hold"/>
                                        <p:tgtEl>
                                          <p:spTgt spid="84"/>
                                        </p:tgtEl>
                                        <p:attrNameLst>
                                          <p:attrName>ppt_x</p:attrName>
                                        </p:attrNameLst>
                                      </p:cBhvr>
                                      <p:tavLst>
                                        <p:tav tm="0">
                                          <p:val>
                                            <p:strVal val="#ppt_x"/>
                                          </p:val>
                                        </p:tav>
                                        <p:tav tm="100000">
                                          <p:val>
                                            <p:strVal val="#ppt_x"/>
                                          </p:val>
                                        </p:tav>
                                      </p:tavLst>
                                    </p:anim>
                                    <p:anim calcmode="lin" valueType="num">
                                      <p:cBhvr additive="base">
                                        <p:cTn id="32" dur="500" fill="hold"/>
                                        <p:tgtEl>
                                          <p:spTgt spid="8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2"/>
                                        </p:tgtEl>
                                        <p:attrNameLst>
                                          <p:attrName>style.visibility</p:attrName>
                                        </p:attrNameLst>
                                      </p:cBhvr>
                                      <p:to>
                                        <p:strVal val="visible"/>
                                      </p:to>
                                    </p:set>
                                    <p:anim calcmode="lin" valueType="num">
                                      <p:cBhvr additive="base">
                                        <p:cTn id="35" dur="500" fill="hold"/>
                                        <p:tgtEl>
                                          <p:spTgt spid="112"/>
                                        </p:tgtEl>
                                        <p:attrNameLst>
                                          <p:attrName>ppt_x</p:attrName>
                                        </p:attrNameLst>
                                      </p:cBhvr>
                                      <p:tavLst>
                                        <p:tav tm="0">
                                          <p:val>
                                            <p:strVal val="#ppt_x"/>
                                          </p:val>
                                        </p:tav>
                                        <p:tav tm="100000">
                                          <p:val>
                                            <p:strVal val="#ppt_x"/>
                                          </p:val>
                                        </p:tav>
                                      </p:tavLst>
                                    </p:anim>
                                    <p:anim calcmode="lin" valueType="num">
                                      <p:cBhvr additive="base">
                                        <p:cTn id="36" dur="500" fill="hold"/>
                                        <p:tgtEl>
                                          <p:spTgt spid="1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additive="base">
                                        <p:cTn id="39" dur="500" fill="hold"/>
                                        <p:tgtEl>
                                          <p:spTgt spid="115"/>
                                        </p:tgtEl>
                                        <p:attrNameLst>
                                          <p:attrName>ppt_x</p:attrName>
                                        </p:attrNameLst>
                                      </p:cBhvr>
                                      <p:tavLst>
                                        <p:tav tm="0">
                                          <p:val>
                                            <p:strVal val="#ppt_x"/>
                                          </p:val>
                                        </p:tav>
                                        <p:tav tm="100000">
                                          <p:val>
                                            <p:strVal val="#ppt_x"/>
                                          </p:val>
                                        </p:tav>
                                      </p:tavLst>
                                    </p:anim>
                                    <p:anim calcmode="lin" valueType="num">
                                      <p:cBhvr additive="base">
                                        <p:cTn id="40" dur="500" fill="hold"/>
                                        <p:tgtEl>
                                          <p:spTgt spid="11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additive="base">
                                        <p:cTn id="43" dur="500" fill="hold"/>
                                        <p:tgtEl>
                                          <p:spTgt spid="119"/>
                                        </p:tgtEl>
                                        <p:attrNameLst>
                                          <p:attrName>ppt_x</p:attrName>
                                        </p:attrNameLst>
                                      </p:cBhvr>
                                      <p:tavLst>
                                        <p:tav tm="0">
                                          <p:val>
                                            <p:strVal val="#ppt_x"/>
                                          </p:val>
                                        </p:tav>
                                        <p:tav tm="100000">
                                          <p:val>
                                            <p:strVal val="#ppt_x"/>
                                          </p:val>
                                        </p:tav>
                                      </p:tavLst>
                                    </p:anim>
                                    <p:anim calcmode="lin" valueType="num">
                                      <p:cBhvr additive="base">
                                        <p:cTn id="44"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09"/>
                                        </p:tgtEl>
                                        <p:attrNameLst>
                                          <p:attrName>style.visibility</p:attrName>
                                        </p:attrNameLst>
                                      </p:cBhvr>
                                      <p:to>
                                        <p:strVal val="visible"/>
                                      </p:to>
                                    </p:set>
                                    <p:anim calcmode="lin" valueType="num">
                                      <p:cBhvr additive="base">
                                        <p:cTn id="49" dur="500" fill="hold"/>
                                        <p:tgtEl>
                                          <p:spTgt spid="109"/>
                                        </p:tgtEl>
                                        <p:attrNameLst>
                                          <p:attrName>ppt_x</p:attrName>
                                        </p:attrNameLst>
                                      </p:cBhvr>
                                      <p:tavLst>
                                        <p:tav tm="0">
                                          <p:val>
                                            <p:strVal val="1+#ppt_w/2"/>
                                          </p:val>
                                        </p:tav>
                                        <p:tav tm="100000">
                                          <p:val>
                                            <p:strVal val="#ppt_x"/>
                                          </p:val>
                                        </p:tav>
                                      </p:tavLst>
                                    </p:anim>
                                    <p:anim calcmode="lin" valueType="num">
                                      <p:cBhvr additive="base">
                                        <p:cTn id="50" dur="500" fill="hold"/>
                                        <p:tgtEl>
                                          <p:spTgt spid="10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23"/>
                                        </p:tgtEl>
                                        <p:attrNameLst>
                                          <p:attrName>style.visibility</p:attrName>
                                        </p:attrNameLst>
                                      </p:cBhvr>
                                      <p:to>
                                        <p:strVal val="visible"/>
                                      </p:to>
                                    </p:set>
                                    <p:anim calcmode="lin" valueType="num">
                                      <p:cBhvr additive="base">
                                        <p:cTn id="53" dur="500" fill="hold"/>
                                        <p:tgtEl>
                                          <p:spTgt spid="123"/>
                                        </p:tgtEl>
                                        <p:attrNameLst>
                                          <p:attrName>ppt_x</p:attrName>
                                        </p:attrNameLst>
                                      </p:cBhvr>
                                      <p:tavLst>
                                        <p:tav tm="0">
                                          <p:val>
                                            <p:strVal val="1+#ppt_w/2"/>
                                          </p:val>
                                        </p:tav>
                                        <p:tav tm="100000">
                                          <p:val>
                                            <p:strVal val="#ppt_x"/>
                                          </p:val>
                                        </p:tav>
                                      </p:tavLst>
                                    </p:anim>
                                    <p:anim calcmode="lin" valueType="num">
                                      <p:cBhvr additive="base">
                                        <p:cTn id="54" dur="500" fill="hold"/>
                                        <p:tgtEl>
                                          <p:spTgt spid="12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anim calcmode="lin" valueType="num">
                                      <p:cBhvr additive="base">
                                        <p:cTn id="57" dur="500" fill="hold"/>
                                        <p:tgtEl>
                                          <p:spTgt spid="124"/>
                                        </p:tgtEl>
                                        <p:attrNameLst>
                                          <p:attrName>ppt_x</p:attrName>
                                        </p:attrNameLst>
                                      </p:cBhvr>
                                      <p:tavLst>
                                        <p:tav tm="0">
                                          <p:val>
                                            <p:strVal val="1+#ppt_w/2"/>
                                          </p:val>
                                        </p:tav>
                                        <p:tav tm="100000">
                                          <p:val>
                                            <p:strVal val="#ppt_x"/>
                                          </p:val>
                                        </p:tav>
                                      </p:tavLst>
                                    </p:anim>
                                    <p:anim calcmode="lin" valueType="num">
                                      <p:cBhvr additive="base">
                                        <p:cTn id="58" dur="500" fill="hold"/>
                                        <p:tgtEl>
                                          <p:spTgt spid="124"/>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85"/>
                                        </p:tgtEl>
                                        <p:attrNameLst>
                                          <p:attrName>style.visibility</p:attrName>
                                        </p:attrNameLst>
                                      </p:cBhvr>
                                      <p:to>
                                        <p:strVal val="visible"/>
                                      </p:to>
                                    </p:set>
                                    <p:anim calcmode="lin" valueType="num">
                                      <p:cBhvr additive="base">
                                        <p:cTn id="63" dur="500" fill="hold"/>
                                        <p:tgtEl>
                                          <p:spTgt spid="85"/>
                                        </p:tgtEl>
                                        <p:attrNameLst>
                                          <p:attrName>ppt_x</p:attrName>
                                        </p:attrNameLst>
                                      </p:cBhvr>
                                      <p:tavLst>
                                        <p:tav tm="0">
                                          <p:val>
                                            <p:strVal val="0-#ppt_w/2"/>
                                          </p:val>
                                        </p:tav>
                                        <p:tav tm="100000">
                                          <p:val>
                                            <p:strVal val="#ppt_x"/>
                                          </p:val>
                                        </p:tav>
                                      </p:tavLst>
                                    </p:anim>
                                    <p:anim calcmode="lin" valueType="num">
                                      <p:cBhvr additive="base">
                                        <p:cTn id="64" dur="500" fill="hold"/>
                                        <p:tgtEl>
                                          <p:spTgt spid="8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additive="base">
                                        <p:cTn id="67" dur="500" fill="hold"/>
                                        <p:tgtEl>
                                          <p:spTgt spid="86"/>
                                        </p:tgtEl>
                                        <p:attrNameLst>
                                          <p:attrName>ppt_x</p:attrName>
                                        </p:attrNameLst>
                                      </p:cBhvr>
                                      <p:tavLst>
                                        <p:tav tm="0">
                                          <p:val>
                                            <p:strVal val="0-#ppt_w/2"/>
                                          </p:val>
                                        </p:tav>
                                        <p:tav tm="100000">
                                          <p:val>
                                            <p:strVal val="#ppt_x"/>
                                          </p:val>
                                        </p:tav>
                                      </p:tavLst>
                                    </p:anim>
                                    <p:anim calcmode="lin" valueType="num">
                                      <p:cBhvr additive="base">
                                        <p:cTn id="68" dur="500" fill="hold"/>
                                        <p:tgtEl>
                                          <p:spTgt spid="86"/>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additive="base">
                                        <p:cTn id="71" dur="500" fill="hold"/>
                                        <p:tgtEl>
                                          <p:spTgt spid="87"/>
                                        </p:tgtEl>
                                        <p:attrNameLst>
                                          <p:attrName>ppt_x</p:attrName>
                                        </p:attrNameLst>
                                      </p:cBhvr>
                                      <p:tavLst>
                                        <p:tav tm="0">
                                          <p:val>
                                            <p:strVal val="0-#ppt_w/2"/>
                                          </p:val>
                                        </p:tav>
                                        <p:tav tm="100000">
                                          <p:val>
                                            <p:strVal val="#ppt_x"/>
                                          </p:val>
                                        </p:tav>
                                      </p:tavLst>
                                    </p:anim>
                                    <p:anim calcmode="lin" valueType="num">
                                      <p:cBhvr additive="base">
                                        <p:cTn id="72" dur="500" fill="hold"/>
                                        <p:tgtEl>
                                          <p:spTgt spid="8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25"/>
                                        </p:tgtEl>
                                        <p:attrNameLst>
                                          <p:attrName>style.visibility</p:attrName>
                                        </p:attrNameLst>
                                      </p:cBhvr>
                                      <p:to>
                                        <p:strVal val="visible"/>
                                      </p:to>
                                    </p:set>
                                    <p:anim calcmode="lin" valueType="num">
                                      <p:cBhvr additive="base">
                                        <p:cTn id="79" dur="500" fill="hold"/>
                                        <p:tgtEl>
                                          <p:spTgt spid="125"/>
                                        </p:tgtEl>
                                        <p:attrNameLst>
                                          <p:attrName>ppt_x</p:attrName>
                                        </p:attrNameLst>
                                      </p:cBhvr>
                                      <p:tavLst>
                                        <p:tav tm="0">
                                          <p:val>
                                            <p:strVal val="0-#ppt_w/2"/>
                                          </p:val>
                                        </p:tav>
                                        <p:tav tm="100000">
                                          <p:val>
                                            <p:strVal val="#ppt_x"/>
                                          </p:val>
                                        </p:tav>
                                      </p:tavLst>
                                    </p:anim>
                                    <p:anim calcmode="lin" valueType="num">
                                      <p:cBhvr additive="base">
                                        <p:cTn id="80" dur="500" fill="hold"/>
                                        <p:tgtEl>
                                          <p:spTgt spid="125"/>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26"/>
                                        </p:tgtEl>
                                        <p:attrNameLst>
                                          <p:attrName>style.visibility</p:attrName>
                                        </p:attrNameLst>
                                      </p:cBhvr>
                                      <p:to>
                                        <p:strVal val="visible"/>
                                      </p:to>
                                    </p:set>
                                    <p:anim calcmode="lin" valueType="num">
                                      <p:cBhvr additive="base">
                                        <p:cTn id="83" dur="500" fill="hold"/>
                                        <p:tgtEl>
                                          <p:spTgt spid="126"/>
                                        </p:tgtEl>
                                        <p:attrNameLst>
                                          <p:attrName>ppt_x</p:attrName>
                                        </p:attrNameLst>
                                      </p:cBhvr>
                                      <p:tavLst>
                                        <p:tav tm="0">
                                          <p:val>
                                            <p:strVal val="0-#ppt_w/2"/>
                                          </p:val>
                                        </p:tav>
                                        <p:tav tm="100000">
                                          <p:val>
                                            <p:strVal val="#ppt_x"/>
                                          </p:val>
                                        </p:tav>
                                      </p:tavLst>
                                    </p:anim>
                                    <p:anim calcmode="lin" valueType="num">
                                      <p:cBhvr additive="base">
                                        <p:cTn id="84"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P spid="108" grpId="0" animBg="1"/>
      <p:bldP spid="123" grpId="0"/>
      <p:bldP spid="124" grpId="0"/>
      <p:bldP spid="125" grpId="0"/>
      <p:bldP spid="1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0"/>
</p:tagLst>
</file>

<file path=ppt/tags/tag1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2"/>
</p:tagLst>
</file>

<file path=ppt/tags/tag14.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heme/theme1.xml><?xml version="1.0" encoding="utf-8"?>
<a:theme xmlns:a="http://schemas.openxmlformats.org/drawingml/2006/main" name="Office 主题​​">
  <a:themeElements>
    <a:clrScheme name="自定义 2">
      <a:dk1>
        <a:sysClr val="windowText" lastClr="000000"/>
      </a:dk1>
      <a:lt1>
        <a:sysClr val="window" lastClr="FFFFFF"/>
      </a:lt1>
      <a:dk2>
        <a:srgbClr val="FFFFFF"/>
      </a:dk2>
      <a:lt2>
        <a:srgbClr val="FFFFFF"/>
      </a:lt2>
      <a:accent1>
        <a:srgbClr val="0E647C"/>
      </a:accent1>
      <a:accent2>
        <a:srgbClr val="2DB2A4"/>
      </a:accent2>
      <a:accent3>
        <a:srgbClr val="74AF47"/>
      </a:accent3>
      <a:accent4>
        <a:srgbClr val="755DA1"/>
      </a:accent4>
      <a:accent5>
        <a:srgbClr val="4BACC6"/>
      </a:accent5>
      <a:accent6>
        <a:srgbClr val="F87A08"/>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7708</TotalTime>
  <Words>3417</Words>
  <Application>Microsoft Office PowerPoint</Application>
  <PresentationFormat>全屏显示(16:9)</PresentationFormat>
  <Paragraphs>620</Paragraphs>
  <Slides>50</Slides>
  <Notes>50</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50</vt:i4>
      </vt:variant>
    </vt:vector>
  </HeadingPairs>
  <TitlesOfParts>
    <vt:vector size="79" baseType="lpstr">
      <vt:lpstr>Bebas Neue</vt:lpstr>
      <vt:lpstr>BrowalliaUPC</vt:lpstr>
      <vt:lpstr>Gill Sans</vt:lpstr>
      <vt:lpstr>Iskoola Pota</vt:lpstr>
      <vt:lpstr>ITC Avant Garde Std Md</vt:lpstr>
      <vt:lpstr>LiHei Pro</vt:lpstr>
      <vt:lpstr>Meiryo</vt:lpstr>
      <vt:lpstr>Microsoft JhengHei</vt:lpstr>
      <vt:lpstr>方正超粗黑简体</vt:lpstr>
      <vt:lpstr>方正粗谭黑简体</vt:lpstr>
      <vt:lpstr>方正兰亭大黑_GBK</vt:lpstr>
      <vt:lpstr>方正兰亭黑_GBK</vt:lpstr>
      <vt:lpstr>方正兰亭中粗黑_GBK</vt:lpstr>
      <vt:lpstr>方正兰亭准黑_GBK</vt:lpstr>
      <vt:lpstr>方正正黑简体</vt:lpstr>
      <vt:lpstr>方正正纤黑简体</vt:lpstr>
      <vt:lpstr>方正正中黑简体</vt:lpstr>
      <vt:lpstr>华文黑体</vt:lpstr>
      <vt:lpstr>经典粗黑简</vt:lpstr>
      <vt:lpstr>宋体</vt:lpstr>
      <vt:lpstr>微软雅黑</vt:lpstr>
      <vt:lpstr>Arial</vt:lpstr>
      <vt:lpstr>Calibri</vt:lpstr>
      <vt:lpstr>Calibri Light</vt:lpstr>
      <vt:lpstr>Impact</vt:lpstr>
      <vt:lpstr>Lato Light</vt:lpstr>
      <vt:lpstr>Leelawadee</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3</cp:revision>
  <dcterms:created xsi:type="dcterms:W3CDTF">2015-04-24T01:01:13Z</dcterms:created>
  <dcterms:modified xsi:type="dcterms:W3CDTF">2020-07-19T05:25:25Z</dcterms:modified>
</cp:coreProperties>
</file>