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8" r:id="rId2"/>
  </p:sldMasterIdLst>
  <p:notesMasterIdLst>
    <p:notesMasterId r:id="rId20"/>
  </p:notesMasterIdLst>
  <p:sldIdLst>
    <p:sldId id="336" r:id="rId3"/>
    <p:sldId id="257" r:id="rId4"/>
    <p:sldId id="321" r:id="rId5"/>
    <p:sldId id="335" r:id="rId6"/>
    <p:sldId id="322" r:id="rId7"/>
    <p:sldId id="337" r:id="rId8"/>
    <p:sldId id="324" r:id="rId9"/>
    <p:sldId id="325" r:id="rId10"/>
    <p:sldId id="326" r:id="rId11"/>
    <p:sldId id="327" r:id="rId12"/>
    <p:sldId id="328" r:id="rId13"/>
    <p:sldId id="329" r:id="rId14"/>
    <p:sldId id="330" r:id="rId15"/>
    <p:sldId id="331" r:id="rId16"/>
    <p:sldId id="334" r:id="rId17"/>
    <p:sldId id="338" r:id="rId18"/>
    <p:sldId id="339" r:id="rId1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4A82"/>
    <a:srgbClr val="0D97FF"/>
    <a:srgbClr val="007AD6"/>
    <a:srgbClr val="2F86C7"/>
    <a:srgbClr val="CDEAFF"/>
    <a:srgbClr val="8BCDFF"/>
    <a:srgbClr val="53B5FF"/>
    <a:srgbClr val="E11C18"/>
    <a:srgbClr val="974A09"/>
    <a:srgbClr val="3E8F30"/>
  </p:clrMru>
  <p:extLst>
    <p:ext uri="{E76CE94A-603C-4142-B9EB-6D1370010A27}">
      <p14:discardImageEditData xmlns:p14="http://schemas.microsoft.com/office/powerpoint/2010/main" val="0"/>
    </p:ext>
    <p:ext uri="{D31A062A-798A-4329-ABDD-BBA856620510}">
      <p14:defaultImageDpi xmlns:p14="http://schemas.microsoft.com/office/powerpoint/2010/main" val="33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525" autoAdjust="0"/>
    <p:restoredTop sz="94424" autoAdjust="0"/>
  </p:normalViewPr>
  <p:slideViewPr>
    <p:cSldViewPr snapToGrid="0" showGuides="1">
      <p:cViewPr varScale="1">
        <p:scale>
          <a:sx n="104" d="100"/>
          <a:sy n="104" d="100"/>
        </p:scale>
        <p:origin x="900" y="108"/>
      </p:cViewPr>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56F8596-C5D1-40C1-93C6-EAE3ED1D5A67}" type="datetimeFigureOut">
              <a:rPr lang="zh-CN" altLang="en-US" smtClean="0"/>
              <a:t>2020/7/21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8A22516-44E7-491C-893A-DEC36F951C59}" type="slidenum">
              <a:rPr lang="zh-CN" altLang="en-US" smtClean="0"/>
              <a:t>‹#›</a:t>
            </a:fld>
            <a:endParaRPr lang="zh-CN" altLang="en-US"/>
          </a:p>
        </p:txBody>
      </p:sp>
    </p:spTree>
    <p:extLst>
      <p:ext uri="{BB962C8B-B14F-4D97-AF65-F5344CB8AC3E}">
        <p14:creationId xmlns:p14="http://schemas.microsoft.com/office/powerpoint/2010/main" val="7216516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8A22516-44E7-491C-893A-DEC36F951C59}" type="slidenum">
              <a:rPr lang="zh-CN" altLang="en-US" smtClean="0"/>
              <a:t>1</a:t>
            </a:fld>
            <a:endParaRPr lang="zh-CN" altLang="en-US"/>
          </a:p>
        </p:txBody>
      </p:sp>
    </p:spTree>
    <p:extLst>
      <p:ext uri="{BB962C8B-B14F-4D97-AF65-F5344CB8AC3E}">
        <p14:creationId xmlns:p14="http://schemas.microsoft.com/office/powerpoint/2010/main" val="39331646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8A22516-44E7-491C-893A-DEC36F951C59}" type="slidenum">
              <a:rPr lang="zh-CN" altLang="en-US" smtClean="0"/>
              <a:t>10</a:t>
            </a:fld>
            <a:endParaRPr lang="zh-CN" altLang="en-US"/>
          </a:p>
        </p:txBody>
      </p:sp>
    </p:spTree>
    <p:extLst>
      <p:ext uri="{BB962C8B-B14F-4D97-AF65-F5344CB8AC3E}">
        <p14:creationId xmlns:p14="http://schemas.microsoft.com/office/powerpoint/2010/main" val="20961859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8A22516-44E7-491C-893A-DEC36F951C59}" type="slidenum">
              <a:rPr lang="zh-CN" altLang="en-US" smtClean="0"/>
              <a:t>11</a:t>
            </a:fld>
            <a:endParaRPr lang="zh-CN" altLang="en-US"/>
          </a:p>
        </p:txBody>
      </p:sp>
    </p:spTree>
    <p:extLst>
      <p:ext uri="{BB962C8B-B14F-4D97-AF65-F5344CB8AC3E}">
        <p14:creationId xmlns:p14="http://schemas.microsoft.com/office/powerpoint/2010/main" val="5807673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8A22516-44E7-491C-893A-DEC36F951C59}" type="slidenum">
              <a:rPr lang="zh-CN" altLang="en-US" smtClean="0"/>
              <a:t>12</a:t>
            </a:fld>
            <a:endParaRPr lang="zh-CN" altLang="en-US"/>
          </a:p>
        </p:txBody>
      </p:sp>
    </p:spTree>
    <p:extLst>
      <p:ext uri="{BB962C8B-B14F-4D97-AF65-F5344CB8AC3E}">
        <p14:creationId xmlns:p14="http://schemas.microsoft.com/office/powerpoint/2010/main" val="7073159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8A22516-44E7-491C-893A-DEC36F951C59}" type="slidenum">
              <a:rPr lang="zh-CN" altLang="en-US" smtClean="0"/>
              <a:t>13</a:t>
            </a:fld>
            <a:endParaRPr lang="zh-CN" altLang="en-US"/>
          </a:p>
        </p:txBody>
      </p:sp>
    </p:spTree>
    <p:extLst>
      <p:ext uri="{BB962C8B-B14F-4D97-AF65-F5344CB8AC3E}">
        <p14:creationId xmlns:p14="http://schemas.microsoft.com/office/powerpoint/2010/main" val="40786799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8A22516-44E7-491C-893A-DEC36F951C59}" type="slidenum">
              <a:rPr lang="zh-CN" altLang="en-US" smtClean="0"/>
              <a:t>14</a:t>
            </a:fld>
            <a:endParaRPr lang="zh-CN" altLang="en-US"/>
          </a:p>
        </p:txBody>
      </p:sp>
    </p:spTree>
    <p:extLst>
      <p:ext uri="{BB962C8B-B14F-4D97-AF65-F5344CB8AC3E}">
        <p14:creationId xmlns:p14="http://schemas.microsoft.com/office/powerpoint/2010/main" val="16165200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8A22516-44E7-491C-893A-DEC36F951C59}" type="slidenum">
              <a:rPr lang="zh-CN" altLang="en-US" smtClean="0"/>
              <a:t>15</a:t>
            </a:fld>
            <a:endParaRPr lang="zh-CN" altLang="en-US"/>
          </a:p>
        </p:txBody>
      </p:sp>
    </p:spTree>
    <p:extLst>
      <p:ext uri="{BB962C8B-B14F-4D97-AF65-F5344CB8AC3E}">
        <p14:creationId xmlns:p14="http://schemas.microsoft.com/office/powerpoint/2010/main" val="7318325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8A22516-44E7-491C-893A-DEC36F951C59}" type="slidenum">
              <a:rPr lang="zh-CN" altLang="en-US" smtClean="0"/>
              <a:t>16</a:t>
            </a:fld>
            <a:endParaRPr lang="zh-CN" altLang="en-US"/>
          </a:p>
        </p:txBody>
      </p:sp>
    </p:spTree>
    <p:extLst>
      <p:ext uri="{BB962C8B-B14F-4D97-AF65-F5344CB8AC3E}">
        <p14:creationId xmlns:p14="http://schemas.microsoft.com/office/powerpoint/2010/main" val="255771958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17</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9937986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8A22516-44E7-491C-893A-DEC36F951C59}" type="slidenum">
              <a:rPr lang="zh-CN" altLang="en-US" smtClean="0"/>
              <a:t>2</a:t>
            </a:fld>
            <a:endParaRPr lang="zh-CN" altLang="en-US"/>
          </a:p>
        </p:txBody>
      </p:sp>
    </p:spTree>
    <p:extLst>
      <p:ext uri="{BB962C8B-B14F-4D97-AF65-F5344CB8AC3E}">
        <p14:creationId xmlns:p14="http://schemas.microsoft.com/office/powerpoint/2010/main" val="24890069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8A22516-44E7-491C-893A-DEC36F951C59}" type="slidenum">
              <a:rPr lang="zh-CN" altLang="en-US" smtClean="0"/>
              <a:t>3</a:t>
            </a:fld>
            <a:endParaRPr lang="zh-CN" altLang="en-US"/>
          </a:p>
        </p:txBody>
      </p:sp>
    </p:spTree>
    <p:extLst>
      <p:ext uri="{BB962C8B-B14F-4D97-AF65-F5344CB8AC3E}">
        <p14:creationId xmlns:p14="http://schemas.microsoft.com/office/powerpoint/2010/main" val="32057103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8A22516-44E7-491C-893A-DEC36F951C59}" type="slidenum">
              <a:rPr lang="zh-CN" altLang="en-US" smtClean="0"/>
              <a:t>4</a:t>
            </a:fld>
            <a:endParaRPr lang="zh-CN" altLang="en-US"/>
          </a:p>
        </p:txBody>
      </p:sp>
    </p:spTree>
    <p:extLst>
      <p:ext uri="{BB962C8B-B14F-4D97-AF65-F5344CB8AC3E}">
        <p14:creationId xmlns:p14="http://schemas.microsoft.com/office/powerpoint/2010/main" val="15887917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8A22516-44E7-491C-893A-DEC36F951C59}" type="slidenum">
              <a:rPr lang="zh-CN" altLang="en-US" smtClean="0"/>
              <a:t>5</a:t>
            </a:fld>
            <a:endParaRPr lang="zh-CN" altLang="en-US"/>
          </a:p>
        </p:txBody>
      </p:sp>
    </p:spTree>
    <p:extLst>
      <p:ext uri="{BB962C8B-B14F-4D97-AF65-F5344CB8AC3E}">
        <p14:creationId xmlns:p14="http://schemas.microsoft.com/office/powerpoint/2010/main" val="14324199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8A22516-44E7-491C-893A-DEC36F951C59}" type="slidenum">
              <a:rPr lang="zh-CN" altLang="en-US" smtClean="0"/>
              <a:t>6</a:t>
            </a:fld>
            <a:endParaRPr lang="zh-CN" altLang="en-US"/>
          </a:p>
        </p:txBody>
      </p:sp>
    </p:spTree>
    <p:extLst>
      <p:ext uri="{BB962C8B-B14F-4D97-AF65-F5344CB8AC3E}">
        <p14:creationId xmlns:p14="http://schemas.microsoft.com/office/powerpoint/2010/main" val="30943989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8A22516-44E7-491C-893A-DEC36F951C59}" type="slidenum">
              <a:rPr lang="zh-CN" altLang="en-US" smtClean="0"/>
              <a:t>7</a:t>
            </a:fld>
            <a:endParaRPr lang="zh-CN" altLang="en-US"/>
          </a:p>
        </p:txBody>
      </p:sp>
    </p:spTree>
    <p:extLst>
      <p:ext uri="{BB962C8B-B14F-4D97-AF65-F5344CB8AC3E}">
        <p14:creationId xmlns:p14="http://schemas.microsoft.com/office/powerpoint/2010/main" val="13600662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8A22516-44E7-491C-893A-DEC36F951C59}" type="slidenum">
              <a:rPr lang="zh-CN" altLang="en-US" smtClean="0"/>
              <a:t>8</a:t>
            </a:fld>
            <a:endParaRPr lang="zh-CN" altLang="en-US"/>
          </a:p>
        </p:txBody>
      </p:sp>
    </p:spTree>
    <p:extLst>
      <p:ext uri="{BB962C8B-B14F-4D97-AF65-F5344CB8AC3E}">
        <p14:creationId xmlns:p14="http://schemas.microsoft.com/office/powerpoint/2010/main" val="1857491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8A22516-44E7-491C-893A-DEC36F951C59}" type="slidenum">
              <a:rPr lang="zh-CN" altLang="en-US" smtClean="0"/>
              <a:t>9</a:t>
            </a:fld>
            <a:endParaRPr lang="zh-CN" altLang="en-US"/>
          </a:p>
        </p:txBody>
      </p:sp>
    </p:spTree>
    <p:extLst>
      <p:ext uri="{BB962C8B-B14F-4D97-AF65-F5344CB8AC3E}">
        <p14:creationId xmlns:p14="http://schemas.microsoft.com/office/powerpoint/2010/main" val="15310409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9491391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2020/7/21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093633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2020/7/21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77179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2020/7/21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2508789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2020/7/21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704488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733F6ED9-5C8D-4230-A0B8-54E91BB1667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64" y="0"/>
            <a:ext cx="12190471" cy="6857140"/>
          </a:xfrm>
          <a:prstGeom prst="rect">
            <a:avLst/>
          </a:prstGeom>
        </p:spPr>
      </p:pic>
      <p:pic>
        <p:nvPicPr>
          <p:cNvPr id="4" name="图片 3">
            <a:extLst>
              <a:ext uri="{FF2B5EF4-FFF2-40B4-BE49-F238E27FC236}">
                <a16:creationId xmlns="" xmlns:a16="http://schemas.microsoft.com/office/drawing/2014/main" id="{BDCD4AA8-D808-4B2C-9445-F88240FB76DE}"/>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58125" t="65940" r="22969" b="9994"/>
          <a:stretch/>
        </p:blipFill>
        <p:spPr>
          <a:xfrm>
            <a:off x="6108760" y="4361267"/>
            <a:ext cx="2533650" cy="1612323"/>
          </a:xfrm>
          <a:prstGeom prst="rect">
            <a:avLst/>
          </a:prstGeom>
        </p:spPr>
      </p:pic>
    </p:spTree>
    <p:extLst>
      <p:ext uri="{BB962C8B-B14F-4D97-AF65-F5344CB8AC3E}">
        <p14:creationId xmlns:p14="http://schemas.microsoft.com/office/powerpoint/2010/main" val="10000659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2020/7/21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61933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2020/7/21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129767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2020/7/21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127366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2020/7/21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468891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2020/7/21</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03954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2020/7/21</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140427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2020/7/21</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9889000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ags" Target="../tags/tag2.xml"/><Relationship Id="rId4" Type="http://schemas.openxmlformats.org/officeDocument/2006/relationships/tags" Target="../tags/tag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矩形 6"/>
          <p:cNvSpPr/>
          <p:nvPr userDrawn="1">
            <p:custDataLst>
              <p:tags r:id="rId4"/>
            </p:custDataLst>
          </p:nvPr>
        </p:nvSpPr>
        <p:spPr>
          <a:xfrm>
            <a:off x="-25400000" y="-2540000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userDrawn="1">
            <p:custDataLst>
              <p:tags r:id="rId5"/>
            </p:custDataLst>
          </p:nvPr>
        </p:nvSpPr>
        <p:spPr>
          <a:xfrm>
            <a:off x="37592000" y="3225800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154580687"/>
      </p:ext>
    </p:extLst>
  </p:cSld>
  <p:clrMap bg1="lt1" tx1="dk1" bg2="lt2" tx2="dk2" accent1="accent1" accent2="accent2" accent3="accent3" accent4="accent4" accent5="accent5" accent6="accent6" hlink="hlink" folHlink="folHlink"/>
  <p:sldLayoutIdLst>
    <p:sldLayoutId id="2147483655" r:id="rId1"/>
    <p:sldLayoutId id="2147483657"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2020/7/21</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60853952"/>
      </p:ext>
    </p:extLst>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3.pn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24.png"/></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1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3.png"/><Relationship Id="rId7"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7.xml"/><Relationship Id="rId1" Type="http://schemas.openxmlformats.org/officeDocument/2006/relationships/slideLayout" Target="../slideLayouts/slideLayout9.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a:extLst>
              <a:ext uri="{FF2B5EF4-FFF2-40B4-BE49-F238E27FC236}">
                <a16:creationId xmlns="" xmlns:a16="http://schemas.microsoft.com/office/drawing/2014/main" id="{D9E18D3F-ED43-425F-8E69-F7A71534E05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11113"/>
          <a:stretch/>
        </p:blipFill>
        <p:spPr>
          <a:xfrm>
            <a:off x="-1" y="0"/>
            <a:ext cx="12192001" cy="6857140"/>
          </a:xfrm>
          <a:prstGeom prst="rect">
            <a:avLst/>
          </a:prstGeom>
        </p:spPr>
      </p:pic>
      <p:pic>
        <p:nvPicPr>
          <p:cNvPr id="10" name="图片 9">
            <a:extLst>
              <a:ext uri="{FF2B5EF4-FFF2-40B4-BE49-F238E27FC236}">
                <a16:creationId xmlns="" xmlns:a16="http://schemas.microsoft.com/office/drawing/2014/main" id="{5EF67F04-253E-4B48-BE89-4F8E23D3283E}"/>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58125" t="65940" r="22969" b="9994"/>
          <a:stretch/>
        </p:blipFill>
        <p:spPr>
          <a:xfrm>
            <a:off x="6108760" y="4361267"/>
            <a:ext cx="2533650" cy="1612323"/>
          </a:xfrm>
          <a:prstGeom prst="rect">
            <a:avLst/>
          </a:prstGeom>
        </p:spPr>
      </p:pic>
      <p:pic>
        <p:nvPicPr>
          <p:cNvPr id="12" name="图片 11">
            <a:extLst>
              <a:ext uri="{FF2B5EF4-FFF2-40B4-BE49-F238E27FC236}">
                <a16:creationId xmlns="" xmlns:a16="http://schemas.microsoft.com/office/drawing/2014/main" id="{A1BE5040-22DE-466D-8098-AD486E4F05A1}"/>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7032" t="17808" r="55625" b="50000"/>
          <a:stretch/>
        </p:blipFill>
        <p:spPr>
          <a:xfrm>
            <a:off x="1193860" y="1104900"/>
            <a:ext cx="3333750" cy="1962150"/>
          </a:xfrm>
          <a:prstGeom prst="rect">
            <a:avLst/>
          </a:prstGeom>
        </p:spPr>
      </p:pic>
      <p:pic>
        <p:nvPicPr>
          <p:cNvPr id="14" name="图片 13">
            <a:extLst>
              <a:ext uri="{FF2B5EF4-FFF2-40B4-BE49-F238E27FC236}">
                <a16:creationId xmlns="" xmlns:a16="http://schemas.microsoft.com/office/drawing/2014/main" id="{306B0C90-F617-47E4-9699-F7C2E347274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223705" y="-212380"/>
            <a:ext cx="4512307" cy="7012370"/>
          </a:xfrm>
          <a:prstGeom prst="rect">
            <a:avLst/>
          </a:prstGeom>
        </p:spPr>
      </p:pic>
      <p:pic>
        <p:nvPicPr>
          <p:cNvPr id="28" name="图片 27">
            <a:extLst>
              <a:ext uri="{FF2B5EF4-FFF2-40B4-BE49-F238E27FC236}">
                <a16:creationId xmlns="" xmlns:a16="http://schemas.microsoft.com/office/drawing/2014/main" id="{EE5A703F-5612-4572-9F7A-F2675F47C81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6341" y="-212380"/>
            <a:ext cx="1658578" cy="7012370"/>
          </a:xfrm>
          <a:prstGeom prst="rect">
            <a:avLst/>
          </a:prstGeom>
        </p:spPr>
      </p:pic>
      <p:pic>
        <p:nvPicPr>
          <p:cNvPr id="30" name="图片 29">
            <a:extLst>
              <a:ext uri="{FF2B5EF4-FFF2-40B4-BE49-F238E27FC236}">
                <a16:creationId xmlns="" xmlns:a16="http://schemas.microsoft.com/office/drawing/2014/main" id="{8688133D-C937-44C1-9FB0-7939B05CD542}"/>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598020" y="389061"/>
            <a:ext cx="1524000" cy="5809488"/>
          </a:xfrm>
          <a:prstGeom prst="rect">
            <a:avLst/>
          </a:prstGeom>
        </p:spPr>
      </p:pic>
      <p:sp>
        <p:nvSpPr>
          <p:cNvPr id="32" name="文本框 31">
            <a:extLst>
              <a:ext uri="{FF2B5EF4-FFF2-40B4-BE49-F238E27FC236}">
                <a16:creationId xmlns="" xmlns:a16="http://schemas.microsoft.com/office/drawing/2014/main" id="{CD1452FE-7D7F-4A42-ADE9-CF9870F968E2}"/>
              </a:ext>
            </a:extLst>
          </p:cNvPr>
          <p:cNvSpPr txBox="1"/>
          <p:nvPr/>
        </p:nvSpPr>
        <p:spPr>
          <a:xfrm>
            <a:off x="3707974" y="1891359"/>
            <a:ext cx="8093989" cy="1938992"/>
          </a:xfrm>
          <a:prstGeom prst="rect">
            <a:avLst/>
          </a:prstGeom>
          <a:noFill/>
        </p:spPr>
        <p:txBody>
          <a:bodyPr wrap="square" rtlCol="0">
            <a:spAutoFit/>
          </a:bodyPr>
          <a:lstStyle/>
          <a:p>
            <a:pPr algn="ctr" defTabSz="457200"/>
            <a:r>
              <a:rPr lang="zh-CN" altLang="en-US" sz="12000" b="1" i="1" spc="600" dirty="0">
                <a:gradFill>
                  <a:gsLst>
                    <a:gs pos="0">
                      <a:srgbClr val="0D97FF"/>
                    </a:gs>
                    <a:gs pos="100000">
                      <a:srgbClr val="004A82"/>
                    </a:gs>
                  </a:gsLst>
                  <a:lin ang="5400000" scaled="1"/>
                </a:gradFill>
                <a:effectLst>
                  <a:outerShdw blurRad="38100" dist="38100" dir="2700000" algn="tl">
                    <a:srgbClr val="000000">
                      <a:alpha val="43137"/>
                    </a:srgbClr>
                  </a:outerShdw>
                </a:effectLst>
                <a:latin typeface="汉仪铸字木头人W" panose="00020600040101010101" pitchFamily="18" charset="-122"/>
                <a:ea typeface="汉仪铸字木头人W" panose="00020600040101010101" pitchFamily="18" charset="-122"/>
                <a:cs typeface="+mn-ea"/>
                <a:sym typeface="+mn-lt"/>
              </a:rPr>
              <a:t>大队委员竞选</a:t>
            </a:r>
          </a:p>
        </p:txBody>
      </p:sp>
      <p:sp>
        <p:nvSpPr>
          <p:cNvPr id="15" name="矩形 14">
            <a:extLst>
              <a:ext uri="{FF2B5EF4-FFF2-40B4-BE49-F238E27FC236}">
                <a16:creationId xmlns="" xmlns:a16="http://schemas.microsoft.com/office/drawing/2014/main" id="{33918E66-A69B-4C39-AF8A-CD3E0B7B5DE1}"/>
              </a:ext>
            </a:extLst>
          </p:cNvPr>
          <p:cNvSpPr/>
          <p:nvPr/>
        </p:nvSpPr>
        <p:spPr>
          <a:xfrm>
            <a:off x="3927291" y="3830351"/>
            <a:ext cx="2627417" cy="479945"/>
          </a:xfrm>
          <a:custGeom>
            <a:avLst/>
            <a:gdLst>
              <a:gd name="connsiteX0" fmla="*/ 0 w 3117910"/>
              <a:gd name="connsiteY0" fmla="*/ 0 h 530916"/>
              <a:gd name="connsiteX1" fmla="*/ 3117910 w 3117910"/>
              <a:gd name="connsiteY1" fmla="*/ 0 h 530916"/>
              <a:gd name="connsiteX2" fmla="*/ 3117910 w 3117910"/>
              <a:gd name="connsiteY2" fmla="*/ 530916 h 530916"/>
              <a:gd name="connsiteX3" fmla="*/ 0 w 3117910"/>
              <a:gd name="connsiteY3" fmla="*/ 530916 h 530916"/>
              <a:gd name="connsiteX4" fmla="*/ 0 w 3117910"/>
              <a:gd name="connsiteY4" fmla="*/ 0 h 530916"/>
              <a:gd name="connsiteX0" fmla="*/ 0 w 3117910"/>
              <a:gd name="connsiteY0" fmla="*/ 0 h 530916"/>
              <a:gd name="connsiteX1" fmla="*/ 3117910 w 3117910"/>
              <a:gd name="connsiteY1" fmla="*/ 0 h 530916"/>
              <a:gd name="connsiteX2" fmla="*/ 2942650 w 3117910"/>
              <a:gd name="connsiteY2" fmla="*/ 530916 h 530916"/>
              <a:gd name="connsiteX3" fmla="*/ 0 w 3117910"/>
              <a:gd name="connsiteY3" fmla="*/ 530916 h 530916"/>
              <a:gd name="connsiteX4" fmla="*/ 0 w 3117910"/>
              <a:gd name="connsiteY4" fmla="*/ 0 h 530916"/>
              <a:gd name="connsiteX0" fmla="*/ 190500 w 3308410"/>
              <a:gd name="connsiteY0" fmla="*/ 0 h 530916"/>
              <a:gd name="connsiteX1" fmla="*/ 3308410 w 3308410"/>
              <a:gd name="connsiteY1" fmla="*/ 0 h 530916"/>
              <a:gd name="connsiteX2" fmla="*/ 3133150 w 3308410"/>
              <a:gd name="connsiteY2" fmla="*/ 530916 h 530916"/>
              <a:gd name="connsiteX3" fmla="*/ 0 w 3308410"/>
              <a:gd name="connsiteY3" fmla="*/ 530916 h 530916"/>
              <a:gd name="connsiteX4" fmla="*/ 190500 w 3308410"/>
              <a:gd name="connsiteY4" fmla="*/ 0 h 5309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08410" h="530916">
                <a:moveTo>
                  <a:pt x="190500" y="0"/>
                </a:moveTo>
                <a:lnTo>
                  <a:pt x="3308410" y="0"/>
                </a:lnTo>
                <a:lnTo>
                  <a:pt x="3133150" y="530916"/>
                </a:lnTo>
                <a:lnTo>
                  <a:pt x="0" y="530916"/>
                </a:lnTo>
                <a:lnTo>
                  <a:pt x="190500" y="0"/>
                </a:lnTo>
                <a:close/>
              </a:path>
            </a:pathLst>
          </a:custGeom>
          <a:solidFill>
            <a:srgbClr val="007A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文本框 38">
            <a:extLst>
              <a:ext uri="{FF2B5EF4-FFF2-40B4-BE49-F238E27FC236}">
                <a16:creationId xmlns="" xmlns:a16="http://schemas.microsoft.com/office/drawing/2014/main" id="{F99BD3F1-4E3F-4CAF-BA36-FE1779BCD694}"/>
              </a:ext>
            </a:extLst>
          </p:cNvPr>
          <p:cNvSpPr txBox="1"/>
          <p:nvPr/>
        </p:nvSpPr>
        <p:spPr>
          <a:xfrm>
            <a:off x="4045060" y="3886085"/>
            <a:ext cx="2354203" cy="400110"/>
          </a:xfrm>
          <a:prstGeom prst="rect">
            <a:avLst/>
          </a:prstGeom>
          <a:noFill/>
          <a:effectLst/>
        </p:spPr>
        <p:txBody>
          <a:bodyPr wrap="square" rtlCol="0">
            <a:spAutoFit/>
          </a:bodyPr>
          <a:lstStyle/>
          <a:p>
            <a:pPr algn="ctr" defTabSz="457200"/>
            <a:r>
              <a:rPr lang="zh-CN" altLang="en-US" sz="2000" i="1" spc="600" dirty="0">
                <a:solidFill>
                  <a:schemeClr val="bg1"/>
                </a:solidFill>
                <a:latin typeface="汉仪铸字木头人W" panose="00020600040101010101" pitchFamily="18" charset="-122"/>
                <a:ea typeface="汉仪铸字木头人W" panose="00020600040101010101" pitchFamily="18" charset="-122"/>
                <a:cs typeface="+mn-ea"/>
                <a:sym typeface="+mn-lt"/>
              </a:rPr>
              <a:t>新学期 新开始</a:t>
            </a:r>
          </a:p>
        </p:txBody>
      </p:sp>
      <p:sp>
        <p:nvSpPr>
          <p:cNvPr id="41" name="文本框 40">
            <a:extLst>
              <a:ext uri="{FF2B5EF4-FFF2-40B4-BE49-F238E27FC236}">
                <a16:creationId xmlns="" xmlns:a16="http://schemas.microsoft.com/office/drawing/2014/main" id="{3E419302-326E-4FA2-A6CD-BCC4F0B69553}"/>
              </a:ext>
            </a:extLst>
          </p:cNvPr>
          <p:cNvSpPr txBox="1"/>
          <p:nvPr/>
        </p:nvSpPr>
        <p:spPr>
          <a:xfrm>
            <a:off x="6526132" y="3886085"/>
            <a:ext cx="5247255" cy="400110"/>
          </a:xfrm>
          <a:prstGeom prst="rect">
            <a:avLst/>
          </a:prstGeom>
          <a:noFill/>
          <a:effectLst/>
        </p:spPr>
        <p:txBody>
          <a:bodyPr wrap="square" rtlCol="0">
            <a:spAutoFit/>
          </a:bodyPr>
          <a:lstStyle/>
          <a:p>
            <a:pPr algn="ctr" defTabSz="457200"/>
            <a:r>
              <a:rPr lang="zh-CN" altLang="en-US" sz="2000" i="1" spc="300" dirty="0">
                <a:solidFill>
                  <a:srgbClr val="007AD6"/>
                </a:solidFill>
                <a:latin typeface="汉仪铸字木头人W" panose="00020600040101010101" pitchFamily="18" charset="-122"/>
                <a:ea typeface="汉仪铸字木头人W" panose="00020600040101010101" pitchFamily="18" charset="-122"/>
                <a:cs typeface="+mn-ea"/>
                <a:sym typeface="+mn-lt"/>
              </a:rPr>
              <a:t>演讲人</a:t>
            </a:r>
            <a:r>
              <a:rPr lang="zh-CN" altLang="en-US" sz="2000" i="1" spc="300" dirty="0" smtClean="0">
                <a:solidFill>
                  <a:srgbClr val="007AD6"/>
                </a:solidFill>
                <a:latin typeface="汉仪铸字木头人W" panose="00020600040101010101" pitchFamily="18" charset="-122"/>
                <a:ea typeface="汉仪铸字木头人W" panose="00020600040101010101" pitchFamily="18" charset="-122"/>
                <a:cs typeface="+mn-ea"/>
                <a:sym typeface="+mn-lt"/>
              </a:rPr>
              <a:t>：</a:t>
            </a:r>
            <a:r>
              <a:rPr lang="zh-CN" altLang="en-US" sz="2000" i="1" spc="300" dirty="0">
                <a:solidFill>
                  <a:srgbClr val="007AD6"/>
                </a:solidFill>
                <a:latin typeface="汉仪铸字木头人W" panose="00020600040101010101" pitchFamily="18" charset="-122"/>
                <a:ea typeface="汉仪铸字木头人W" panose="00020600040101010101" pitchFamily="18" charset="-122"/>
                <a:cs typeface="+mn-ea"/>
                <a:sym typeface="+mn-lt"/>
              </a:rPr>
              <a:t>优</a:t>
            </a:r>
            <a:r>
              <a:rPr lang="zh-CN" altLang="en-US" sz="2000" i="1" spc="300" dirty="0" smtClean="0">
                <a:solidFill>
                  <a:srgbClr val="007AD6"/>
                </a:solidFill>
                <a:latin typeface="汉仪铸字木头人W" panose="00020600040101010101" pitchFamily="18" charset="-122"/>
                <a:ea typeface="汉仪铸字木头人W" panose="00020600040101010101" pitchFamily="18" charset="-122"/>
                <a:cs typeface="+mn-ea"/>
                <a:sym typeface="+mn-lt"/>
              </a:rPr>
              <a:t>品</a:t>
            </a:r>
            <a:r>
              <a:rPr lang="en-US" altLang="zh-CN" sz="2000" i="1" spc="300" dirty="0" smtClean="0">
                <a:solidFill>
                  <a:srgbClr val="007AD6"/>
                </a:solidFill>
                <a:latin typeface="汉仪铸字木头人W" panose="00020600040101010101" pitchFamily="18" charset="-122"/>
                <a:ea typeface="汉仪铸字木头人W" panose="00020600040101010101" pitchFamily="18" charset="-122"/>
                <a:cs typeface="+mn-ea"/>
                <a:sym typeface="+mn-lt"/>
              </a:rPr>
              <a:t>PPT</a:t>
            </a:r>
            <a:r>
              <a:rPr lang="zh-CN" altLang="en-US" sz="2000" i="1" spc="300" dirty="0" smtClean="0">
                <a:solidFill>
                  <a:srgbClr val="007AD6"/>
                </a:solidFill>
                <a:latin typeface="汉仪铸字木头人W" panose="00020600040101010101" pitchFamily="18" charset="-122"/>
                <a:ea typeface="汉仪铸字木头人W" panose="00020600040101010101" pitchFamily="18" charset="-122"/>
                <a:cs typeface="+mn-ea"/>
                <a:sym typeface="+mn-lt"/>
              </a:rPr>
              <a:t> </a:t>
            </a:r>
            <a:r>
              <a:rPr lang="zh-CN" altLang="en-US" sz="2000" i="1" spc="300" dirty="0">
                <a:solidFill>
                  <a:srgbClr val="007AD6"/>
                </a:solidFill>
                <a:latin typeface="汉仪铸字木头人W" panose="00020600040101010101" pitchFamily="18" charset="-122"/>
                <a:ea typeface="汉仪铸字木头人W" panose="00020600040101010101" pitchFamily="18" charset="-122"/>
                <a:cs typeface="+mn-ea"/>
                <a:sym typeface="+mn-lt"/>
              </a:rPr>
              <a:t>演讲时间：</a:t>
            </a:r>
            <a:r>
              <a:rPr lang="en-US" altLang="zh-CN" sz="2000" i="1" spc="300" dirty="0" smtClean="0">
                <a:solidFill>
                  <a:srgbClr val="007AD6"/>
                </a:solidFill>
                <a:latin typeface="汉仪铸字木头人W" panose="00020600040101010101" pitchFamily="18" charset="-122"/>
                <a:ea typeface="汉仪铸字木头人W" panose="00020600040101010101" pitchFamily="18" charset="-122"/>
                <a:cs typeface="+mn-ea"/>
                <a:sym typeface="+mn-lt"/>
              </a:rPr>
              <a:t>2020</a:t>
            </a:r>
            <a:r>
              <a:rPr lang="zh-CN" altLang="en-US" sz="2000" i="1" spc="300" dirty="0" smtClean="0">
                <a:solidFill>
                  <a:srgbClr val="007AD6"/>
                </a:solidFill>
                <a:latin typeface="汉仪铸字木头人W" panose="00020600040101010101" pitchFamily="18" charset="-122"/>
                <a:ea typeface="汉仪铸字木头人W" panose="00020600040101010101" pitchFamily="18" charset="-122"/>
                <a:cs typeface="+mn-ea"/>
                <a:sym typeface="+mn-lt"/>
              </a:rPr>
              <a:t>年</a:t>
            </a:r>
            <a:endParaRPr lang="zh-CN" altLang="en-US" sz="2000" i="1" spc="300" dirty="0">
              <a:solidFill>
                <a:srgbClr val="007AD6"/>
              </a:solidFill>
              <a:latin typeface="汉仪铸字木头人W" panose="00020600040101010101" pitchFamily="18" charset="-122"/>
              <a:ea typeface="汉仪铸字木头人W" panose="00020600040101010101" pitchFamily="18" charset="-122"/>
              <a:cs typeface="+mn-ea"/>
              <a:sym typeface="+mn-lt"/>
            </a:endParaRPr>
          </a:p>
        </p:txBody>
      </p:sp>
    </p:spTree>
    <p:extLst>
      <p:ext uri="{BB962C8B-B14F-4D97-AF65-F5344CB8AC3E}">
        <p14:creationId xmlns:p14="http://schemas.microsoft.com/office/powerpoint/2010/main" val="1399267088"/>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inVertical)">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p:cTn id="12" dur="500" fill="hold"/>
                                        <p:tgtEl>
                                          <p:spTgt spid="14"/>
                                        </p:tgtEl>
                                        <p:attrNameLst>
                                          <p:attrName>ppt_w</p:attrName>
                                        </p:attrNameLst>
                                      </p:cBhvr>
                                      <p:tavLst>
                                        <p:tav tm="0">
                                          <p:val>
                                            <p:fltVal val="0"/>
                                          </p:val>
                                        </p:tav>
                                        <p:tav tm="100000">
                                          <p:val>
                                            <p:strVal val="#ppt_w"/>
                                          </p:val>
                                        </p:tav>
                                      </p:tavLst>
                                    </p:anim>
                                    <p:anim calcmode="lin" valueType="num">
                                      <p:cBhvr>
                                        <p:cTn id="13" dur="500" fill="hold"/>
                                        <p:tgtEl>
                                          <p:spTgt spid="14"/>
                                        </p:tgtEl>
                                        <p:attrNameLst>
                                          <p:attrName>ppt_h</p:attrName>
                                        </p:attrNameLst>
                                      </p:cBhvr>
                                      <p:tavLst>
                                        <p:tav tm="0">
                                          <p:val>
                                            <p:fltVal val="0"/>
                                          </p:val>
                                        </p:tav>
                                        <p:tav tm="100000">
                                          <p:val>
                                            <p:strVal val="#ppt_h"/>
                                          </p:val>
                                        </p:tav>
                                      </p:tavLst>
                                    </p:anim>
                                    <p:animEffect transition="in" filter="fade">
                                      <p:cBhvr>
                                        <p:cTn id="14" dur="500"/>
                                        <p:tgtEl>
                                          <p:spTgt spid="14"/>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1000"/>
                                        <p:tgtEl>
                                          <p:spTgt spid="28"/>
                                        </p:tgtEl>
                                      </p:cBhvr>
                                    </p:animEffect>
                                    <p:anim calcmode="lin" valueType="num">
                                      <p:cBhvr>
                                        <p:cTn id="20" dur="1000" fill="hold"/>
                                        <p:tgtEl>
                                          <p:spTgt spid="28"/>
                                        </p:tgtEl>
                                        <p:attrNameLst>
                                          <p:attrName>ppt_x</p:attrName>
                                        </p:attrNameLst>
                                      </p:cBhvr>
                                      <p:tavLst>
                                        <p:tav tm="0">
                                          <p:val>
                                            <p:strVal val="#ppt_x"/>
                                          </p:val>
                                        </p:tav>
                                        <p:tav tm="100000">
                                          <p:val>
                                            <p:strVal val="#ppt_x"/>
                                          </p:val>
                                        </p:tav>
                                      </p:tavLst>
                                    </p:anim>
                                    <p:anim calcmode="lin" valueType="num">
                                      <p:cBhvr>
                                        <p:cTn id="21" dur="1000" fill="hold"/>
                                        <p:tgtEl>
                                          <p:spTgt spid="28"/>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30"/>
                                        </p:tgtEl>
                                        <p:attrNameLst>
                                          <p:attrName>style.visibility</p:attrName>
                                        </p:attrNameLst>
                                      </p:cBhvr>
                                      <p:to>
                                        <p:strVal val="visible"/>
                                      </p:to>
                                    </p:set>
                                    <p:animEffect transition="in" filter="fade">
                                      <p:cBhvr>
                                        <p:cTn id="24" dur="1000"/>
                                        <p:tgtEl>
                                          <p:spTgt spid="30"/>
                                        </p:tgtEl>
                                      </p:cBhvr>
                                    </p:animEffect>
                                    <p:anim calcmode="lin" valueType="num">
                                      <p:cBhvr>
                                        <p:cTn id="25" dur="1000" fill="hold"/>
                                        <p:tgtEl>
                                          <p:spTgt spid="30"/>
                                        </p:tgtEl>
                                        <p:attrNameLst>
                                          <p:attrName>ppt_x</p:attrName>
                                        </p:attrNameLst>
                                      </p:cBhvr>
                                      <p:tavLst>
                                        <p:tav tm="0">
                                          <p:val>
                                            <p:strVal val="#ppt_x"/>
                                          </p:val>
                                        </p:tav>
                                        <p:tav tm="100000">
                                          <p:val>
                                            <p:strVal val="#ppt_x"/>
                                          </p:val>
                                        </p:tav>
                                      </p:tavLst>
                                    </p:anim>
                                    <p:anim calcmode="lin" valueType="num">
                                      <p:cBhvr>
                                        <p:cTn id="26"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p:cTn id="31" dur="500" fill="hold"/>
                                        <p:tgtEl>
                                          <p:spTgt spid="10"/>
                                        </p:tgtEl>
                                        <p:attrNameLst>
                                          <p:attrName>ppt_w</p:attrName>
                                        </p:attrNameLst>
                                      </p:cBhvr>
                                      <p:tavLst>
                                        <p:tav tm="0">
                                          <p:val>
                                            <p:fltVal val="0"/>
                                          </p:val>
                                        </p:tav>
                                        <p:tav tm="100000">
                                          <p:val>
                                            <p:strVal val="#ppt_w"/>
                                          </p:val>
                                        </p:tav>
                                      </p:tavLst>
                                    </p:anim>
                                    <p:anim calcmode="lin" valueType="num">
                                      <p:cBhvr>
                                        <p:cTn id="32" dur="500" fill="hold"/>
                                        <p:tgtEl>
                                          <p:spTgt spid="10"/>
                                        </p:tgtEl>
                                        <p:attrNameLst>
                                          <p:attrName>ppt_h</p:attrName>
                                        </p:attrNameLst>
                                      </p:cBhvr>
                                      <p:tavLst>
                                        <p:tav tm="0">
                                          <p:val>
                                            <p:fltVal val="0"/>
                                          </p:val>
                                        </p:tav>
                                        <p:tav tm="100000">
                                          <p:val>
                                            <p:strVal val="#ppt_h"/>
                                          </p:val>
                                        </p:tav>
                                      </p:tavLst>
                                    </p:anim>
                                    <p:animEffect transition="in" filter="fade">
                                      <p:cBhvr>
                                        <p:cTn id="33" dur="500"/>
                                        <p:tgtEl>
                                          <p:spTgt spid="10"/>
                                        </p:tgtEl>
                                      </p:cBhvr>
                                    </p:animEffect>
                                  </p:childTnLst>
                                </p:cTn>
                              </p:par>
                            </p:childTnLst>
                          </p:cTn>
                        </p:par>
                      </p:childTnLst>
                    </p:cTn>
                  </p:par>
                  <p:par>
                    <p:cTn id="34" fill="hold">
                      <p:stCondLst>
                        <p:cond delay="indefinite"/>
                      </p:stCondLst>
                      <p:childTnLst>
                        <p:par>
                          <p:cTn id="35" fill="hold">
                            <p:stCondLst>
                              <p:cond delay="0"/>
                            </p:stCondLst>
                            <p:childTnLst>
                              <p:par>
                                <p:cTn id="36" presetID="41" presetClass="entr" presetSubtype="0" fill="hold" grpId="0" nodeType="clickEffect">
                                  <p:stCondLst>
                                    <p:cond delay="0"/>
                                  </p:stCondLst>
                                  <p:iterate type="lt">
                                    <p:tmPct val="10000"/>
                                  </p:iterate>
                                  <p:childTnLst>
                                    <p:set>
                                      <p:cBhvr>
                                        <p:cTn id="37" dur="1" fill="hold">
                                          <p:stCondLst>
                                            <p:cond delay="0"/>
                                          </p:stCondLst>
                                        </p:cTn>
                                        <p:tgtEl>
                                          <p:spTgt spid="32">
                                            <p:txEl>
                                              <p:pRg st="0" end="0"/>
                                            </p:txEl>
                                          </p:spTgt>
                                        </p:tgtEl>
                                        <p:attrNameLst>
                                          <p:attrName>style.visibility</p:attrName>
                                        </p:attrNameLst>
                                      </p:cBhvr>
                                      <p:to>
                                        <p:strVal val="visible"/>
                                      </p:to>
                                    </p:set>
                                    <p:anim calcmode="lin" valueType="num">
                                      <p:cBhvr>
                                        <p:cTn id="38" dur="500" fill="hold"/>
                                        <p:tgtEl>
                                          <p:spTgt spid="32">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39" dur="500" fill="hold"/>
                                        <p:tgtEl>
                                          <p:spTgt spid="32">
                                            <p:txEl>
                                              <p:pRg st="0" end="0"/>
                                            </p:txEl>
                                          </p:spTgt>
                                        </p:tgtEl>
                                        <p:attrNameLst>
                                          <p:attrName>ppt_y</p:attrName>
                                        </p:attrNameLst>
                                      </p:cBhvr>
                                      <p:tavLst>
                                        <p:tav tm="0">
                                          <p:val>
                                            <p:strVal val="#ppt_y"/>
                                          </p:val>
                                        </p:tav>
                                        <p:tav tm="100000">
                                          <p:val>
                                            <p:strVal val="#ppt_y"/>
                                          </p:val>
                                        </p:tav>
                                      </p:tavLst>
                                    </p:anim>
                                    <p:anim calcmode="lin" valueType="num">
                                      <p:cBhvr>
                                        <p:cTn id="40" dur="500" fill="hold"/>
                                        <p:tgtEl>
                                          <p:spTgt spid="32">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41" dur="500" fill="hold"/>
                                        <p:tgtEl>
                                          <p:spTgt spid="32">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42" dur="500" tmFilter="0,0; .5, 1; 1, 1"/>
                                        <p:tgtEl>
                                          <p:spTgt spid="32">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grpId="0" nodeType="click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1000"/>
                                        <p:tgtEl>
                                          <p:spTgt spid="15"/>
                                        </p:tgtEl>
                                      </p:cBhvr>
                                    </p:animEffect>
                                    <p:anim calcmode="lin" valueType="num">
                                      <p:cBhvr>
                                        <p:cTn id="48" dur="1000" fill="hold"/>
                                        <p:tgtEl>
                                          <p:spTgt spid="15"/>
                                        </p:tgtEl>
                                        <p:attrNameLst>
                                          <p:attrName>ppt_x</p:attrName>
                                        </p:attrNameLst>
                                      </p:cBhvr>
                                      <p:tavLst>
                                        <p:tav tm="0">
                                          <p:val>
                                            <p:strVal val="#ppt_x"/>
                                          </p:val>
                                        </p:tav>
                                        <p:tav tm="100000">
                                          <p:val>
                                            <p:strVal val="#ppt_x"/>
                                          </p:val>
                                        </p:tav>
                                      </p:tavLst>
                                    </p:anim>
                                    <p:anim calcmode="lin" valueType="num">
                                      <p:cBhvr>
                                        <p:cTn id="49" dur="1000" fill="hold"/>
                                        <p:tgtEl>
                                          <p:spTgt spid="15"/>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39"/>
                                        </p:tgtEl>
                                        <p:attrNameLst>
                                          <p:attrName>style.visibility</p:attrName>
                                        </p:attrNameLst>
                                      </p:cBhvr>
                                      <p:to>
                                        <p:strVal val="visible"/>
                                      </p:to>
                                    </p:set>
                                    <p:animEffect transition="in" filter="fade">
                                      <p:cBhvr>
                                        <p:cTn id="52" dur="1000"/>
                                        <p:tgtEl>
                                          <p:spTgt spid="39"/>
                                        </p:tgtEl>
                                      </p:cBhvr>
                                    </p:animEffect>
                                    <p:anim calcmode="lin" valueType="num">
                                      <p:cBhvr>
                                        <p:cTn id="53" dur="1000" fill="hold"/>
                                        <p:tgtEl>
                                          <p:spTgt spid="39"/>
                                        </p:tgtEl>
                                        <p:attrNameLst>
                                          <p:attrName>ppt_x</p:attrName>
                                        </p:attrNameLst>
                                      </p:cBhvr>
                                      <p:tavLst>
                                        <p:tav tm="0">
                                          <p:val>
                                            <p:strVal val="#ppt_x"/>
                                          </p:val>
                                        </p:tav>
                                        <p:tav tm="100000">
                                          <p:val>
                                            <p:strVal val="#ppt_x"/>
                                          </p:val>
                                        </p:tav>
                                      </p:tavLst>
                                    </p:anim>
                                    <p:anim calcmode="lin" valueType="num">
                                      <p:cBhvr>
                                        <p:cTn id="54"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42" presetClass="entr" presetSubtype="0" fill="hold" grpId="0" nodeType="clickEffect">
                                  <p:stCondLst>
                                    <p:cond delay="0"/>
                                  </p:stCondLst>
                                  <p:childTnLst>
                                    <p:set>
                                      <p:cBhvr>
                                        <p:cTn id="58" dur="1" fill="hold">
                                          <p:stCondLst>
                                            <p:cond delay="0"/>
                                          </p:stCondLst>
                                        </p:cTn>
                                        <p:tgtEl>
                                          <p:spTgt spid="41"/>
                                        </p:tgtEl>
                                        <p:attrNameLst>
                                          <p:attrName>style.visibility</p:attrName>
                                        </p:attrNameLst>
                                      </p:cBhvr>
                                      <p:to>
                                        <p:strVal val="visible"/>
                                      </p:to>
                                    </p:set>
                                    <p:animEffect transition="in" filter="fade">
                                      <p:cBhvr>
                                        <p:cTn id="59" dur="1000"/>
                                        <p:tgtEl>
                                          <p:spTgt spid="41"/>
                                        </p:tgtEl>
                                      </p:cBhvr>
                                    </p:animEffect>
                                    <p:anim calcmode="lin" valueType="num">
                                      <p:cBhvr>
                                        <p:cTn id="60" dur="1000" fill="hold"/>
                                        <p:tgtEl>
                                          <p:spTgt spid="41"/>
                                        </p:tgtEl>
                                        <p:attrNameLst>
                                          <p:attrName>ppt_x</p:attrName>
                                        </p:attrNameLst>
                                      </p:cBhvr>
                                      <p:tavLst>
                                        <p:tav tm="0">
                                          <p:val>
                                            <p:strVal val="#ppt_x"/>
                                          </p:val>
                                        </p:tav>
                                        <p:tav tm="100000">
                                          <p:val>
                                            <p:strVal val="#ppt_x"/>
                                          </p:val>
                                        </p:tav>
                                      </p:tavLst>
                                    </p:anim>
                                    <p:anim calcmode="lin" valueType="num">
                                      <p:cBhvr>
                                        <p:cTn id="61"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build="p"/>
      <p:bldP spid="15" grpId="0" animBg="1"/>
      <p:bldP spid="39" grpId="0"/>
      <p:bldP spid="4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a:extLst>
              <a:ext uri="{FF2B5EF4-FFF2-40B4-BE49-F238E27FC236}">
                <a16:creationId xmlns="" xmlns:a16="http://schemas.microsoft.com/office/drawing/2014/main" id="{3300594A-AA18-4E36-83F7-18FBC445DBD2}"/>
              </a:ext>
            </a:extLst>
          </p:cNvPr>
          <p:cNvSpPr txBox="1"/>
          <p:nvPr/>
        </p:nvSpPr>
        <p:spPr>
          <a:xfrm>
            <a:off x="183028" y="196859"/>
            <a:ext cx="3279816" cy="707886"/>
          </a:xfrm>
          <a:prstGeom prst="rect">
            <a:avLst/>
          </a:prstGeom>
          <a:noFill/>
        </p:spPr>
        <p:txBody>
          <a:bodyPr wrap="square" rtlCol="0">
            <a:spAutoFit/>
          </a:bodyPr>
          <a:lstStyle/>
          <a:p>
            <a:pPr defTabSz="457200"/>
            <a:r>
              <a:rPr lang="zh-CN" altLang="en-US" sz="4000" b="1" dirty="0">
                <a:solidFill>
                  <a:srgbClr val="007AD6"/>
                </a:solidFill>
                <a:effectLst>
                  <a:outerShdw blurRad="38100" dist="38100" dir="2700000" algn="tl">
                    <a:srgbClr val="000000">
                      <a:alpha val="43137"/>
                    </a:srgbClr>
                  </a:outerShdw>
                </a:effectLst>
                <a:latin typeface="腾祥金砖黑简" panose="01010104010101010101" pitchFamily="2" charset="-122"/>
                <a:ea typeface="腾祥金砖黑简" panose="01010104010101010101" pitchFamily="2" charset="-122"/>
                <a:cs typeface="+mn-ea"/>
                <a:sym typeface="+mn-lt"/>
              </a:rPr>
              <a:t>兴趣爱好</a:t>
            </a:r>
          </a:p>
        </p:txBody>
      </p:sp>
      <p:pic>
        <p:nvPicPr>
          <p:cNvPr id="18" name="图片 1" descr="D:\科研所资料\垃圾分类工作\指导手册\素材\244de02e91730d583deb517014b270c8.png244de02e91730d583deb517014b270c8">
            <a:extLst>
              <a:ext uri="{FF2B5EF4-FFF2-40B4-BE49-F238E27FC236}">
                <a16:creationId xmlns="" xmlns:a16="http://schemas.microsoft.com/office/drawing/2014/main" id="{507A6234-2CAF-4437-B72D-9D2B4D1068FD}"/>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484689" y="1189037"/>
            <a:ext cx="7231062" cy="447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9" name="组合 18">
            <a:extLst>
              <a:ext uri="{FF2B5EF4-FFF2-40B4-BE49-F238E27FC236}">
                <a16:creationId xmlns="" xmlns:a16="http://schemas.microsoft.com/office/drawing/2014/main" id="{02AD65EE-5517-4472-BCD4-6BF8813357FD}"/>
              </a:ext>
            </a:extLst>
          </p:cNvPr>
          <p:cNvGrpSpPr/>
          <p:nvPr/>
        </p:nvGrpSpPr>
        <p:grpSpPr>
          <a:xfrm>
            <a:off x="5147149" y="2021699"/>
            <a:ext cx="6378101" cy="706344"/>
            <a:chOff x="965528" y="1545220"/>
            <a:chExt cx="7558216" cy="706344"/>
          </a:xfrm>
        </p:grpSpPr>
        <p:sp>
          <p:nvSpPr>
            <p:cNvPr id="20" name="TextBox 11">
              <a:extLst>
                <a:ext uri="{FF2B5EF4-FFF2-40B4-BE49-F238E27FC236}">
                  <a16:creationId xmlns="" xmlns:a16="http://schemas.microsoft.com/office/drawing/2014/main" id="{FC789B46-3CCC-4AEA-86AB-DCDE71D0379C}"/>
                </a:ext>
              </a:extLst>
            </p:cNvPr>
            <p:cNvSpPr txBox="1">
              <a:spLocks noChangeArrowheads="1"/>
            </p:cNvSpPr>
            <p:nvPr/>
          </p:nvSpPr>
          <p:spPr bwMode="auto">
            <a:xfrm flipH="1">
              <a:off x="965530" y="1545220"/>
              <a:ext cx="2070103" cy="400110"/>
            </a:xfrm>
            <a:prstGeom prst="rect">
              <a:avLst/>
            </a:prstGeom>
            <a:noFill/>
            <a:ln>
              <a:noFill/>
            </a:ln>
            <a:effectLs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cs typeface="黑体-繁" panose="03000509000000000000" pitchFamily="65" charset="-122"/>
                </a:rPr>
                <a:t>运动跑步</a:t>
              </a:r>
              <a:endParaRPr lang="en-US" altLang="zh-CN" sz="2000" b="1" dirty="0">
                <a:solidFill>
                  <a:schemeClr val="tx1">
                    <a:lumMod val="85000"/>
                    <a:lumOff val="15000"/>
                  </a:schemeClr>
                </a:solidFill>
                <a:latin typeface="微软雅黑" panose="020B0503020204020204" pitchFamily="34" charset="-122"/>
                <a:ea typeface="微软雅黑" panose="020B0503020204020204" pitchFamily="34" charset="-122"/>
                <a:cs typeface="黑体-繁" panose="03000509000000000000" pitchFamily="65" charset="-122"/>
              </a:endParaRPr>
            </a:p>
          </p:txBody>
        </p:sp>
        <p:sp>
          <p:nvSpPr>
            <p:cNvPr id="34" name="TextBox 11">
              <a:extLst>
                <a:ext uri="{FF2B5EF4-FFF2-40B4-BE49-F238E27FC236}">
                  <a16:creationId xmlns="" xmlns:a16="http://schemas.microsoft.com/office/drawing/2014/main" id="{16CEC285-615D-42AA-A257-6C106DD38ECE}"/>
                </a:ext>
              </a:extLst>
            </p:cNvPr>
            <p:cNvSpPr txBox="1">
              <a:spLocks noChangeArrowheads="1"/>
            </p:cNvSpPr>
            <p:nvPr/>
          </p:nvSpPr>
          <p:spPr bwMode="auto">
            <a:xfrm flipH="1">
              <a:off x="965528" y="1833373"/>
              <a:ext cx="7558216" cy="418191"/>
            </a:xfrm>
            <a:prstGeom prst="rect">
              <a:avLst/>
            </a:prstGeom>
            <a:noFill/>
            <a:ln>
              <a:noFill/>
            </a:ln>
            <a:effectLs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defRP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黑体-繁" panose="03000509000000000000" pitchFamily="65" charset="-122"/>
                </a:rPr>
                <a:t>在这里输入内容文本，在这里输入内容文本，在这里输入内容文本</a:t>
              </a:r>
            </a:p>
          </p:txBody>
        </p:sp>
      </p:grpSp>
      <p:grpSp>
        <p:nvGrpSpPr>
          <p:cNvPr id="35" name="组合 34">
            <a:extLst>
              <a:ext uri="{FF2B5EF4-FFF2-40B4-BE49-F238E27FC236}">
                <a16:creationId xmlns="" xmlns:a16="http://schemas.microsoft.com/office/drawing/2014/main" id="{CFE115B4-4EB3-4E2E-898C-D6D61D151B46}"/>
              </a:ext>
            </a:extLst>
          </p:cNvPr>
          <p:cNvGrpSpPr/>
          <p:nvPr/>
        </p:nvGrpSpPr>
        <p:grpSpPr>
          <a:xfrm>
            <a:off x="5147148" y="3026610"/>
            <a:ext cx="7044852" cy="685101"/>
            <a:chOff x="1302766" y="3145516"/>
            <a:chExt cx="7044852" cy="685101"/>
          </a:xfrm>
        </p:grpSpPr>
        <p:sp>
          <p:nvSpPr>
            <p:cNvPr id="36" name="TextBox 11">
              <a:extLst>
                <a:ext uri="{FF2B5EF4-FFF2-40B4-BE49-F238E27FC236}">
                  <a16:creationId xmlns="" xmlns:a16="http://schemas.microsoft.com/office/drawing/2014/main" id="{C2CDE48B-AD9F-486A-8CCB-5DEA4CE8D6E9}"/>
                </a:ext>
              </a:extLst>
            </p:cNvPr>
            <p:cNvSpPr txBox="1">
              <a:spLocks noChangeArrowheads="1"/>
            </p:cNvSpPr>
            <p:nvPr/>
          </p:nvSpPr>
          <p:spPr bwMode="auto">
            <a:xfrm flipH="1">
              <a:off x="1302768" y="3145516"/>
              <a:ext cx="1281205" cy="400110"/>
            </a:xfrm>
            <a:prstGeom prst="rect">
              <a:avLst/>
            </a:prstGeom>
            <a:noFill/>
            <a:ln>
              <a:noFill/>
            </a:ln>
            <a:effectLs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cs typeface="黑体-繁" panose="03000509000000000000" pitchFamily="65" charset="-122"/>
                </a:rPr>
                <a:t>琴棋书画</a:t>
              </a:r>
              <a:endParaRPr lang="en-US" altLang="zh-CN" sz="2000" b="1" dirty="0">
                <a:solidFill>
                  <a:schemeClr val="tx1">
                    <a:lumMod val="85000"/>
                    <a:lumOff val="15000"/>
                  </a:schemeClr>
                </a:solidFill>
                <a:latin typeface="微软雅黑" panose="020B0503020204020204" pitchFamily="34" charset="-122"/>
                <a:ea typeface="微软雅黑" panose="020B0503020204020204" pitchFamily="34" charset="-122"/>
                <a:cs typeface="黑体-繁" panose="03000509000000000000" pitchFamily="65" charset="-122"/>
              </a:endParaRPr>
            </a:p>
          </p:txBody>
        </p:sp>
        <p:sp>
          <p:nvSpPr>
            <p:cNvPr id="37" name="TextBox 11">
              <a:extLst>
                <a:ext uri="{FF2B5EF4-FFF2-40B4-BE49-F238E27FC236}">
                  <a16:creationId xmlns="" xmlns:a16="http://schemas.microsoft.com/office/drawing/2014/main" id="{5D741085-6180-4B70-AA31-C4CCC079AA4F}"/>
                </a:ext>
              </a:extLst>
            </p:cNvPr>
            <p:cNvSpPr txBox="1">
              <a:spLocks noChangeArrowheads="1"/>
            </p:cNvSpPr>
            <p:nvPr/>
          </p:nvSpPr>
          <p:spPr bwMode="auto">
            <a:xfrm flipH="1">
              <a:off x="1302766" y="3412426"/>
              <a:ext cx="7044852" cy="418191"/>
            </a:xfrm>
            <a:prstGeom prst="rect">
              <a:avLst/>
            </a:prstGeom>
            <a:noFill/>
            <a:ln>
              <a:noFill/>
            </a:ln>
            <a:effectLs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defRP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黑体-繁" panose="03000509000000000000" pitchFamily="65" charset="-122"/>
                </a:rPr>
                <a:t>在这里输入内容文本，在这里输入内容文本，在这里输入内容文本</a:t>
              </a:r>
            </a:p>
          </p:txBody>
        </p:sp>
      </p:grpSp>
      <p:grpSp>
        <p:nvGrpSpPr>
          <p:cNvPr id="38" name="组合 37">
            <a:extLst>
              <a:ext uri="{FF2B5EF4-FFF2-40B4-BE49-F238E27FC236}">
                <a16:creationId xmlns="" xmlns:a16="http://schemas.microsoft.com/office/drawing/2014/main" id="{CC8BED03-0EAA-46CA-8236-0C7131025FE8}"/>
              </a:ext>
            </a:extLst>
          </p:cNvPr>
          <p:cNvGrpSpPr/>
          <p:nvPr/>
        </p:nvGrpSpPr>
        <p:grpSpPr>
          <a:xfrm>
            <a:off x="5147148" y="4010277"/>
            <a:ext cx="7044850" cy="770768"/>
            <a:chOff x="7855515" y="1545220"/>
            <a:chExt cx="7044850" cy="770768"/>
          </a:xfrm>
        </p:grpSpPr>
        <p:sp>
          <p:nvSpPr>
            <p:cNvPr id="39" name="TextBox 11">
              <a:extLst>
                <a:ext uri="{FF2B5EF4-FFF2-40B4-BE49-F238E27FC236}">
                  <a16:creationId xmlns="" xmlns:a16="http://schemas.microsoft.com/office/drawing/2014/main" id="{4086D739-885D-4290-9D90-52BAD5D79EF3}"/>
                </a:ext>
              </a:extLst>
            </p:cNvPr>
            <p:cNvSpPr txBox="1">
              <a:spLocks noChangeArrowheads="1"/>
            </p:cNvSpPr>
            <p:nvPr/>
          </p:nvSpPr>
          <p:spPr bwMode="auto">
            <a:xfrm flipH="1">
              <a:off x="7855517" y="1545220"/>
              <a:ext cx="2374868" cy="400110"/>
            </a:xfrm>
            <a:prstGeom prst="rect">
              <a:avLst/>
            </a:prstGeom>
            <a:noFill/>
            <a:ln>
              <a:noFill/>
            </a:ln>
            <a:effectLs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cs typeface="黑体-繁" panose="03000509000000000000" pitchFamily="65" charset="-122"/>
                </a:rPr>
                <a:t>朗诵主持</a:t>
              </a:r>
              <a:endParaRPr lang="en-US" altLang="zh-CN" sz="2000" b="1" dirty="0">
                <a:solidFill>
                  <a:schemeClr val="tx1">
                    <a:lumMod val="85000"/>
                    <a:lumOff val="15000"/>
                  </a:schemeClr>
                </a:solidFill>
                <a:latin typeface="微软雅黑" panose="020B0503020204020204" pitchFamily="34" charset="-122"/>
                <a:ea typeface="微软雅黑" panose="020B0503020204020204" pitchFamily="34" charset="-122"/>
                <a:cs typeface="黑体-繁" panose="03000509000000000000" pitchFamily="65" charset="-122"/>
              </a:endParaRPr>
            </a:p>
          </p:txBody>
        </p:sp>
        <p:sp>
          <p:nvSpPr>
            <p:cNvPr id="40" name="TextBox 11">
              <a:extLst>
                <a:ext uri="{FF2B5EF4-FFF2-40B4-BE49-F238E27FC236}">
                  <a16:creationId xmlns="" xmlns:a16="http://schemas.microsoft.com/office/drawing/2014/main" id="{1C94FE62-4384-426F-B4CA-84E7334F32AC}"/>
                </a:ext>
              </a:extLst>
            </p:cNvPr>
            <p:cNvSpPr txBox="1">
              <a:spLocks noChangeArrowheads="1"/>
            </p:cNvSpPr>
            <p:nvPr/>
          </p:nvSpPr>
          <p:spPr bwMode="auto">
            <a:xfrm flipH="1">
              <a:off x="7855515" y="1897797"/>
              <a:ext cx="7044850" cy="418191"/>
            </a:xfrm>
            <a:prstGeom prst="rect">
              <a:avLst/>
            </a:prstGeom>
            <a:noFill/>
            <a:ln>
              <a:noFill/>
            </a:ln>
            <a:effectLs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defRP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黑体-繁" panose="03000509000000000000" pitchFamily="65" charset="-122"/>
                </a:rPr>
                <a:t>在这里输入内容文本，在这里输入内容文本，在这里输入内容文本</a:t>
              </a:r>
            </a:p>
          </p:txBody>
        </p:sp>
      </p:grpSp>
      <p:pic>
        <p:nvPicPr>
          <p:cNvPr id="44" name="图片 1">
            <a:extLst>
              <a:ext uri="{FF2B5EF4-FFF2-40B4-BE49-F238E27FC236}">
                <a16:creationId xmlns="" xmlns:a16="http://schemas.microsoft.com/office/drawing/2014/main" id="{AA53391B-8308-4C60-88DA-84A7000ADECC}"/>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32689" y="1494529"/>
            <a:ext cx="4089193" cy="4016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4216727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heel(1)">
                                      <p:cBhvr>
                                        <p:cTn id="7" dur="2000"/>
                                        <p:tgtEl>
                                          <p:spTgt spid="44"/>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p:cTn id="12" dur="500" fill="hold"/>
                                        <p:tgtEl>
                                          <p:spTgt spid="18"/>
                                        </p:tgtEl>
                                        <p:attrNameLst>
                                          <p:attrName>ppt_w</p:attrName>
                                        </p:attrNameLst>
                                      </p:cBhvr>
                                      <p:tavLst>
                                        <p:tav tm="0">
                                          <p:val>
                                            <p:fltVal val="0"/>
                                          </p:val>
                                        </p:tav>
                                        <p:tav tm="100000">
                                          <p:val>
                                            <p:strVal val="#ppt_w"/>
                                          </p:val>
                                        </p:tav>
                                      </p:tavLst>
                                    </p:anim>
                                    <p:anim calcmode="lin" valueType="num">
                                      <p:cBhvr>
                                        <p:cTn id="13" dur="500" fill="hold"/>
                                        <p:tgtEl>
                                          <p:spTgt spid="18"/>
                                        </p:tgtEl>
                                        <p:attrNameLst>
                                          <p:attrName>ppt_h</p:attrName>
                                        </p:attrNameLst>
                                      </p:cBhvr>
                                      <p:tavLst>
                                        <p:tav tm="0">
                                          <p:val>
                                            <p:fltVal val="0"/>
                                          </p:val>
                                        </p:tav>
                                        <p:tav tm="100000">
                                          <p:val>
                                            <p:strVal val="#ppt_h"/>
                                          </p:val>
                                        </p:tav>
                                      </p:tavLst>
                                    </p:anim>
                                    <p:animEffect transition="in" filter="fade">
                                      <p:cBhvr>
                                        <p:cTn id="14" dur="500"/>
                                        <p:tgtEl>
                                          <p:spTgt spid="18"/>
                                        </p:tgtEl>
                                      </p:cBhvr>
                                    </p:animEffect>
                                  </p:childTnLst>
                                </p:cTn>
                              </p:par>
                            </p:childTnLst>
                          </p:cTn>
                        </p:par>
                        <p:par>
                          <p:cTn id="15" fill="hold">
                            <p:stCondLst>
                              <p:cond delay="500"/>
                            </p:stCondLst>
                            <p:childTnLst>
                              <p:par>
                                <p:cTn id="16" presetID="42" presetClass="entr" presetSubtype="0" fill="hold" nodeType="after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fade">
                                      <p:cBhvr>
                                        <p:cTn id="18" dur="1000"/>
                                        <p:tgtEl>
                                          <p:spTgt spid="19"/>
                                        </p:tgtEl>
                                      </p:cBhvr>
                                    </p:animEffect>
                                    <p:anim calcmode="lin" valueType="num">
                                      <p:cBhvr>
                                        <p:cTn id="19" dur="1000" fill="hold"/>
                                        <p:tgtEl>
                                          <p:spTgt spid="19"/>
                                        </p:tgtEl>
                                        <p:attrNameLst>
                                          <p:attrName>ppt_x</p:attrName>
                                        </p:attrNameLst>
                                      </p:cBhvr>
                                      <p:tavLst>
                                        <p:tav tm="0">
                                          <p:val>
                                            <p:strVal val="#ppt_x"/>
                                          </p:val>
                                        </p:tav>
                                        <p:tav tm="100000">
                                          <p:val>
                                            <p:strVal val="#ppt_x"/>
                                          </p:val>
                                        </p:tav>
                                      </p:tavLst>
                                    </p:anim>
                                    <p:anim calcmode="lin" valueType="num">
                                      <p:cBhvr>
                                        <p:cTn id="20" dur="1000" fill="hold"/>
                                        <p:tgtEl>
                                          <p:spTgt spid="19"/>
                                        </p:tgtEl>
                                        <p:attrNameLst>
                                          <p:attrName>ppt_y</p:attrName>
                                        </p:attrNameLst>
                                      </p:cBhvr>
                                      <p:tavLst>
                                        <p:tav tm="0">
                                          <p:val>
                                            <p:strVal val="#ppt_y+.1"/>
                                          </p:val>
                                        </p:tav>
                                        <p:tav tm="100000">
                                          <p:val>
                                            <p:strVal val="#ppt_y"/>
                                          </p:val>
                                        </p:tav>
                                      </p:tavLst>
                                    </p:anim>
                                  </p:childTnLst>
                                </p:cTn>
                              </p:par>
                            </p:childTnLst>
                          </p:cTn>
                        </p:par>
                        <p:par>
                          <p:cTn id="21" fill="hold">
                            <p:stCondLst>
                              <p:cond delay="1500"/>
                            </p:stCondLst>
                            <p:childTnLst>
                              <p:par>
                                <p:cTn id="22" presetID="42" presetClass="entr" presetSubtype="0" fill="hold" nodeType="afterEffect">
                                  <p:stCondLst>
                                    <p:cond delay="0"/>
                                  </p:stCondLst>
                                  <p:childTnLst>
                                    <p:set>
                                      <p:cBhvr>
                                        <p:cTn id="23" dur="1" fill="hold">
                                          <p:stCondLst>
                                            <p:cond delay="0"/>
                                          </p:stCondLst>
                                        </p:cTn>
                                        <p:tgtEl>
                                          <p:spTgt spid="35"/>
                                        </p:tgtEl>
                                        <p:attrNameLst>
                                          <p:attrName>style.visibility</p:attrName>
                                        </p:attrNameLst>
                                      </p:cBhvr>
                                      <p:to>
                                        <p:strVal val="visible"/>
                                      </p:to>
                                    </p:set>
                                    <p:animEffect transition="in" filter="fade">
                                      <p:cBhvr>
                                        <p:cTn id="24" dur="1000"/>
                                        <p:tgtEl>
                                          <p:spTgt spid="35"/>
                                        </p:tgtEl>
                                      </p:cBhvr>
                                    </p:animEffect>
                                    <p:anim calcmode="lin" valueType="num">
                                      <p:cBhvr>
                                        <p:cTn id="25" dur="1000" fill="hold"/>
                                        <p:tgtEl>
                                          <p:spTgt spid="35"/>
                                        </p:tgtEl>
                                        <p:attrNameLst>
                                          <p:attrName>ppt_x</p:attrName>
                                        </p:attrNameLst>
                                      </p:cBhvr>
                                      <p:tavLst>
                                        <p:tav tm="0">
                                          <p:val>
                                            <p:strVal val="#ppt_x"/>
                                          </p:val>
                                        </p:tav>
                                        <p:tav tm="100000">
                                          <p:val>
                                            <p:strVal val="#ppt_x"/>
                                          </p:val>
                                        </p:tav>
                                      </p:tavLst>
                                    </p:anim>
                                    <p:anim calcmode="lin" valueType="num">
                                      <p:cBhvr>
                                        <p:cTn id="26" dur="1000" fill="hold"/>
                                        <p:tgtEl>
                                          <p:spTgt spid="35"/>
                                        </p:tgtEl>
                                        <p:attrNameLst>
                                          <p:attrName>ppt_y</p:attrName>
                                        </p:attrNameLst>
                                      </p:cBhvr>
                                      <p:tavLst>
                                        <p:tav tm="0">
                                          <p:val>
                                            <p:strVal val="#ppt_y+.1"/>
                                          </p:val>
                                        </p:tav>
                                        <p:tav tm="100000">
                                          <p:val>
                                            <p:strVal val="#ppt_y"/>
                                          </p:val>
                                        </p:tav>
                                      </p:tavLst>
                                    </p:anim>
                                  </p:childTnLst>
                                </p:cTn>
                              </p:par>
                            </p:childTnLst>
                          </p:cTn>
                        </p:par>
                        <p:par>
                          <p:cTn id="27" fill="hold">
                            <p:stCondLst>
                              <p:cond delay="2500"/>
                            </p:stCondLst>
                            <p:childTnLst>
                              <p:par>
                                <p:cTn id="28" presetID="42" presetClass="entr" presetSubtype="0" fill="hold" nodeType="afterEffect">
                                  <p:stCondLst>
                                    <p:cond delay="0"/>
                                  </p:stCondLst>
                                  <p:childTnLst>
                                    <p:set>
                                      <p:cBhvr>
                                        <p:cTn id="29" dur="1" fill="hold">
                                          <p:stCondLst>
                                            <p:cond delay="0"/>
                                          </p:stCondLst>
                                        </p:cTn>
                                        <p:tgtEl>
                                          <p:spTgt spid="38"/>
                                        </p:tgtEl>
                                        <p:attrNameLst>
                                          <p:attrName>style.visibility</p:attrName>
                                        </p:attrNameLst>
                                      </p:cBhvr>
                                      <p:to>
                                        <p:strVal val="visible"/>
                                      </p:to>
                                    </p:set>
                                    <p:animEffect transition="in" filter="fade">
                                      <p:cBhvr>
                                        <p:cTn id="30" dur="1000"/>
                                        <p:tgtEl>
                                          <p:spTgt spid="38"/>
                                        </p:tgtEl>
                                      </p:cBhvr>
                                    </p:animEffect>
                                    <p:anim calcmode="lin" valueType="num">
                                      <p:cBhvr>
                                        <p:cTn id="31" dur="1000" fill="hold"/>
                                        <p:tgtEl>
                                          <p:spTgt spid="38"/>
                                        </p:tgtEl>
                                        <p:attrNameLst>
                                          <p:attrName>ppt_x</p:attrName>
                                        </p:attrNameLst>
                                      </p:cBhvr>
                                      <p:tavLst>
                                        <p:tav tm="0">
                                          <p:val>
                                            <p:strVal val="#ppt_x"/>
                                          </p:val>
                                        </p:tav>
                                        <p:tav tm="100000">
                                          <p:val>
                                            <p:strVal val="#ppt_x"/>
                                          </p:val>
                                        </p:tav>
                                      </p:tavLst>
                                    </p:anim>
                                    <p:anim calcmode="lin" valueType="num">
                                      <p:cBhvr>
                                        <p:cTn id="32"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文本框 14">
            <a:extLst>
              <a:ext uri="{FF2B5EF4-FFF2-40B4-BE49-F238E27FC236}">
                <a16:creationId xmlns="" xmlns:a16="http://schemas.microsoft.com/office/drawing/2014/main" id="{B182BF85-A708-4815-9B33-D3A04358A0E0}"/>
              </a:ext>
            </a:extLst>
          </p:cNvPr>
          <p:cNvSpPr txBox="1"/>
          <p:nvPr/>
        </p:nvSpPr>
        <p:spPr>
          <a:xfrm>
            <a:off x="183028" y="196859"/>
            <a:ext cx="3279816" cy="707886"/>
          </a:xfrm>
          <a:prstGeom prst="rect">
            <a:avLst/>
          </a:prstGeom>
          <a:noFill/>
        </p:spPr>
        <p:txBody>
          <a:bodyPr wrap="square" rtlCol="0">
            <a:spAutoFit/>
          </a:bodyPr>
          <a:lstStyle/>
          <a:p>
            <a:pPr defTabSz="457200"/>
            <a:r>
              <a:rPr lang="zh-CN" altLang="en-US" sz="4000" b="1" dirty="0">
                <a:solidFill>
                  <a:srgbClr val="007AD6"/>
                </a:solidFill>
                <a:effectLst>
                  <a:outerShdw blurRad="38100" dist="38100" dir="2700000" algn="tl">
                    <a:srgbClr val="000000">
                      <a:alpha val="43137"/>
                    </a:srgbClr>
                  </a:outerShdw>
                </a:effectLst>
                <a:latin typeface="腾祥金砖黑简" panose="01010104010101010101" pitchFamily="2" charset="-122"/>
                <a:ea typeface="腾祥金砖黑简" panose="01010104010101010101" pitchFamily="2" charset="-122"/>
                <a:cs typeface="+mn-ea"/>
                <a:sym typeface="+mn-lt"/>
              </a:rPr>
              <a:t>我的生活</a:t>
            </a:r>
          </a:p>
        </p:txBody>
      </p:sp>
      <p:pic>
        <p:nvPicPr>
          <p:cNvPr id="3" name="图片 2">
            <a:extLst>
              <a:ext uri="{FF2B5EF4-FFF2-40B4-BE49-F238E27FC236}">
                <a16:creationId xmlns="" xmlns:a16="http://schemas.microsoft.com/office/drawing/2014/main" id="{F8C9C187-0F8E-4F40-850C-454A7647EAD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5995" t="9722" r="22580" b="15278"/>
          <a:stretch/>
        </p:blipFill>
        <p:spPr>
          <a:xfrm>
            <a:off x="1270810" y="1065042"/>
            <a:ext cx="3147508" cy="3278357"/>
          </a:xfrm>
          <a:prstGeom prst="rect">
            <a:avLst/>
          </a:prstGeom>
        </p:spPr>
      </p:pic>
      <p:pic>
        <p:nvPicPr>
          <p:cNvPr id="5" name="图片 4">
            <a:extLst>
              <a:ext uri="{FF2B5EF4-FFF2-40B4-BE49-F238E27FC236}">
                <a16:creationId xmlns="" xmlns:a16="http://schemas.microsoft.com/office/drawing/2014/main" id="{60D339E9-6A5F-4217-9058-69CDD5818CFA}"/>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5409" t="13611" r="28170" b="9999"/>
          <a:stretch/>
        </p:blipFill>
        <p:spPr>
          <a:xfrm>
            <a:off x="4642660" y="1065042"/>
            <a:ext cx="3225754" cy="3790950"/>
          </a:xfrm>
          <a:prstGeom prst="rect">
            <a:avLst/>
          </a:prstGeom>
        </p:spPr>
      </p:pic>
      <p:pic>
        <p:nvPicPr>
          <p:cNvPr id="9" name="图片 8">
            <a:extLst>
              <a:ext uri="{FF2B5EF4-FFF2-40B4-BE49-F238E27FC236}">
                <a16:creationId xmlns="" xmlns:a16="http://schemas.microsoft.com/office/drawing/2014/main" id="{E0A88E46-D4AF-4B21-A626-483F62AFE554}"/>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26462" t="15530" r="18388" b="13056"/>
          <a:stretch/>
        </p:blipFill>
        <p:spPr>
          <a:xfrm>
            <a:off x="8092756" y="1065042"/>
            <a:ext cx="4099244" cy="3790950"/>
          </a:xfrm>
          <a:prstGeom prst="rect">
            <a:avLst/>
          </a:prstGeom>
        </p:spPr>
      </p:pic>
      <p:sp>
        <p:nvSpPr>
          <p:cNvPr id="24" name="TextBox 11">
            <a:extLst>
              <a:ext uri="{FF2B5EF4-FFF2-40B4-BE49-F238E27FC236}">
                <a16:creationId xmlns="" xmlns:a16="http://schemas.microsoft.com/office/drawing/2014/main" id="{7E22593F-C9FD-44CF-A4C9-95976DB42E95}"/>
              </a:ext>
            </a:extLst>
          </p:cNvPr>
          <p:cNvSpPr txBox="1">
            <a:spLocks noChangeArrowheads="1"/>
          </p:cNvSpPr>
          <p:nvPr/>
        </p:nvSpPr>
        <p:spPr bwMode="auto">
          <a:xfrm flipH="1">
            <a:off x="1971122" y="4343399"/>
            <a:ext cx="1746884" cy="861774"/>
          </a:xfrm>
          <a:prstGeom prst="rect">
            <a:avLst/>
          </a:prstGeom>
          <a:noFill/>
          <a:ln>
            <a:noFill/>
          </a:ln>
          <a:effectLs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5000" b="1" dirty="0">
                <a:solidFill>
                  <a:schemeClr val="tx1">
                    <a:lumMod val="85000"/>
                    <a:lumOff val="15000"/>
                  </a:schemeClr>
                </a:solidFill>
                <a:latin typeface="汉仪铸字木头人W" panose="00020600040101010101" pitchFamily="18" charset="-122"/>
                <a:ea typeface="汉仪铸字木头人W" panose="00020600040101010101" pitchFamily="18" charset="-122"/>
                <a:cs typeface="黑体-繁" panose="03000509000000000000" pitchFamily="65" charset="-122"/>
              </a:rPr>
              <a:t>读书</a:t>
            </a:r>
            <a:endParaRPr lang="en-US" altLang="zh-CN" sz="5000" b="1" dirty="0">
              <a:solidFill>
                <a:schemeClr val="tx1">
                  <a:lumMod val="85000"/>
                  <a:lumOff val="15000"/>
                </a:schemeClr>
              </a:solidFill>
              <a:latin typeface="汉仪铸字木头人W" panose="00020600040101010101" pitchFamily="18" charset="-122"/>
              <a:ea typeface="汉仪铸字木头人W" panose="00020600040101010101" pitchFamily="18" charset="-122"/>
              <a:cs typeface="黑体-繁" panose="03000509000000000000" pitchFamily="65" charset="-122"/>
            </a:endParaRPr>
          </a:p>
        </p:txBody>
      </p:sp>
      <p:sp>
        <p:nvSpPr>
          <p:cNvPr id="25" name="TextBox 11">
            <a:extLst>
              <a:ext uri="{FF2B5EF4-FFF2-40B4-BE49-F238E27FC236}">
                <a16:creationId xmlns="" xmlns:a16="http://schemas.microsoft.com/office/drawing/2014/main" id="{79186E5D-5814-4DE9-90A5-8F7F8A63439D}"/>
              </a:ext>
            </a:extLst>
          </p:cNvPr>
          <p:cNvSpPr txBox="1">
            <a:spLocks noChangeArrowheads="1"/>
          </p:cNvSpPr>
          <p:nvPr/>
        </p:nvSpPr>
        <p:spPr bwMode="auto">
          <a:xfrm flipH="1">
            <a:off x="5342972" y="4343399"/>
            <a:ext cx="1746884" cy="861774"/>
          </a:xfrm>
          <a:prstGeom prst="rect">
            <a:avLst/>
          </a:prstGeom>
          <a:noFill/>
          <a:ln>
            <a:noFill/>
          </a:ln>
          <a:effectLs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5000" b="1" dirty="0">
                <a:solidFill>
                  <a:schemeClr val="tx1">
                    <a:lumMod val="85000"/>
                    <a:lumOff val="15000"/>
                  </a:schemeClr>
                </a:solidFill>
                <a:latin typeface="汉仪铸字木头人W" panose="00020600040101010101" pitchFamily="18" charset="-122"/>
                <a:ea typeface="汉仪铸字木头人W" panose="00020600040101010101" pitchFamily="18" charset="-122"/>
                <a:cs typeface="黑体-繁" panose="03000509000000000000" pitchFamily="65" charset="-122"/>
              </a:rPr>
              <a:t>运动</a:t>
            </a:r>
            <a:endParaRPr lang="en-US" altLang="zh-CN" sz="5000" b="1" dirty="0">
              <a:solidFill>
                <a:schemeClr val="tx1">
                  <a:lumMod val="85000"/>
                  <a:lumOff val="15000"/>
                </a:schemeClr>
              </a:solidFill>
              <a:latin typeface="汉仪铸字木头人W" panose="00020600040101010101" pitchFamily="18" charset="-122"/>
              <a:ea typeface="汉仪铸字木头人W" panose="00020600040101010101" pitchFamily="18" charset="-122"/>
              <a:cs typeface="黑体-繁" panose="03000509000000000000" pitchFamily="65" charset="-122"/>
            </a:endParaRPr>
          </a:p>
        </p:txBody>
      </p:sp>
      <p:sp>
        <p:nvSpPr>
          <p:cNvPr id="26" name="TextBox 11">
            <a:extLst>
              <a:ext uri="{FF2B5EF4-FFF2-40B4-BE49-F238E27FC236}">
                <a16:creationId xmlns="" xmlns:a16="http://schemas.microsoft.com/office/drawing/2014/main" id="{B25C49B7-0966-40F5-B46B-E5FB46F563DD}"/>
              </a:ext>
            </a:extLst>
          </p:cNvPr>
          <p:cNvSpPr txBox="1">
            <a:spLocks noChangeArrowheads="1"/>
          </p:cNvSpPr>
          <p:nvPr/>
        </p:nvSpPr>
        <p:spPr bwMode="auto">
          <a:xfrm flipH="1">
            <a:off x="8793068" y="4343399"/>
            <a:ext cx="1746884" cy="861774"/>
          </a:xfrm>
          <a:prstGeom prst="rect">
            <a:avLst/>
          </a:prstGeom>
          <a:noFill/>
          <a:ln>
            <a:noFill/>
          </a:ln>
          <a:effectLs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5000" b="1" dirty="0">
                <a:solidFill>
                  <a:schemeClr val="tx1">
                    <a:lumMod val="85000"/>
                    <a:lumOff val="15000"/>
                  </a:schemeClr>
                </a:solidFill>
                <a:latin typeface="汉仪铸字木头人W" panose="00020600040101010101" pitchFamily="18" charset="-122"/>
                <a:ea typeface="汉仪铸字木头人W" panose="00020600040101010101" pitchFamily="18" charset="-122"/>
                <a:cs typeface="黑体-繁" panose="03000509000000000000" pitchFamily="65" charset="-122"/>
              </a:rPr>
              <a:t>跑步</a:t>
            </a:r>
            <a:endParaRPr lang="en-US" altLang="zh-CN" sz="5000" b="1" dirty="0">
              <a:solidFill>
                <a:schemeClr val="tx1">
                  <a:lumMod val="85000"/>
                  <a:lumOff val="15000"/>
                </a:schemeClr>
              </a:solidFill>
              <a:latin typeface="汉仪铸字木头人W" panose="00020600040101010101" pitchFamily="18" charset="-122"/>
              <a:ea typeface="汉仪铸字木头人W" panose="00020600040101010101" pitchFamily="18" charset="-122"/>
              <a:cs typeface="黑体-繁" panose="03000509000000000000" pitchFamily="65" charset="-122"/>
            </a:endParaRPr>
          </a:p>
        </p:txBody>
      </p:sp>
    </p:spTree>
    <p:extLst>
      <p:ext uri="{BB962C8B-B14F-4D97-AF65-F5344CB8AC3E}">
        <p14:creationId xmlns:p14="http://schemas.microsoft.com/office/powerpoint/2010/main" val="337725284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53" presetClass="entr" presetSubtype="16" fill="hold"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fltVal val="0"/>
                                          </p:val>
                                        </p:tav>
                                        <p:tav tm="100000">
                                          <p:val>
                                            <p:strVal val="#ppt_h"/>
                                          </p:val>
                                        </p:tav>
                                      </p:tavLst>
                                    </p:anim>
                                    <p:animEffect transition="in" filter="fade">
                                      <p:cBhvr>
                                        <p:cTn id="19" dur="500"/>
                                        <p:tgtEl>
                                          <p:spTgt spid="9"/>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24"/>
                                        </p:tgtEl>
                                        <p:attrNameLst>
                                          <p:attrName>style.visibility</p:attrName>
                                        </p:attrNameLst>
                                      </p:cBhvr>
                                      <p:to>
                                        <p:strVal val="visible"/>
                                      </p:to>
                                    </p:set>
                                    <p:animEffect transition="in" filter="fade">
                                      <p:cBhvr>
                                        <p:cTn id="24" dur="1000"/>
                                        <p:tgtEl>
                                          <p:spTgt spid="24"/>
                                        </p:tgtEl>
                                      </p:cBhvr>
                                    </p:animEffect>
                                    <p:anim calcmode="lin" valueType="num">
                                      <p:cBhvr>
                                        <p:cTn id="25" dur="1000" fill="hold"/>
                                        <p:tgtEl>
                                          <p:spTgt spid="24"/>
                                        </p:tgtEl>
                                        <p:attrNameLst>
                                          <p:attrName>ppt_x</p:attrName>
                                        </p:attrNameLst>
                                      </p:cBhvr>
                                      <p:tavLst>
                                        <p:tav tm="0">
                                          <p:val>
                                            <p:strVal val="#ppt_x"/>
                                          </p:val>
                                        </p:tav>
                                        <p:tav tm="100000">
                                          <p:val>
                                            <p:strVal val="#ppt_x"/>
                                          </p:val>
                                        </p:tav>
                                      </p:tavLst>
                                    </p:anim>
                                    <p:anim calcmode="lin" valueType="num">
                                      <p:cBhvr>
                                        <p:cTn id="26" dur="1000" fill="hold"/>
                                        <p:tgtEl>
                                          <p:spTgt spid="24"/>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25"/>
                                        </p:tgtEl>
                                        <p:attrNameLst>
                                          <p:attrName>style.visibility</p:attrName>
                                        </p:attrNameLst>
                                      </p:cBhvr>
                                      <p:to>
                                        <p:strVal val="visible"/>
                                      </p:to>
                                    </p:set>
                                    <p:animEffect transition="in" filter="fade">
                                      <p:cBhvr>
                                        <p:cTn id="29" dur="1000"/>
                                        <p:tgtEl>
                                          <p:spTgt spid="25"/>
                                        </p:tgtEl>
                                      </p:cBhvr>
                                    </p:animEffect>
                                    <p:anim calcmode="lin" valueType="num">
                                      <p:cBhvr>
                                        <p:cTn id="30" dur="1000" fill="hold"/>
                                        <p:tgtEl>
                                          <p:spTgt spid="25"/>
                                        </p:tgtEl>
                                        <p:attrNameLst>
                                          <p:attrName>ppt_x</p:attrName>
                                        </p:attrNameLst>
                                      </p:cBhvr>
                                      <p:tavLst>
                                        <p:tav tm="0">
                                          <p:val>
                                            <p:strVal val="#ppt_x"/>
                                          </p:val>
                                        </p:tav>
                                        <p:tav tm="100000">
                                          <p:val>
                                            <p:strVal val="#ppt_x"/>
                                          </p:val>
                                        </p:tav>
                                      </p:tavLst>
                                    </p:anim>
                                    <p:anim calcmode="lin" valueType="num">
                                      <p:cBhvr>
                                        <p:cTn id="31" dur="1000" fill="hold"/>
                                        <p:tgtEl>
                                          <p:spTgt spid="25"/>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26"/>
                                        </p:tgtEl>
                                        <p:attrNameLst>
                                          <p:attrName>style.visibility</p:attrName>
                                        </p:attrNameLst>
                                      </p:cBhvr>
                                      <p:to>
                                        <p:strVal val="visible"/>
                                      </p:to>
                                    </p:set>
                                    <p:animEffect transition="in" filter="fade">
                                      <p:cBhvr>
                                        <p:cTn id="34" dur="1000"/>
                                        <p:tgtEl>
                                          <p:spTgt spid="26"/>
                                        </p:tgtEl>
                                      </p:cBhvr>
                                    </p:animEffect>
                                    <p:anim calcmode="lin" valueType="num">
                                      <p:cBhvr>
                                        <p:cTn id="35" dur="1000" fill="hold"/>
                                        <p:tgtEl>
                                          <p:spTgt spid="26"/>
                                        </p:tgtEl>
                                        <p:attrNameLst>
                                          <p:attrName>ppt_x</p:attrName>
                                        </p:attrNameLst>
                                      </p:cBhvr>
                                      <p:tavLst>
                                        <p:tav tm="0">
                                          <p:val>
                                            <p:strVal val="#ppt_x"/>
                                          </p:val>
                                        </p:tav>
                                        <p:tav tm="100000">
                                          <p:val>
                                            <p:strVal val="#ppt_x"/>
                                          </p:val>
                                        </p:tav>
                                      </p:tavLst>
                                    </p:anim>
                                    <p:anim calcmode="lin" valueType="num">
                                      <p:cBhvr>
                                        <p:cTn id="36"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a:extLst>
              <a:ext uri="{FF2B5EF4-FFF2-40B4-BE49-F238E27FC236}">
                <a16:creationId xmlns="" xmlns:a16="http://schemas.microsoft.com/office/drawing/2014/main" id="{2656AD5C-6142-4735-AF48-C930CEC91429}"/>
              </a:ext>
            </a:extLst>
          </p:cNvPr>
          <p:cNvSpPr txBox="1"/>
          <p:nvPr/>
        </p:nvSpPr>
        <p:spPr>
          <a:xfrm>
            <a:off x="183028" y="196859"/>
            <a:ext cx="3279816" cy="707886"/>
          </a:xfrm>
          <a:prstGeom prst="rect">
            <a:avLst/>
          </a:prstGeom>
          <a:noFill/>
        </p:spPr>
        <p:txBody>
          <a:bodyPr wrap="square" rtlCol="0">
            <a:spAutoFit/>
          </a:bodyPr>
          <a:lstStyle/>
          <a:p>
            <a:pPr defTabSz="457200"/>
            <a:r>
              <a:rPr lang="zh-CN" altLang="en-US" sz="4000" b="1" dirty="0">
                <a:solidFill>
                  <a:srgbClr val="007AD6"/>
                </a:solidFill>
                <a:effectLst>
                  <a:outerShdw blurRad="38100" dist="38100" dir="2700000" algn="tl">
                    <a:srgbClr val="000000">
                      <a:alpha val="43137"/>
                    </a:srgbClr>
                  </a:outerShdw>
                </a:effectLst>
                <a:latin typeface="腾祥金砖黑简" panose="01010104010101010101" pitchFamily="2" charset="-122"/>
                <a:ea typeface="腾祥金砖黑简" panose="01010104010101010101" pitchFamily="2" charset="-122"/>
                <a:cs typeface="+mn-ea"/>
                <a:sym typeface="+mn-lt"/>
              </a:rPr>
              <a:t>我的生活</a:t>
            </a:r>
          </a:p>
        </p:txBody>
      </p:sp>
      <p:pic>
        <p:nvPicPr>
          <p:cNvPr id="3" name="图片 2">
            <a:extLst>
              <a:ext uri="{FF2B5EF4-FFF2-40B4-BE49-F238E27FC236}">
                <a16:creationId xmlns="" xmlns:a16="http://schemas.microsoft.com/office/drawing/2014/main" id="{F963880B-D6E0-4520-A6CB-D92848960D4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2579" t="22222" r="21632" b="10278"/>
          <a:stretch/>
        </p:blipFill>
        <p:spPr>
          <a:xfrm>
            <a:off x="1918269" y="1333500"/>
            <a:ext cx="3593583" cy="3105150"/>
          </a:xfrm>
          <a:prstGeom prst="rect">
            <a:avLst/>
          </a:prstGeom>
        </p:spPr>
      </p:pic>
      <p:pic>
        <p:nvPicPr>
          <p:cNvPr id="6" name="图片 5">
            <a:extLst>
              <a:ext uri="{FF2B5EF4-FFF2-40B4-BE49-F238E27FC236}">
                <a16:creationId xmlns="" xmlns:a16="http://schemas.microsoft.com/office/drawing/2014/main" id="{A150E376-A209-490E-B8BB-738278CA45FC}"/>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1235" t="16063" r="21081" b="12408"/>
          <a:stretch/>
        </p:blipFill>
        <p:spPr>
          <a:xfrm>
            <a:off x="6987082" y="1152524"/>
            <a:ext cx="3882749" cy="3438525"/>
          </a:xfrm>
          <a:prstGeom prst="rect">
            <a:avLst/>
          </a:prstGeom>
        </p:spPr>
      </p:pic>
      <p:sp>
        <p:nvSpPr>
          <p:cNvPr id="10" name="TextBox 11">
            <a:extLst>
              <a:ext uri="{FF2B5EF4-FFF2-40B4-BE49-F238E27FC236}">
                <a16:creationId xmlns="" xmlns:a16="http://schemas.microsoft.com/office/drawing/2014/main" id="{A2547B09-892C-42D2-9DF3-ABE12C5A93A1}"/>
              </a:ext>
            </a:extLst>
          </p:cNvPr>
          <p:cNvSpPr txBox="1">
            <a:spLocks noChangeArrowheads="1"/>
          </p:cNvSpPr>
          <p:nvPr/>
        </p:nvSpPr>
        <p:spPr bwMode="auto">
          <a:xfrm flipH="1">
            <a:off x="2841618" y="4591049"/>
            <a:ext cx="1746884" cy="861774"/>
          </a:xfrm>
          <a:prstGeom prst="rect">
            <a:avLst/>
          </a:prstGeom>
          <a:noFill/>
          <a:ln>
            <a:noFill/>
          </a:ln>
          <a:effectLs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5000" b="1" dirty="0">
                <a:solidFill>
                  <a:schemeClr val="tx1">
                    <a:lumMod val="85000"/>
                    <a:lumOff val="15000"/>
                  </a:schemeClr>
                </a:solidFill>
                <a:latin typeface="汉仪铸字木头人W" panose="00020600040101010101" pitchFamily="18" charset="-122"/>
                <a:ea typeface="汉仪铸字木头人W" panose="00020600040101010101" pitchFamily="18" charset="-122"/>
                <a:cs typeface="黑体-繁" panose="03000509000000000000" pitchFamily="65" charset="-122"/>
              </a:rPr>
              <a:t>研究</a:t>
            </a:r>
            <a:endParaRPr lang="en-US" altLang="zh-CN" sz="5000" b="1" dirty="0">
              <a:solidFill>
                <a:schemeClr val="tx1">
                  <a:lumMod val="85000"/>
                  <a:lumOff val="15000"/>
                </a:schemeClr>
              </a:solidFill>
              <a:latin typeface="汉仪铸字木头人W" panose="00020600040101010101" pitchFamily="18" charset="-122"/>
              <a:ea typeface="汉仪铸字木头人W" panose="00020600040101010101" pitchFamily="18" charset="-122"/>
              <a:cs typeface="黑体-繁" panose="03000509000000000000" pitchFamily="65" charset="-122"/>
            </a:endParaRPr>
          </a:p>
        </p:txBody>
      </p:sp>
      <p:sp>
        <p:nvSpPr>
          <p:cNvPr id="11" name="TextBox 11">
            <a:extLst>
              <a:ext uri="{FF2B5EF4-FFF2-40B4-BE49-F238E27FC236}">
                <a16:creationId xmlns="" xmlns:a16="http://schemas.microsoft.com/office/drawing/2014/main" id="{67C54107-1485-47A9-B72A-0595E9742A97}"/>
              </a:ext>
            </a:extLst>
          </p:cNvPr>
          <p:cNvSpPr txBox="1">
            <a:spLocks noChangeArrowheads="1"/>
          </p:cNvSpPr>
          <p:nvPr/>
        </p:nvSpPr>
        <p:spPr bwMode="auto">
          <a:xfrm flipH="1">
            <a:off x="7959764" y="4591049"/>
            <a:ext cx="2384386" cy="861774"/>
          </a:xfrm>
          <a:prstGeom prst="rect">
            <a:avLst/>
          </a:prstGeom>
          <a:noFill/>
          <a:ln>
            <a:noFill/>
          </a:ln>
          <a:effectLs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5000" b="1" dirty="0">
                <a:solidFill>
                  <a:schemeClr val="tx1">
                    <a:lumMod val="85000"/>
                    <a:lumOff val="15000"/>
                  </a:schemeClr>
                </a:solidFill>
                <a:latin typeface="汉仪铸字木头人W" panose="00020600040101010101" pitchFamily="18" charset="-122"/>
                <a:ea typeface="汉仪铸字木头人W" panose="00020600040101010101" pitchFamily="18" charset="-122"/>
                <a:cs typeface="黑体-繁" panose="03000509000000000000" pitchFamily="65" charset="-122"/>
              </a:rPr>
              <a:t>课外学习</a:t>
            </a:r>
            <a:endParaRPr lang="en-US" altLang="zh-CN" sz="5000" b="1" dirty="0">
              <a:solidFill>
                <a:schemeClr val="tx1">
                  <a:lumMod val="85000"/>
                  <a:lumOff val="15000"/>
                </a:schemeClr>
              </a:solidFill>
              <a:latin typeface="汉仪铸字木头人W" panose="00020600040101010101" pitchFamily="18" charset="-122"/>
              <a:ea typeface="汉仪铸字木头人W" panose="00020600040101010101" pitchFamily="18" charset="-122"/>
              <a:cs typeface="黑体-繁" panose="03000509000000000000" pitchFamily="65" charset="-122"/>
            </a:endParaRPr>
          </a:p>
        </p:txBody>
      </p:sp>
    </p:spTree>
    <p:extLst>
      <p:ext uri="{BB962C8B-B14F-4D97-AF65-F5344CB8AC3E}">
        <p14:creationId xmlns:p14="http://schemas.microsoft.com/office/powerpoint/2010/main" val="157374714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nodeType="with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1000"/>
                                        <p:tgtEl>
                                          <p:spTgt spid="10"/>
                                        </p:tgtEl>
                                      </p:cBhvr>
                                    </p:animEffect>
                                    <p:anim calcmode="lin" valueType="num">
                                      <p:cBhvr>
                                        <p:cTn id="20" dur="1000" fill="hold"/>
                                        <p:tgtEl>
                                          <p:spTgt spid="10"/>
                                        </p:tgtEl>
                                        <p:attrNameLst>
                                          <p:attrName>ppt_x</p:attrName>
                                        </p:attrNameLst>
                                      </p:cBhvr>
                                      <p:tavLst>
                                        <p:tav tm="0">
                                          <p:val>
                                            <p:strVal val="#ppt_x"/>
                                          </p:val>
                                        </p:tav>
                                        <p:tav tm="100000">
                                          <p:val>
                                            <p:strVal val="#ppt_x"/>
                                          </p:val>
                                        </p:tav>
                                      </p:tavLst>
                                    </p:anim>
                                    <p:anim calcmode="lin" valueType="num">
                                      <p:cBhvr>
                                        <p:cTn id="21" dur="1000" fill="hold"/>
                                        <p:tgtEl>
                                          <p:spTgt spid="10"/>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1000"/>
                                        <p:tgtEl>
                                          <p:spTgt spid="11"/>
                                        </p:tgtEl>
                                      </p:cBhvr>
                                    </p:animEffect>
                                    <p:anim calcmode="lin" valueType="num">
                                      <p:cBhvr>
                                        <p:cTn id="25" dur="1000" fill="hold"/>
                                        <p:tgtEl>
                                          <p:spTgt spid="11"/>
                                        </p:tgtEl>
                                        <p:attrNameLst>
                                          <p:attrName>ppt_x</p:attrName>
                                        </p:attrNameLst>
                                      </p:cBhvr>
                                      <p:tavLst>
                                        <p:tav tm="0">
                                          <p:val>
                                            <p:strVal val="#ppt_x"/>
                                          </p:val>
                                        </p:tav>
                                        <p:tav tm="100000">
                                          <p:val>
                                            <p:strVal val="#ppt_x"/>
                                          </p:val>
                                        </p:tav>
                                      </p:tavLst>
                                    </p:anim>
                                    <p:anim calcmode="lin" valueType="num">
                                      <p:cBhvr>
                                        <p:cTn id="26"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a:extLst>
              <a:ext uri="{FF2B5EF4-FFF2-40B4-BE49-F238E27FC236}">
                <a16:creationId xmlns="" xmlns:a16="http://schemas.microsoft.com/office/drawing/2014/main" id="{18D7E100-E03B-4814-9362-35740F383983}"/>
              </a:ext>
            </a:extLst>
          </p:cNvPr>
          <p:cNvSpPr txBox="1"/>
          <p:nvPr/>
        </p:nvSpPr>
        <p:spPr>
          <a:xfrm>
            <a:off x="183028" y="196859"/>
            <a:ext cx="3279816" cy="707886"/>
          </a:xfrm>
          <a:prstGeom prst="rect">
            <a:avLst/>
          </a:prstGeom>
          <a:noFill/>
        </p:spPr>
        <p:txBody>
          <a:bodyPr wrap="square" rtlCol="0">
            <a:spAutoFit/>
          </a:bodyPr>
          <a:lstStyle/>
          <a:p>
            <a:pPr defTabSz="457200"/>
            <a:r>
              <a:rPr lang="zh-CN" altLang="en-US" sz="4000" b="1" dirty="0">
                <a:solidFill>
                  <a:srgbClr val="007AD6"/>
                </a:solidFill>
                <a:effectLst>
                  <a:outerShdw blurRad="38100" dist="38100" dir="2700000" algn="tl">
                    <a:srgbClr val="000000">
                      <a:alpha val="43137"/>
                    </a:srgbClr>
                  </a:outerShdw>
                </a:effectLst>
                <a:latin typeface="腾祥金砖黑简" panose="01010104010101010101" pitchFamily="2" charset="-122"/>
                <a:ea typeface="腾祥金砖黑简" panose="01010104010101010101" pitchFamily="2" charset="-122"/>
                <a:cs typeface="+mn-ea"/>
                <a:sym typeface="+mn-lt"/>
              </a:rPr>
              <a:t>竞选目标</a:t>
            </a:r>
          </a:p>
        </p:txBody>
      </p:sp>
      <p:pic>
        <p:nvPicPr>
          <p:cNvPr id="10" name="图片 4" descr="5">
            <a:extLst>
              <a:ext uri="{FF2B5EF4-FFF2-40B4-BE49-F238E27FC236}">
                <a16:creationId xmlns="" xmlns:a16="http://schemas.microsoft.com/office/drawing/2014/main" id="{D66B981A-4840-4614-8E33-6E79085854F9}"/>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470390" y="1401357"/>
            <a:ext cx="7441925" cy="4502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矩形 10">
            <a:extLst>
              <a:ext uri="{FF2B5EF4-FFF2-40B4-BE49-F238E27FC236}">
                <a16:creationId xmlns="" xmlns:a16="http://schemas.microsoft.com/office/drawing/2014/main" id="{D4F3CE8B-B021-40E5-89DA-1E657A1A475A}"/>
              </a:ext>
            </a:extLst>
          </p:cNvPr>
          <p:cNvSpPr/>
          <p:nvPr/>
        </p:nvSpPr>
        <p:spPr>
          <a:xfrm>
            <a:off x="4123343" y="2103258"/>
            <a:ext cx="3945312" cy="1015663"/>
          </a:xfrm>
          <a:prstGeom prst="rect">
            <a:avLst/>
          </a:prstGeom>
        </p:spPr>
        <p:txBody>
          <a:bodyPr wrap="none">
            <a:spAutoFit/>
          </a:bodyPr>
          <a:lstStyle/>
          <a:p>
            <a:pPr algn="ctr" defTabSz="457200"/>
            <a:r>
              <a:rPr lang="zh-CN" altLang="en-US" sz="6000" b="1" dirty="0">
                <a:ln>
                  <a:solidFill>
                    <a:srgbClr val="004A82"/>
                  </a:solidFill>
                </a:ln>
                <a:solidFill>
                  <a:prstClr val="white"/>
                </a:solidFill>
                <a:effectLst>
                  <a:outerShdw blurRad="38100" dist="38100" dir="2700000" algn="tl">
                    <a:srgbClr val="000000">
                      <a:alpha val="43137"/>
                    </a:srgbClr>
                  </a:outerShdw>
                </a:effectLst>
                <a:latin typeface="汉仪铸字童年体W" panose="00020600040101010101" pitchFamily="18" charset="-122"/>
                <a:ea typeface="汉仪铸字童年体W" panose="00020600040101010101" pitchFamily="18" charset="-122"/>
                <a:cs typeface="+mn-ea"/>
                <a:sym typeface="+mn-lt"/>
              </a:rPr>
              <a:t>少先队大队委员</a:t>
            </a:r>
          </a:p>
        </p:txBody>
      </p:sp>
      <p:sp>
        <p:nvSpPr>
          <p:cNvPr id="12" name="矩形 11">
            <a:extLst>
              <a:ext uri="{FF2B5EF4-FFF2-40B4-BE49-F238E27FC236}">
                <a16:creationId xmlns="" xmlns:a16="http://schemas.microsoft.com/office/drawing/2014/main" id="{BA9C2187-9C6A-4A7D-8F3D-411620F66A73}"/>
              </a:ext>
            </a:extLst>
          </p:cNvPr>
          <p:cNvSpPr/>
          <p:nvPr/>
        </p:nvSpPr>
        <p:spPr>
          <a:xfrm>
            <a:off x="2979669" y="3118921"/>
            <a:ext cx="6232659" cy="1689052"/>
          </a:xfrm>
          <a:prstGeom prst="rect">
            <a:avLst/>
          </a:prstGeom>
        </p:spPr>
        <p:txBody>
          <a:bodyPr wrap="square">
            <a:spAutoFit/>
          </a:bodyPr>
          <a:lstStyle/>
          <a:p>
            <a:pPr algn="ctr" defTabSz="457200">
              <a:lnSpc>
                <a:spcPct val="150000"/>
              </a:lnSpc>
            </a:pPr>
            <a:r>
              <a:rPr lang="zh-CN" altLang="en-US" sz="2400" dirty="0">
                <a:solidFill>
                  <a:schemeClr val="tx1">
                    <a:lumMod val="85000"/>
                    <a:lumOff val="15000"/>
                  </a:schemeClr>
                </a:solidFill>
                <a:latin typeface="华康少女文字W5(P)" panose="040F0500000000000000" pitchFamily="82" charset="-122"/>
                <a:ea typeface="华康少女文字W5(P)" panose="040F0500000000000000" pitchFamily="82" charset="-122"/>
                <a:cs typeface="+mn-ea"/>
                <a:sym typeface="+mn-lt"/>
              </a:rPr>
              <a:t>我主要的竞选目标，如果这次我可以当选少先队大队委员，统领好少先队集体，配合老师的工作，争做优秀少先队集体。</a:t>
            </a:r>
          </a:p>
        </p:txBody>
      </p:sp>
    </p:spTree>
    <p:extLst>
      <p:ext uri="{BB962C8B-B14F-4D97-AF65-F5344CB8AC3E}">
        <p14:creationId xmlns:p14="http://schemas.microsoft.com/office/powerpoint/2010/main" val="238871401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circle(in)">
                                      <p:cBhvr>
                                        <p:cTn id="7" dur="2000"/>
                                        <p:tgtEl>
                                          <p:spTgt spid="10"/>
                                        </p:tgtEl>
                                      </p:cBhvr>
                                    </p:animEffect>
                                  </p:childTnLst>
                                </p:cTn>
                              </p:par>
                            </p:childTnLst>
                          </p:cTn>
                        </p:par>
                        <p:par>
                          <p:cTn id="8" fill="hold">
                            <p:stCondLst>
                              <p:cond delay="2000"/>
                            </p:stCondLst>
                            <p:childTnLst>
                              <p:par>
                                <p:cTn id="9" presetID="38" presetClass="entr" presetSubtype="0" accel="50000" fill="hold" grpId="0" nodeType="afterEffect">
                                  <p:stCondLst>
                                    <p:cond delay="0"/>
                                  </p:stCondLst>
                                  <p:iterate type="lt">
                                    <p:tmPct val="50000"/>
                                  </p:iterate>
                                  <p:childTnLst>
                                    <p:set>
                                      <p:cBhvr>
                                        <p:cTn id="10" dur="1" fill="hold">
                                          <p:stCondLst>
                                            <p:cond delay="0"/>
                                          </p:stCondLst>
                                        </p:cTn>
                                        <p:tgtEl>
                                          <p:spTgt spid="11"/>
                                        </p:tgtEl>
                                        <p:attrNameLst>
                                          <p:attrName>style.visibility</p:attrName>
                                        </p:attrNameLst>
                                      </p:cBhvr>
                                      <p:to>
                                        <p:strVal val="visible"/>
                                      </p:to>
                                    </p:set>
                                    <p:set>
                                      <p:cBhvr>
                                        <p:cTn id="11" dur="227" fill="hold">
                                          <p:stCondLst>
                                            <p:cond delay="0"/>
                                          </p:stCondLst>
                                        </p:cTn>
                                        <p:tgtEl>
                                          <p:spTgt spid="11"/>
                                        </p:tgtEl>
                                        <p:attrNameLst>
                                          <p:attrName>style.rotation</p:attrName>
                                        </p:attrNameLst>
                                      </p:cBhvr>
                                      <p:to>
                                        <p:strVal val="-45.0"/>
                                      </p:to>
                                    </p:set>
                                    <p:anim calcmode="lin" valueType="num">
                                      <p:cBhvr>
                                        <p:cTn id="12" dur="227" fill="hold">
                                          <p:stCondLst>
                                            <p:cond delay="227"/>
                                          </p:stCondLst>
                                        </p:cTn>
                                        <p:tgtEl>
                                          <p:spTgt spid="11"/>
                                        </p:tgtEl>
                                        <p:attrNameLst>
                                          <p:attrName>style.rotation</p:attrName>
                                        </p:attrNameLst>
                                      </p:cBhvr>
                                      <p:tavLst>
                                        <p:tav tm="0">
                                          <p:val>
                                            <p:fltVal val="-45"/>
                                          </p:val>
                                        </p:tav>
                                        <p:tav tm="69900">
                                          <p:val>
                                            <p:fltVal val="45"/>
                                          </p:val>
                                        </p:tav>
                                        <p:tav tm="100000">
                                          <p:val>
                                            <p:fltVal val="0"/>
                                          </p:val>
                                        </p:tav>
                                      </p:tavLst>
                                    </p:anim>
                                    <p:anim calcmode="lin" valueType="num">
                                      <p:cBhvr>
                                        <p:cTn id="13" dur="227" fill="hold">
                                          <p:stCondLst>
                                            <p:cond delay="0"/>
                                          </p:stCondLst>
                                        </p:cTn>
                                        <p:tgtEl>
                                          <p:spTgt spid="11"/>
                                        </p:tgtEl>
                                        <p:attrNameLst>
                                          <p:attrName>ppt_y</p:attrName>
                                        </p:attrNameLst>
                                      </p:cBhvr>
                                      <p:tavLst>
                                        <p:tav tm="0">
                                          <p:val>
                                            <p:strVal val="#ppt_y-1"/>
                                          </p:val>
                                        </p:tav>
                                        <p:tav tm="100000">
                                          <p:val>
                                            <p:strVal val="#ppt_y-(0.354*#ppt_w-0.172*#ppt_h)"/>
                                          </p:val>
                                        </p:tav>
                                      </p:tavLst>
                                    </p:anim>
                                    <p:anim calcmode="lin" valueType="num">
                                      <p:cBhvr>
                                        <p:cTn id="14" dur="78" decel="50000" autoRev="1" fill="hold">
                                          <p:stCondLst>
                                            <p:cond delay="227"/>
                                          </p:stCondLst>
                                        </p:cTn>
                                        <p:tgtEl>
                                          <p:spTgt spid="11"/>
                                        </p:tgtEl>
                                        <p:attrNameLst>
                                          <p:attrName>ppt_y</p:attrName>
                                        </p:attrNameLst>
                                      </p:cBhvr>
                                      <p:tavLst>
                                        <p:tav tm="0">
                                          <p:val>
                                            <p:strVal val="#ppt_y-(0.354*#ppt_w-0.172*#ppt_h)"/>
                                          </p:val>
                                        </p:tav>
                                        <p:tav tm="100000">
                                          <p:val>
                                            <p:strVal val="#ppt_y-(0.354*#ppt_w-0.172*#ppt_h)-#ppt_h/2"/>
                                          </p:val>
                                        </p:tav>
                                      </p:tavLst>
                                    </p:anim>
                                    <p:anim calcmode="lin" valueType="num">
                                      <p:cBhvr>
                                        <p:cTn id="15" dur="68" fill="hold">
                                          <p:stCondLst>
                                            <p:cond delay="432"/>
                                          </p:stCondLst>
                                        </p:cTn>
                                        <p:tgtEl>
                                          <p:spTgt spid="11"/>
                                        </p:tgtEl>
                                        <p:attrNameLst>
                                          <p:attrName>ppt_y</p:attrName>
                                        </p:attrNameLst>
                                      </p:cBhvr>
                                      <p:tavLst>
                                        <p:tav tm="0">
                                          <p:val>
                                            <p:strVal val="#ppt_y-(0.354*#ppt_w-0.172*#ppt_h)"/>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fade">
                                      <p:cBhvr>
                                        <p:cTn id="20" dur="1000"/>
                                        <p:tgtEl>
                                          <p:spTgt spid="12"/>
                                        </p:tgtEl>
                                      </p:cBhvr>
                                    </p:animEffect>
                                    <p:anim calcmode="lin" valueType="num">
                                      <p:cBhvr>
                                        <p:cTn id="21" dur="1000" fill="hold"/>
                                        <p:tgtEl>
                                          <p:spTgt spid="12"/>
                                        </p:tgtEl>
                                        <p:attrNameLst>
                                          <p:attrName>ppt_x</p:attrName>
                                        </p:attrNameLst>
                                      </p:cBhvr>
                                      <p:tavLst>
                                        <p:tav tm="0">
                                          <p:val>
                                            <p:strVal val="#ppt_x"/>
                                          </p:val>
                                        </p:tav>
                                        <p:tav tm="100000">
                                          <p:val>
                                            <p:strVal val="#ppt_x"/>
                                          </p:val>
                                        </p:tav>
                                      </p:tavLst>
                                    </p:anim>
                                    <p:anim calcmode="lin" valueType="num">
                                      <p:cBhvr>
                                        <p:cTn id="22"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11">
            <a:extLst>
              <a:ext uri="{FF2B5EF4-FFF2-40B4-BE49-F238E27FC236}">
                <a16:creationId xmlns="" xmlns:a16="http://schemas.microsoft.com/office/drawing/2014/main" id="{0543268F-061A-4D71-9CA9-9FCDBDDE8416}"/>
              </a:ext>
            </a:extLst>
          </p:cNvPr>
          <p:cNvSpPr txBox="1"/>
          <p:nvPr/>
        </p:nvSpPr>
        <p:spPr>
          <a:xfrm>
            <a:off x="183028" y="196859"/>
            <a:ext cx="3279816" cy="707886"/>
          </a:xfrm>
          <a:prstGeom prst="rect">
            <a:avLst/>
          </a:prstGeom>
          <a:noFill/>
        </p:spPr>
        <p:txBody>
          <a:bodyPr wrap="square" rtlCol="0">
            <a:spAutoFit/>
          </a:bodyPr>
          <a:lstStyle/>
          <a:p>
            <a:pPr defTabSz="457200"/>
            <a:r>
              <a:rPr lang="zh-CN" altLang="en-US" sz="4000" b="1" dirty="0">
                <a:solidFill>
                  <a:srgbClr val="007AD6"/>
                </a:solidFill>
                <a:effectLst>
                  <a:outerShdw blurRad="38100" dist="38100" dir="2700000" algn="tl">
                    <a:srgbClr val="000000">
                      <a:alpha val="43137"/>
                    </a:srgbClr>
                  </a:outerShdw>
                </a:effectLst>
                <a:latin typeface="腾祥金砖黑简" panose="01010104010101010101" pitchFamily="2" charset="-122"/>
                <a:ea typeface="腾祥金砖黑简" panose="01010104010101010101" pitchFamily="2" charset="-122"/>
                <a:cs typeface="+mn-ea"/>
                <a:sym typeface="+mn-lt"/>
              </a:rPr>
              <a:t>如果我当选</a:t>
            </a:r>
          </a:p>
        </p:txBody>
      </p:sp>
      <p:grpSp>
        <p:nvGrpSpPr>
          <p:cNvPr id="2" name="组合 1">
            <a:extLst>
              <a:ext uri="{FF2B5EF4-FFF2-40B4-BE49-F238E27FC236}">
                <a16:creationId xmlns="" xmlns:a16="http://schemas.microsoft.com/office/drawing/2014/main" id="{785DE790-CB94-4ADB-BFB3-7EA6FFC0D706}"/>
              </a:ext>
            </a:extLst>
          </p:cNvPr>
          <p:cNvGrpSpPr/>
          <p:nvPr/>
        </p:nvGrpSpPr>
        <p:grpSpPr>
          <a:xfrm>
            <a:off x="3462844" y="1411478"/>
            <a:ext cx="7252313" cy="707886"/>
            <a:chOff x="1624987" y="1621028"/>
            <a:chExt cx="7252313" cy="707886"/>
          </a:xfrm>
        </p:grpSpPr>
        <p:sp>
          <p:nvSpPr>
            <p:cNvPr id="18" name=" 167">
              <a:extLst>
                <a:ext uri="{FF2B5EF4-FFF2-40B4-BE49-F238E27FC236}">
                  <a16:creationId xmlns="" xmlns:a16="http://schemas.microsoft.com/office/drawing/2014/main" id="{509171E0-78C7-40C6-B431-5A1A4F45AEB5}"/>
                </a:ext>
              </a:extLst>
            </p:cNvPr>
            <p:cNvSpPr/>
            <p:nvPr/>
          </p:nvSpPr>
          <p:spPr>
            <a:xfrm>
              <a:off x="1624987" y="1621028"/>
              <a:ext cx="7252313" cy="707886"/>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r" fontAlgn="auto">
                <a:spcBef>
                  <a:spcPts val="0"/>
                </a:spcBef>
                <a:spcAft>
                  <a:spcPts val="0"/>
                </a:spcAft>
                <a:defRPr/>
              </a:pPr>
              <a:endParaRPr lang="zh-CN" altLang="zh-CN" noProof="1">
                <a:solidFill>
                  <a:schemeClr val="accent1">
                    <a:lumMod val="75000"/>
                  </a:schemeClr>
                </a:solidFill>
                <a:latin typeface="微软雅黑" panose="020B0503020204020204" pitchFamily="34" charset="-122"/>
                <a:ea typeface="微软雅黑" panose="020B0503020204020204" pitchFamily="34" charset="-122"/>
                <a:cs typeface="+mj-cs"/>
                <a:sym typeface="+mn-ea"/>
              </a:endParaRPr>
            </a:p>
          </p:txBody>
        </p:sp>
        <p:sp>
          <p:nvSpPr>
            <p:cNvPr id="14" name="文本框 13">
              <a:extLst>
                <a:ext uri="{FF2B5EF4-FFF2-40B4-BE49-F238E27FC236}">
                  <a16:creationId xmlns="" xmlns:a16="http://schemas.microsoft.com/office/drawing/2014/main" id="{3A92181F-19FD-47BA-A06A-AAE9FE6C30C9}"/>
                </a:ext>
              </a:extLst>
            </p:cNvPr>
            <p:cNvSpPr txBox="1"/>
            <p:nvPr/>
          </p:nvSpPr>
          <p:spPr>
            <a:xfrm>
              <a:off x="1822936" y="1754216"/>
              <a:ext cx="7054364" cy="434651"/>
            </a:xfrm>
            <a:prstGeom prst="rect">
              <a:avLst/>
            </a:prstGeom>
            <a:noFill/>
          </p:spPr>
          <p:txBody>
            <a:bodyPr wrap="square" rtlCol="0">
              <a:spAutoFit/>
            </a:bodyPr>
            <a:lstStyle/>
            <a:p>
              <a:pPr>
                <a:lnSpc>
                  <a:spcPct val="150000"/>
                </a:lnSpc>
                <a:defRPr/>
              </a:pPr>
              <a:r>
                <a:rPr lang="zh-CN" altLang="en-US" sz="1600" dirty="0">
                  <a:solidFill>
                    <a:schemeClr val="tx1">
                      <a:lumMod val="85000"/>
                      <a:lumOff val="15000"/>
                    </a:schemeClr>
                  </a:solidFill>
                  <a:latin typeface="华康少女文字W5(P)" panose="040F0500000000000000" pitchFamily="82" charset="-122"/>
                  <a:ea typeface="华康少女文字W5(P)" panose="040F0500000000000000" pitchFamily="82" charset="-122"/>
                  <a:cs typeface="+mn-ea"/>
                  <a:sym typeface="+mn-lt"/>
                </a:rPr>
                <a:t>发挥模范带头作用，用自己的言行感染身边的同学们，营造和谐的班级氛围。</a:t>
              </a:r>
            </a:p>
          </p:txBody>
        </p:sp>
      </p:grpSp>
      <p:grpSp>
        <p:nvGrpSpPr>
          <p:cNvPr id="21" name="组合 20">
            <a:extLst>
              <a:ext uri="{FF2B5EF4-FFF2-40B4-BE49-F238E27FC236}">
                <a16:creationId xmlns="" xmlns:a16="http://schemas.microsoft.com/office/drawing/2014/main" id="{83ABD729-82B6-4EB5-8214-70FC754AC1DA}"/>
              </a:ext>
            </a:extLst>
          </p:cNvPr>
          <p:cNvGrpSpPr/>
          <p:nvPr/>
        </p:nvGrpSpPr>
        <p:grpSpPr>
          <a:xfrm>
            <a:off x="3462844" y="2436635"/>
            <a:ext cx="7252313" cy="707886"/>
            <a:chOff x="1624987" y="1621028"/>
            <a:chExt cx="7252313" cy="707886"/>
          </a:xfrm>
        </p:grpSpPr>
        <p:sp>
          <p:nvSpPr>
            <p:cNvPr id="22" name=" 167">
              <a:extLst>
                <a:ext uri="{FF2B5EF4-FFF2-40B4-BE49-F238E27FC236}">
                  <a16:creationId xmlns="" xmlns:a16="http://schemas.microsoft.com/office/drawing/2014/main" id="{79CF4E78-A8BB-4BCC-85D1-6594AE21E1DE}"/>
                </a:ext>
              </a:extLst>
            </p:cNvPr>
            <p:cNvSpPr/>
            <p:nvPr/>
          </p:nvSpPr>
          <p:spPr>
            <a:xfrm>
              <a:off x="1624987" y="1621028"/>
              <a:ext cx="7252313" cy="707886"/>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r" fontAlgn="auto">
                <a:spcBef>
                  <a:spcPts val="0"/>
                </a:spcBef>
                <a:spcAft>
                  <a:spcPts val="0"/>
                </a:spcAft>
                <a:defRPr/>
              </a:pPr>
              <a:endParaRPr lang="zh-CN" altLang="zh-CN" noProof="1">
                <a:solidFill>
                  <a:schemeClr val="accent1">
                    <a:lumMod val="75000"/>
                  </a:schemeClr>
                </a:solidFill>
                <a:latin typeface="微软雅黑" panose="020B0503020204020204" pitchFamily="34" charset="-122"/>
                <a:ea typeface="微软雅黑" panose="020B0503020204020204" pitchFamily="34" charset="-122"/>
                <a:cs typeface="+mj-cs"/>
                <a:sym typeface="+mn-ea"/>
              </a:endParaRPr>
            </a:p>
          </p:txBody>
        </p:sp>
        <p:sp>
          <p:nvSpPr>
            <p:cNvPr id="23" name="文本框 22">
              <a:extLst>
                <a:ext uri="{FF2B5EF4-FFF2-40B4-BE49-F238E27FC236}">
                  <a16:creationId xmlns="" xmlns:a16="http://schemas.microsoft.com/office/drawing/2014/main" id="{316BE193-E8DF-4993-B38F-3CA396E953E6}"/>
                </a:ext>
              </a:extLst>
            </p:cNvPr>
            <p:cNvSpPr txBox="1"/>
            <p:nvPr/>
          </p:nvSpPr>
          <p:spPr>
            <a:xfrm>
              <a:off x="1822936" y="1754216"/>
              <a:ext cx="7054364" cy="418191"/>
            </a:xfrm>
            <a:prstGeom prst="rect">
              <a:avLst/>
            </a:prstGeom>
            <a:noFill/>
          </p:spPr>
          <p:txBody>
            <a:bodyPr wrap="square" rtlCol="0">
              <a:spAutoFit/>
            </a:bodyPr>
            <a:lstStyle/>
            <a:p>
              <a:pPr>
                <a:lnSpc>
                  <a:spcPct val="150000"/>
                </a:lnSpc>
                <a:defRPr/>
              </a:pPr>
              <a:r>
                <a:rPr lang="zh-CN" altLang="en-US" sz="1600" dirty="0">
                  <a:solidFill>
                    <a:schemeClr val="tx1">
                      <a:lumMod val="85000"/>
                      <a:lumOff val="15000"/>
                    </a:schemeClr>
                  </a:solidFill>
                  <a:latin typeface="华康少女文字W5(P)" panose="040F0500000000000000" pitchFamily="82" charset="-122"/>
                  <a:ea typeface="华康少女文字W5(P)" panose="040F0500000000000000" pitchFamily="82" charset="-122"/>
                  <a:cs typeface="+mn-ea"/>
                  <a:sym typeface="+mn-lt"/>
                </a:rPr>
                <a:t>我会继续热心帮助同学，为大家服务好，</a:t>
              </a:r>
            </a:p>
          </p:txBody>
        </p:sp>
      </p:grpSp>
      <p:grpSp>
        <p:nvGrpSpPr>
          <p:cNvPr id="24" name="组合 23">
            <a:extLst>
              <a:ext uri="{FF2B5EF4-FFF2-40B4-BE49-F238E27FC236}">
                <a16:creationId xmlns="" xmlns:a16="http://schemas.microsoft.com/office/drawing/2014/main" id="{9CECCB63-CAFC-4CED-930B-76567E4AB68F}"/>
              </a:ext>
            </a:extLst>
          </p:cNvPr>
          <p:cNvGrpSpPr/>
          <p:nvPr/>
        </p:nvGrpSpPr>
        <p:grpSpPr>
          <a:xfrm>
            <a:off x="3462844" y="3461792"/>
            <a:ext cx="7252313" cy="707886"/>
            <a:chOff x="1624987" y="1621028"/>
            <a:chExt cx="7252313" cy="707886"/>
          </a:xfrm>
        </p:grpSpPr>
        <p:sp>
          <p:nvSpPr>
            <p:cNvPr id="25" name=" 167">
              <a:extLst>
                <a:ext uri="{FF2B5EF4-FFF2-40B4-BE49-F238E27FC236}">
                  <a16:creationId xmlns="" xmlns:a16="http://schemas.microsoft.com/office/drawing/2014/main" id="{9B2E7241-7487-4881-948E-F8C6039D7798}"/>
                </a:ext>
              </a:extLst>
            </p:cNvPr>
            <p:cNvSpPr/>
            <p:nvPr/>
          </p:nvSpPr>
          <p:spPr>
            <a:xfrm>
              <a:off x="1624987" y="1621028"/>
              <a:ext cx="7252313" cy="707886"/>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r" fontAlgn="auto">
                <a:spcBef>
                  <a:spcPts val="0"/>
                </a:spcBef>
                <a:spcAft>
                  <a:spcPts val="0"/>
                </a:spcAft>
                <a:defRPr/>
              </a:pPr>
              <a:endParaRPr lang="zh-CN" altLang="zh-CN" noProof="1">
                <a:solidFill>
                  <a:schemeClr val="accent1">
                    <a:lumMod val="75000"/>
                  </a:schemeClr>
                </a:solidFill>
                <a:latin typeface="微软雅黑" panose="020B0503020204020204" pitchFamily="34" charset="-122"/>
                <a:ea typeface="微软雅黑" panose="020B0503020204020204" pitchFamily="34" charset="-122"/>
                <a:cs typeface="+mj-cs"/>
                <a:sym typeface="+mn-ea"/>
              </a:endParaRPr>
            </a:p>
          </p:txBody>
        </p:sp>
        <p:sp>
          <p:nvSpPr>
            <p:cNvPr id="26" name="文本框 25">
              <a:extLst>
                <a:ext uri="{FF2B5EF4-FFF2-40B4-BE49-F238E27FC236}">
                  <a16:creationId xmlns="" xmlns:a16="http://schemas.microsoft.com/office/drawing/2014/main" id="{D258742A-BBC7-4B26-BAAF-BE52769DB9D9}"/>
                </a:ext>
              </a:extLst>
            </p:cNvPr>
            <p:cNvSpPr txBox="1"/>
            <p:nvPr/>
          </p:nvSpPr>
          <p:spPr>
            <a:xfrm>
              <a:off x="1822936" y="1754216"/>
              <a:ext cx="7054364" cy="418191"/>
            </a:xfrm>
            <a:prstGeom prst="rect">
              <a:avLst/>
            </a:prstGeom>
            <a:noFill/>
          </p:spPr>
          <p:txBody>
            <a:bodyPr wrap="square" rtlCol="0">
              <a:spAutoFit/>
            </a:bodyPr>
            <a:lstStyle/>
            <a:p>
              <a:pPr>
                <a:lnSpc>
                  <a:spcPct val="150000"/>
                </a:lnSpc>
                <a:defRPr/>
              </a:pPr>
              <a:r>
                <a:rPr lang="zh-CN" altLang="en-US" sz="1600" dirty="0">
                  <a:solidFill>
                    <a:schemeClr val="tx1">
                      <a:lumMod val="85000"/>
                      <a:lumOff val="15000"/>
                    </a:schemeClr>
                  </a:solidFill>
                  <a:latin typeface="华康少女文字W5(P)" panose="040F0500000000000000" pitchFamily="82" charset="-122"/>
                  <a:ea typeface="华康少女文字W5(P)" panose="040F0500000000000000" pitchFamily="82" charset="-122"/>
                  <a:cs typeface="+mn-ea"/>
                  <a:sym typeface="+mn-lt"/>
                </a:rPr>
                <a:t>我会和大家共同努力，为班级争取更多的荣誉。</a:t>
              </a:r>
            </a:p>
          </p:txBody>
        </p:sp>
      </p:grpSp>
      <p:grpSp>
        <p:nvGrpSpPr>
          <p:cNvPr id="27" name="组合 26">
            <a:extLst>
              <a:ext uri="{FF2B5EF4-FFF2-40B4-BE49-F238E27FC236}">
                <a16:creationId xmlns="" xmlns:a16="http://schemas.microsoft.com/office/drawing/2014/main" id="{AFF883F1-B542-480B-A8CE-61B1D6FD6EAC}"/>
              </a:ext>
            </a:extLst>
          </p:cNvPr>
          <p:cNvGrpSpPr/>
          <p:nvPr/>
        </p:nvGrpSpPr>
        <p:grpSpPr>
          <a:xfrm>
            <a:off x="3462844" y="4486950"/>
            <a:ext cx="7252313" cy="707886"/>
            <a:chOff x="1624987" y="1621028"/>
            <a:chExt cx="7252313" cy="707886"/>
          </a:xfrm>
        </p:grpSpPr>
        <p:sp>
          <p:nvSpPr>
            <p:cNvPr id="28" name=" 167">
              <a:extLst>
                <a:ext uri="{FF2B5EF4-FFF2-40B4-BE49-F238E27FC236}">
                  <a16:creationId xmlns="" xmlns:a16="http://schemas.microsoft.com/office/drawing/2014/main" id="{6C4EE601-6E8E-4CAB-AE0E-D695046A206B}"/>
                </a:ext>
              </a:extLst>
            </p:cNvPr>
            <p:cNvSpPr/>
            <p:nvPr/>
          </p:nvSpPr>
          <p:spPr>
            <a:xfrm>
              <a:off x="1624987" y="1621028"/>
              <a:ext cx="7252313" cy="707886"/>
            </a:xfrm>
            <a:prstGeom prst="round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r" fontAlgn="auto">
                <a:spcBef>
                  <a:spcPts val="0"/>
                </a:spcBef>
                <a:spcAft>
                  <a:spcPts val="0"/>
                </a:spcAft>
                <a:defRPr/>
              </a:pPr>
              <a:endParaRPr lang="zh-CN" altLang="zh-CN" noProof="1">
                <a:solidFill>
                  <a:schemeClr val="accent1">
                    <a:lumMod val="75000"/>
                  </a:schemeClr>
                </a:solidFill>
                <a:latin typeface="微软雅黑" panose="020B0503020204020204" pitchFamily="34" charset="-122"/>
                <a:ea typeface="微软雅黑" panose="020B0503020204020204" pitchFamily="34" charset="-122"/>
                <a:cs typeface="+mj-cs"/>
                <a:sym typeface="+mn-ea"/>
              </a:endParaRPr>
            </a:p>
          </p:txBody>
        </p:sp>
        <p:sp>
          <p:nvSpPr>
            <p:cNvPr id="29" name="文本框 28">
              <a:extLst>
                <a:ext uri="{FF2B5EF4-FFF2-40B4-BE49-F238E27FC236}">
                  <a16:creationId xmlns="" xmlns:a16="http://schemas.microsoft.com/office/drawing/2014/main" id="{6ABD0AFD-EFEF-43A9-8692-8596B06351FC}"/>
                </a:ext>
              </a:extLst>
            </p:cNvPr>
            <p:cNvSpPr txBox="1"/>
            <p:nvPr/>
          </p:nvSpPr>
          <p:spPr>
            <a:xfrm>
              <a:off x="1822936" y="1754216"/>
              <a:ext cx="7054364" cy="418191"/>
            </a:xfrm>
            <a:prstGeom prst="rect">
              <a:avLst/>
            </a:prstGeom>
            <a:noFill/>
          </p:spPr>
          <p:txBody>
            <a:bodyPr wrap="square" rtlCol="0">
              <a:spAutoFit/>
            </a:bodyPr>
            <a:lstStyle/>
            <a:p>
              <a:pPr>
                <a:lnSpc>
                  <a:spcPct val="150000"/>
                </a:lnSpc>
                <a:defRPr/>
              </a:pPr>
              <a:r>
                <a:rPr lang="zh-CN" altLang="en-US" sz="1600" dirty="0">
                  <a:solidFill>
                    <a:schemeClr val="tx1">
                      <a:lumMod val="85000"/>
                      <a:lumOff val="15000"/>
                    </a:schemeClr>
                  </a:solidFill>
                  <a:latin typeface="华康少女文字W5(P)" panose="040F0500000000000000" pitchFamily="82" charset="-122"/>
                  <a:ea typeface="华康少女文字W5(P)" panose="040F0500000000000000" pitchFamily="82" charset="-122"/>
                  <a:cs typeface="+mn-ea"/>
                  <a:sym typeface="+mn-lt"/>
                </a:rPr>
                <a:t>让四（一）班更加团结，大家共同进步。</a:t>
              </a:r>
            </a:p>
          </p:txBody>
        </p:sp>
      </p:grpSp>
      <p:grpSp>
        <p:nvGrpSpPr>
          <p:cNvPr id="30" name="组合 29">
            <a:extLst>
              <a:ext uri="{FF2B5EF4-FFF2-40B4-BE49-F238E27FC236}">
                <a16:creationId xmlns="" xmlns:a16="http://schemas.microsoft.com/office/drawing/2014/main" id="{5255F58B-75D0-4F56-8552-B6D77A388DA2}"/>
              </a:ext>
            </a:extLst>
          </p:cNvPr>
          <p:cNvGrpSpPr/>
          <p:nvPr/>
        </p:nvGrpSpPr>
        <p:grpSpPr>
          <a:xfrm>
            <a:off x="1703171" y="1254250"/>
            <a:ext cx="1353918" cy="912635"/>
            <a:chOff x="927463" y="2113089"/>
            <a:chExt cx="2168434" cy="1461676"/>
          </a:xfrm>
          <a:effectLst>
            <a:outerShdw blurRad="63500" sx="102000" sy="102000" algn="ctr" rotWithShape="0">
              <a:prstClr val="black">
                <a:alpha val="40000"/>
              </a:prstClr>
            </a:outerShdw>
          </a:effectLst>
        </p:grpSpPr>
        <p:sp>
          <p:nvSpPr>
            <p:cNvPr id="31" name="任意多边形 40">
              <a:extLst>
                <a:ext uri="{FF2B5EF4-FFF2-40B4-BE49-F238E27FC236}">
                  <a16:creationId xmlns="" xmlns:a16="http://schemas.microsoft.com/office/drawing/2014/main" id="{DFF48E05-46B0-40F4-B435-D0AC66D1A1F0}"/>
                </a:ext>
              </a:extLst>
            </p:cNvPr>
            <p:cNvSpPr/>
            <p:nvPr/>
          </p:nvSpPr>
          <p:spPr>
            <a:xfrm>
              <a:off x="927463" y="2113089"/>
              <a:ext cx="2168434" cy="1461676"/>
            </a:xfrm>
            <a:custGeom>
              <a:avLst/>
              <a:gdLst>
                <a:gd name="connsiteX0" fmla="*/ 848295 w 2193721"/>
                <a:gd name="connsiteY0" fmla="*/ 0 h 1287656"/>
                <a:gd name="connsiteX1" fmla="*/ 1245190 w 2193721"/>
                <a:gd name="connsiteY1" fmla="*/ 187175 h 1287656"/>
                <a:gd name="connsiteX2" fmla="*/ 1247057 w 2193721"/>
                <a:gd name="connsiteY2" fmla="*/ 190251 h 1287656"/>
                <a:gd name="connsiteX3" fmla="*/ 1293798 w 2193721"/>
                <a:gd name="connsiteY3" fmla="*/ 151686 h 1287656"/>
                <a:gd name="connsiteX4" fmla="*/ 1546059 w 2193721"/>
                <a:gd name="connsiteY4" fmla="*/ 74631 h 1287656"/>
                <a:gd name="connsiteX5" fmla="*/ 1988077 w 2193721"/>
                <a:gd name="connsiteY5" fmla="*/ 434886 h 1287656"/>
                <a:gd name="connsiteX6" fmla="*/ 1996026 w 2193721"/>
                <a:gd name="connsiteY6" fmla="*/ 513739 h 1287656"/>
                <a:gd name="connsiteX7" fmla="*/ 1997899 w 2193721"/>
                <a:gd name="connsiteY7" fmla="*/ 514320 h 1287656"/>
                <a:gd name="connsiteX8" fmla="*/ 2193721 w 2193721"/>
                <a:gd name="connsiteY8" fmla="*/ 809747 h 1287656"/>
                <a:gd name="connsiteX9" fmla="*/ 2168525 w 2193721"/>
                <a:gd name="connsiteY9" fmla="*/ 934548 h 1287656"/>
                <a:gd name="connsiteX10" fmla="*/ 2158204 w 2193721"/>
                <a:gd name="connsiteY10" fmla="*/ 949857 h 1287656"/>
                <a:gd name="connsiteX11" fmla="*/ 2155874 w 2193721"/>
                <a:gd name="connsiteY11" fmla="*/ 961402 h 1287656"/>
                <a:gd name="connsiteX12" fmla="*/ 1967977 w 2193721"/>
                <a:gd name="connsiteY12" fmla="*/ 1115513 h 1287656"/>
                <a:gd name="connsiteX13" fmla="*/ 1962965 w 2193721"/>
                <a:gd name="connsiteY13" fmla="*/ 1116019 h 1287656"/>
                <a:gd name="connsiteX14" fmla="*/ 1937714 w 2193721"/>
                <a:gd name="connsiteY14" fmla="*/ 1123857 h 1287656"/>
                <a:gd name="connsiteX15" fmla="*/ 1873098 w 2193721"/>
                <a:gd name="connsiteY15" fmla="*/ 1130370 h 1287656"/>
                <a:gd name="connsiteX16" fmla="*/ 1314788 w 2193721"/>
                <a:gd name="connsiteY16" fmla="*/ 1130370 h 1287656"/>
                <a:gd name="connsiteX17" fmla="*/ 1116911 w 2193721"/>
                <a:gd name="connsiteY17" fmla="*/ 1287656 h 1287656"/>
                <a:gd name="connsiteX18" fmla="*/ 919033 w 2193721"/>
                <a:gd name="connsiteY18" fmla="*/ 1130370 h 1287656"/>
                <a:gd name="connsiteX19" fmla="*/ 458163 w 2193721"/>
                <a:gd name="connsiteY19" fmla="*/ 1130370 h 1287656"/>
                <a:gd name="connsiteX20" fmla="*/ 427122 w 2193721"/>
                <a:gd name="connsiteY20" fmla="*/ 1133411 h 1287656"/>
                <a:gd name="connsiteX21" fmla="*/ 396082 w 2193721"/>
                <a:gd name="connsiteY21" fmla="*/ 1130370 h 1287656"/>
                <a:gd name="connsiteX22" fmla="*/ 360720 w 2193721"/>
                <a:gd name="connsiteY22" fmla="*/ 1130370 h 1287656"/>
                <a:gd name="connsiteX23" fmla="*/ 94854 w 2193721"/>
                <a:gd name="connsiteY23" fmla="*/ 989011 h 1287656"/>
                <a:gd name="connsiteX24" fmla="*/ 75586 w 2193721"/>
                <a:gd name="connsiteY24" fmla="*/ 953512 h 1287656"/>
                <a:gd name="connsiteX25" fmla="*/ 72946 w 2193721"/>
                <a:gd name="connsiteY25" fmla="*/ 950402 h 1287656"/>
                <a:gd name="connsiteX26" fmla="*/ 0 w 2193721"/>
                <a:gd name="connsiteY26" fmla="*/ 718321 h 1287656"/>
                <a:gd name="connsiteX27" fmla="*/ 341042 w 2193721"/>
                <a:gd name="connsiteY27" fmla="*/ 311664 h 1287656"/>
                <a:gd name="connsiteX28" fmla="*/ 378437 w 2193721"/>
                <a:gd name="connsiteY28" fmla="*/ 308001 h 1287656"/>
                <a:gd name="connsiteX29" fmla="*/ 408412 w 2193721"/>
                <a:gd name="connsiteY29" fmla="*/ 247639 h 1287656"/>
                <a:gd name="connsiteX30" fmla="*/ 848295 w 2193721"/>
                <a:gd name="connsiteY30" fmla="*/ 0 h 1287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193721" h="1287656">
                  <a:moveTo>
                    <a:pt x="848295" y="0"/>
                  </a:moveTo>
                  <a:cubicBezTo>
                    <a:pt x="1008082" y="0"/>
                    <a:pt x="1150852" y="72863"/>
                    <a:pt x="1245190" y="187175"/>
                  </a:cubicBezTo>
                  <a:lnTo>
                    <a:pt x="1247057" y="190251"/>
                  </a:lnTo>
                  <a:lnTo>
                    <a:pt x="1293798" y="151686"/>
                  </a:lnTo>
                  <a:cubicBezTo>
                    <a:pt x="1365807" y="103038"/>
                    <a:pt x="1452616" y="74631"/>
                    <a:pt x="1546059" y="74631"/>
                  </a:cubicBezTo>
                  <a:cubicBezTo>
                    <a:pt x="1764093" y="74631"/>
                    <a:pt x="1946005" y="229289"/>
                    <a:pt x="1988077" y="434886"/>
                  </a:cubicBezTo>
                  <a:lnTo>
                    <a:pt x="1996026" y="513739"/>
                  </a:lnTo>
                  <a:lnTo>
                    <a:pt x="1997899" y="514320"/>
                  </a:lnTo>
                  <a:cubicBezTo>
                    <a:pt x="2112977" y="562993"/>
                    <a:pt x="2193721" y="676941"/>
                    <a:pt x="2193721" y="809747"/>
                  </a:cubicBezTo>
                  <a:cubicBezTo>
                    <a:pt x="2193721" y="854017"/>
                    <a:pt x="2184750" y="896189"/>
                    <a:pt x="2168525" y="934548"/>
                  </a:cubicBezTo>
                  <a:lnTo>
                    <a:pt x="2158204" y="949857"/>
                  </a:lnTo>
                  <a:lnTo>
                    <a:pt x="2155874" y="961402"/>
                  </a:lnTo>
                  <a:cubicBezTo>
                    <a:pt x="2122854" y="1039470"/>
                    <a:pt x="2052932" y="1098129"/>
                    <a:pt x="1967977" y="1115513"/>
                  </a:cubicBezTo>
                  <a:lnTo>
                    <a:pt x="1962965" y="1116019"/>
                  </a:lnTo>
                  <a:lnTo>
                    <a:pt x="1937714" y="1123857"/>
                  </a:lnTo>
                  <a:cubicBezTo>
                    <a:pt x="1916843" y="1128128"/>
                    <a:pt x="1895231" y="1130370"/>
                    <a:pt x="1873098" y="1130370"/>
                  </a:cubicBezTo>
                  <a:lnTo>
                    <a:pt x="1314788" y="1130370"/>
                  </a:lnTo>
                  <a:lnTo>
                    <a:pt x="1116911" y="1287656"/>
                  </a:lnTo>
                  <a:lnTo>
                    <a:pt x="919033" y="1130370"/>
                  </a:lnTo>
                  <a:lnTo>
                    <a:pt x="458163" y="1130370"/>
                  </a:lnTo>
                  <a:lnTo>
                    <a:pt x="427122" y="1133411"/>
                  </a:lnTo>
                  <a:lnTo>
                    <a:pt x="396082" y="1130370"/>
                  </a:lnTo>
                  <a:lnTo>
                    <a:pt x="360720" y="1130370"/>
                  </a:lnTo>
                  <a:cubicBezTo>
                    <a:pt x="250048" y="1130370"/>
                    <a:pt x="152472" y="1074297"/>
                    <a:pt x="94854" y="989011"/>
                  </a:cubicBezTo>
                  <a:lnTo>
                    <a:pt x="75586" y="953512"/>
                  </a:lnTo>
                  <a:lnTo>
                    <a:pt x="72946" y="950402"/>
                  </a:lnTo>
                  <a:cubicBezTo>
                    <a:pt x="26892" y="884153"/>
                    <a:pt x="0" y="804289"/>
                    <a:pt x="0" y="718321"/>
                  </a:cubicBezTo>
                  <a:cubicBezTo>
                    <a:pt x="0" y="517729"/>
                    <a:pt x="146410" y="350370"/>
                    <a:pt x="341042" y="311664"/>
                  </a:cubicBezTo>
                  <a:lnTo>
                    <a:pt x="378437" y="308001"/>
                  </a:lnTo>
                  <a:lnTo>
                    <a:pt x="408412" y="247639"/>
                  </a:lnTo>
                  <a:cubicBezTo>
                    <a:pt x="498622" y="99173"/>
                    <a:pt x="661877" y="0"/>
                    <a:pt x="848295" y="0"/>
                  </a:cubicBezTo>
                  <a:close/>
                </a:path>
              </a:pathLst>
            </a:custGeom>
            <a:solidFill>
              <a:schemeClr val="bg1"/>
            </a:solidFill>
            <a:ln w="19050">
              <a:solidFill>
                <a:srgbClr val="08CDE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defRPr/>
              </a:pPr>
              <a:endParaRPr lang="zh-CN" altLang="en-US">
                <a:solidFill>
                  <a:prstClr val="white"/>
                </a:solidFill>
                <a:cs typeface="+mn-ea"/>
                <a:sym typeface="+mn-lt"/>
              </a:endParaRPr>
            </a:p>
          </p:txBody>
        </p:sp>
        <p:sp>
          <p:nvSpPr>
            <p:cNvPr id="32" name="任意多边形 39">
              <a:extLst>
                <a:ext uri="{FF2B5EF4-FFF2-40B4-BE49-F238E27FC236}">
                  <a16:creationId xmlns="" xmlns:a16="http://schemas.microsoft.com/office/drawing/2014/main" id="{ED2CD50D-AFFA-4527-958F-6A3D02DA365D}"/>
                </a:ext>
              </a:extLst>
            </p:cNvPr>
            <p:cNvSpPr/>
            <p:nvPr/>
          </p:nvSpPr>
          <p:spPr>
            <a:xfrm>
              <a:off x="1024745" y="2207930"/>
              <a:ext cx="1992776" cy="1287656"/>
            </a:xfrm>
            <a:custGeom>
              <a:avLst/>
              <a:gdLst>
                <a:gd name="connsiteX0" fmla="*/ 848295 w 2193721"/>
                <a:gd name="connsiteY0" fmla="*/ 0 h 1287656"/>
                <a:gd name="connsiteX1" fmla="*/ 1245190 w 2193721"/>
                <a:gd name="connsiteY1" fmla="*/ 187175 h 1287656"/>
                <a:gd name="connsiteX2" fmla="*/ 1247057 w 2193721"/>
                <a:gd name="connsiteY2" fmla="*/ 190251 h 1287656"/>
                <a:gd name="connsiteX3" fmla="*/ 1293798 w 2193721"/>
                <a:gd name="connsiteY3" fmla="*/ 151686 h 1287656"/>
                <a:gd name="connsiteX4" fmla="*/ 1546059 w 2193721"/>
                <a:gd name="connsiteY4" fmla="*/ 74631 h 1287656"/>
                <a:gd name="connsiteX5" fmla="*/ 1988077 w 2193721"/>
                <a:gd name="connsiteY5" fmla="*/ 434886 h 1287656"/>
                <a:gd name="connsiteX6" fmla="*/ 1996026 w 2193721"/>
                <a:gd name="connsiteY6" fmla="*/ 513739 h 1287656"/>
                <a:gd name="connsiteX7" fmla="*/ 1997899 w 2193721"/>
                <a:gd name="connsiteY7" fmla="*/ 514320 h 1287656"/>
                <a:gd name="connsiteX8" fmla="*/ 2193721 w 2193721"/>
                <a:gd name="connsiteY8" fmla="*/ 809747 h 1287656"/>
                <a:gd name="connsiteX9" fmla="*/ 2168525 w 2193721"/>
                <a:gd name="connsiteY9" fmla="*/ 934548 h 1287656"/>
                <a:gd name="connsiteX10" fmla="*/ 2158204 w 2193721"/>
                <a:gd name="connsiteY10" fmla="*/ 949857 h 1287656"/>
                <a:gd name="connsiteX11" fmla="*/ 2155874 w 2193721"/>
                <a:gd name="connsiteY11" fmla="*/ 961402 h 1287656"/>
                <a:gd name="connsiteX12" fmla="*/ 1967977 w 2193721"/>
                <a:gd name="connsiteY12" fmla="*/ 1115513 h 1287656"/>
                <a:gd name="connsiteX13" fmla="*/ 1962965 w 2193721"/>
                <a:gd name="connsiteY13" fmla="*/ 1116019 h 1287656"/>
                <a:gd name="connsiteX14" fmla="*/ 1937714 w 2193721"/>
                <a:gd name="connsiteY14" fmla="*/ 1123857 h 1287656"/>
                <a:gd name="connsiteX15" fmla="*/ 1873098 w 2193721"/>
                <a:gd name="connsiteY15" fmla="*/ 1130370 h 1287656"/>
                <a:gd name="connsiteX16" fmla="*/ 1314788 w 2193721"/>
                <a:gd name="connsiteY16" fmla="*/ 1130370 h 1287656"/>
                <a:gd name="connsiteX17" fmla="*/ 1116911 w 2193721"/>
                <a:gd name="connsiteY17" fmla="*/ 1287656 h 1287656"/>
                <a:gd name="connsiteX18" fmla="*/ 919033 w 2193721"/>
                <a:gd name="connsiteY18" fmla="*/ 1130370 h 1287656"/>
                <a:gd name="connsiteX19" fmla="*/ 458163 w 2193721"/>
                <a:gd name="connsiteY19" fmla="*/ 1130370 h 1287656"/>
                <a:gd name="connsiteX20" fmla="*/ 427122 w 2193721"/>
                <a:gd name="connsiteY20" fmla="*/ 1133411 h 1287656"/>
                <a:gd name="connsiteX21" fmla="*/ 396082 w 2193721"/>
                <a:gd name="connsiteY21" fmla="*/ 1130370 h 1287656"/>
                <a:gd name="connsiteX22" fmla="*/ 360720 w 2193721"/>
                <a:gd name="connsiteY22" fmla="*/ 1130370 h 1287656"/>
                <a:gd name="connsiteX23" fmla="*/ 94854 w 2193721"/>
                <a:gd name="connsiteY23" fmla="*/ 989011 h 1287656"/>
                <a:gd name="connsiteX24" fmla="*/ 75586 w 2193721"/>
                <a:gd name="connsiteY24" fmla="*/ 953512 h 1287656"/>
                <a:gd name="connsiteX25" fmla="*/ 72946 w 2193721"/>
                <a:gd name="connsiteY25" fmla="*/ 950402 h 1287656"/>
                <a:gd name="connsiteX26" fmla="*/ 0 w 2193721"/>
                <a:gd name="connsiteY26" fmla="*/ 718321 h 1287656"/>
                <a:gd name="connsiteX27" fmla="*/ 341042 w 2193721"/>
                <a:gd name="connsiteY27" fmla="*/ 311664 h 1287656"/>
                <a:gd name="connsiteX28" fmla="*/ 378437 w 2193721"/>
                <a:gd name="connsiteY28" fmla="*/ 308001 h 1287656"/>
                <a:gd name="connsiteX29" fmla="*/ 408412 w 2193721"/>
                <a:gd name="connsiteY29" fmla="*/ 247639 h 1287656"/>
                <a:gd name="connsiteX30" fmla="*/ 848295 w 2193721"/>
                <a:gd name="connsiteY30" fmla="*/ 0 h 1287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193721" h="1287656">
                  <a:moveTo>
                    <a:pt x="848295" y="0"/>
                  </a:moveTo>
                  <a:cubicBezTo>
                    <a:pt x="1008082" y="0"/>
                    <a:pt x="1150852" y="72863"/>
                    <a:pt x="1245190" y="187175"/>
                  </a:cubicBezTo>
                  <a:lnTo>
                    <a:pt x="1247057" y="190251"/>
                  </a:lnTo>
                  <a:lnTo>
                    <a:pt x="1293798" y="151686"/>
                  </a:lnTo>
                  <a:cubicBezTo>
                    <a:pt x="1365807" y="103038"/>
                    <a:pt x="1452616" y="74631"/>
                    <a:pt x="1546059" y="74631"/>
                  </a:cubicBezTo>
                  <a:cubicBezTo>
                    <a:pt x="1764093" y="74631"/>
                    <a:pt x="1946005" y="229289"/>
                    <a:pt x="1988077" y="434886"/>
                  </a:cubicBezTo>
                  <a:lnTo>
                    <a:pt x="1996026" y="513739"/>
                  </a:lnTo>
                  <a:lnTo>
                    <a:pt x="1997899" y="514320"/>
                  </a:lnTo>
                  <a:cubicBezTo>
                    <a:pt x="2112977" y="562993"/>
                    <a:pt x="2193721" y="676941"/>
                    <a:pt x="2193721" y="809747"/>
                  </a:cubicBezTo>
                  <a:cubicBezTo>
                    <a:pt x="2193721" y="854017"/>
                    <a:pt x="2184750" y="896189"/>
                    <a:pt x="2168525" y="934548"/>
                  </a:cubicBezTo>
                  <a:lnTo>
                    <a:pt x="2158204" y="949857"/>
                  </a:lnTo>
                  <a:lnTo>
                    <a:pt x="2155874" y="961402"/>
                  </a:lnTo>
                  <a:cubicBezTo>
                    <a:pt x="2122854" y="1039470"/>
                    <a:pt x="2052932" y="1098129"/>
                    <a:pt x="1967977" y="1115513"/>
                  </a:cubicBezTo>
                  <a:lnTo>
                    <a:pt x="1962965" y="1116019"/>
                  </a:lnTo>
                  <a:lnTo>
                    <a:pt x="1937714" y="1123857"/>
                  </a:lnTo>
                  <a:cubicBezTo>
                    <a:pt x="1916843" y="1128128"/>
                    <a:pt x="1895231" y="1130370"/>
                    <a:pt x="1873098" y="1130370"/>
                  </a:cubicBezTo>
                  <a:lnTo>
                    <a:pt x="1314788" y="1130370"/>
                  </a:lnTo>
                  <a:lnTo>
                    <a:pt x="1116911" y="1287656"/>
                  </a:lnTo>
                  <a:lnTo>
                    <a:pt x="919033" y="1130370"/>
                  </a:lnTo>
                  <a:lnTo>
                    <a:pt x="458163" y="1130370"/>
                  </a:lnTo>
                  <a:lnTo>
                    <a:pt x="427122" y="1133411"/>
                  </a:lnTo>
                  <a:lnTo>
                    <a:pt x="396082" y="1130370"/>
                  </a:lnTo>
                  <a:lnTo>
                    <a:pt x="360720" y="1130370"/>
                  </a:lnTo>
                  <a:cubicBezTo>
                    <a:pt x="250048" y="1130370"/>
                    <a:pt x="152472" y="1074297"/>
                    <a:pt x="94854" y="989011"/>
                  </a:cubicBezTo>
                  <a:lnTo>
                    <a:pt x="75586" y="953512"/>
                  </a:lnTo>
                  <a:lnTo>
                    <a:pt x="72946" y="950402"/>
                  </a:lnTo>
                  <a:cubicBezTo>
                    <a:pt x="26892" y="884153"/>
                    <a:pt x="0" y="804289"/>
                    <a:pt x="0" y="718321"/>
                  </a:cubicBezTo>
                  <a:cubicBezTo>
                    <a:pt x="0" y="517729"/>
                    <a:pt x="146410" y="350370"/>
                    <a:pt x="341042" y="311664"/>
                  </a:cubicBezTo>
                  <a:lnTo>
                    <a:pt x="378437" y="308001"/>
                  </a:lnTo>
                  <a:lnTo>
                    <a:pt x="408412" y="247639"/>
                  </a:lnTo>
                  <a:cubicBezTo>
                    <a:pt x="498622" y="99173"/>
                    <a:pt x="661877" y="0"/>
                    <a:pt x="848295" y="0"/>
                  </a:cubicBez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defRPr/>
              </a:pPr>
              <a:endParaRPr lang="zh-CN" altLang="en-US">
                <a:solidFill>
                  <a:prstClr val="white"/>
                </a:solidFill>
                <a:cs typeface="+mn-ea"/>
                <a:sym typeface="+mn-lt"/>
              </a:endParaRPr>
            </a:p>
          </p:txBody>
        </p:sp>
        <p:sp>
          <p:nvSpPr>
            <p:cNvPr id="33" name="文本框 32">
              <a:extLst>
                <a:ext uri="{FF2B5EF4-FFF2-40B4-BE49-F238E27FC236}">
                  <a16:creationId xmlns="" xmlns:a16="http://schemas.microsoft.com/office/drawing/2014/main" id="{F7FDAA98-25AD-44DA-8424-7B3E758CFCB7}"/>
                </a:ext>
              </a:extLst>
            </p:cNvPr>
            <p:cNvSpPr txBox="1"/>
            <p:nvPr/>
          </p:nvSpPr>
          <p:spPr>
            <a:xfrm>
              <a:off x="1481764" y="2297817"/>
              <a:ext cx="1163531" cy="1133750"/>
            </a:xfrm>
            <a:prstGeom prst="rect">
              <a:avLst/>
            </a:prstGeom>
            <a:noFill/>
          </p:spPr>
          <p:txBody>
            <a:bodyPr wrap="none" rtlCol="0">
              <a:spAutoFit/>
            </a:bodyPr>
            <a:lstStyle/>
            <a:p>
              <a:pPr algn="ctr">
                <a:defRPr/>
              </a:pPr>
              <a:r>
                <a:rPr lang="en-US" altLang="zh-CN" sz="4000" dirty="0">
                  <a:solidFill>
                    <a:prstClr val="white"/>
                  </a:solidFill>
                  <a:cs typeface="+mn-ea"/>
                  <a:sym typeface="+mn-lt"/>
                </a:rPr>
                <a:t>01</a:t>
              </a:r>
              <a:endParaRPr lang="zh-CN" altLang="en-US" sz="4000" dirty="0">
                <a:solidFill>
                  <a:prstClr val="white"/>
                </a:solidFill>
                <a:cs typeface="+mn-ea"/>
                <a:sym typeface="+mn-lt"/>
              </a:endParaRPr>
            </a:p>
          </p:txBody>
        </p:sp>
      </p:grpSp>
      <p:grpSp>
        <p:nvGrpSpPr>
          <p:cNvPr id="34" name="组合 33">
            <a:extLst>
              <a:ext uri="{FF2B5EF4-FFF2-40B4-BE49-F238E27FC236}">
                <a16:creationId xmlns="" xmlns:a16="http://schemas.microsoft.com/office/drawing/2014/main" id="{3CB591C8-ACF4-4F0C-BE16-AEB14EB41B5D}"/>
              </a:ext>
            </a:extLst>
          </p:cNvPr>
          <p:cNvGrpSpPr/>
          <p:nvPr/>
        </p:nvGrpSpPr>
        <p:grpSpPr>
          <a:xfrm>
            <a:off x="1703171" y="2334260"/>
            <a:ext cx="1353918" cy="912635"/>
            <a:chOff x="927463" y="2113089"/>
            <a:chExt cx="2168434" cy="1461676"/>
          </a:xfrm>
          <a:effectLst>
            <a:outerShdw blurRad="63500" sx="102000" sy="102000" algn="ctr" rotWithShape="0">
              <a:prstClr val="black">
                <a:alpha val="40000"/>
              </a:prstClr>
            </a:outerShdw>
          </a:effectLst>
        </p:grpSpPr>
        <p:sp>
          <p:nvSpPr>
            <p:cNvPr id="35" name="任意多边形 40">
              <a:extLst>
                <a:ext uri="{FF2B5EF4-FFF2-40B4-BE49-F238E27FC236}">
                  <a16:creationId xmlns="" xmlns:a16="http://schemas.microsoft.com/office/drawing/2014/main" id="{395984DB-435E-4EF6-93F2-C5C90052506F}"/>
                </a:ext>
              </a:extLst>
            </p:cNvPr>
            <p:cNvSpPr/>
            <p:nvPr/>
          </p:nvSpPr>
          <p:spPr>
            <a:xfrm>
              <a:off x="927463" y="2113089"/>
              <a:ext cx="2168434" cy="1461676"/>
            </a:xfrm>
            <a:custGeom>
              <a:avLst/>
              <a:gdLst>
                <a:gd name="connsiteX0" fmla="*/ 848295 w 2193721"/>
                <a:gd name="connsiteY0" fmla="*/ 0 h 1287656"/>
                <a:gd name="connsiteX1" fmla="*/ 1245190 w 2193721"/>
                <a:gd name="connsiteY1" fmla="*/ 187175 h 1287656"/>
                <a:gd name="connsiteX2" fmla="*/ 1247057 w 2193721"/>
                <a:gd name="connsiteY2" fmla="*/ 190251 h 1287656"/>
                <a:gd name="connsiteX3" fmla="*/ 1293798 w 2193721"/>
                <a:gd name="connsiteY3" fmla="*/ 151686 h 1287656"/>
                <a:gd name="connsiteX4" fmla="*/ 1546059 w 2193721"/>
                <a:gd name="connsiteY4" fmla="*/ 74631 h 1287656"/>
                <a:gd name="connsiteX5" fmla="*/ 1988077 w 2193721"/>
                <a:gd name="connsiteY5" fmla="*/ 434886 h 1287656"/>
                <a:gd name="connsiteX6" fmla="*/ 1996026 w 2193721"/>
                <a:gd name="connsiteY6" fmla="*/ 513739 h 1287656"/>
                <a:gd name="connsiteX7" fmla="*/ 1997899 w 2193721"/>
                <a:gd name="connsiteY7" fmla="*/ 514320 h 1287656"/>
                <a:gd name="connsiteX8" fmla="*/ 2193721 w 2193721"/>
                <a:gd name="connsiteY8" fmla="*/ 809747 h 1287656"/>
                <a:gd name="connsiteX9" fmla="*/ 2168525 w 2193721"/>
                <a:gd name="connsiteY9" fmla="*/ 934548 h 1287656"/>
                <a:gd name="connsiteX10" fmla="*/ 2158204 w 2193721"/>
                <a:gd name="connsiteY10" fmla="*/ 949857 h 1287656"/>
                <a:gd name="connsiteX11" fmla="*/ 2155874 w 2193721"/>
                <a:gd name="connsiteY11" fmla="*/ 961402 h 1287656"/>
                <a:gd name="connsiteX12" fmla="*/ 1967977 w 2193721"/>
                <a:gd name="connsiteY12" fmla="*/ 1115513 h 1287656"/>
                <a:gd name="connsiteX13" fmla="*/ 1962965 w 2193721"/>
                <a:gd name="connsiteY13" fmla="*/ 1116019 h 1287656"/>
                <a:gd name="connsiteX14" fmla="*/ 1937714 w 2193721"/>
                <a:gd name="connsiteY14" fmla="*/ 1123857 h 1287656"/>
                <a:gd name="connsiteX15" fmla="*/ 1873098 w 2193721"/>
                <a:gd name="connsiteY15" fmla="*/ 1130370 h 1287656"/>
                <a:gd name="connsiteX16" fmla="*/ 1314788 w 2193721"/>
                <a:gd name="connsiteY16" fmla="*/ 1130370 h 1287656"/>
                <a:gd name="connsiteX17" fmla="*/ 1116911 w 2193721"/>
                <a:gd name="connsiteY17" fmla="*/ 1287656 h 1287656"/>
                <a:gd name="connsiteX18" fmla="*/ 919033 w 2193721"/>
                <a:gd name="connsiteY18" fmla="*/ 1130370 h 1287656"/>
                <a:gd name="connsiteX19" fmla="*/ 458163 w 2193721"/>
                <a:gd name="connsiteY19" fmla="*/ 1130370 h 1287656"/>
                <a:gd name="connsiteX20" fmla="*/ 427122 w 2193721"/>
                <a:gd name="connsiteY20" fmla="*/ 1133411 h 1287656"/>
                <a:gd name="connsiteX21" fmla="*/ 396082 w 2193721"/>
                <a:gd name="connsiteY21" fmla="*/ 1130370 h 1287656"/>
                <a:gd name="connsiteX22" fmla="*/ 360720 w 2193721"/>
                <a:gd name="connsiteY22" fmla="*/ 1130370 h 1287656"/>
                <a:gd name="connsiteX23" fmla="*/ 94854 w 2193721"/>
                <a:gd name="connsiteY23" fmla="*/ 989011 h 1287656"/>
                <a:gd name="connsiteX24" fmla="*/ 75586 w 2193721"/>
                <a:gd name="connsiteY24" fmla="*/ 953512 h 1287656"/>
                <a:gd name="connsiteX25" fmla="*/ 72946 w 2193721"/>
                <a:gd name="connsiteY25" fmla="*/ 950402 h 1287656"/>
                <a:gd name="connsiteX26" fmla="*/ 0 w 2193721"/>
                <a:gd name="connsiteY26" fmla="*/ 718321 h 1287656"/>
                <a:gd name="connsiteX27" fmla="*/ 341042 w 2193721"/>
                <a:gd name="connsiteY27" fmla="*/ 311664 h 1287656"/>
                <a:gd name="connsiteX28" fmla="*/ 378437 w 2193721"/>
                <a:gd name="connsiteY28" fmla="*/ 308001 h 1287656"/>
                <a:gd name="connsiteX29" fmla="*/ 408412 w 2193721"/>
                <a:gd name="connsiteY29" fmla="*/ 247639 h 1287656"/>
                <a:gd name="connsiteX30" fmla="*/ 848295 w 2193721"/>
                <a:gd name="connsiteY30" fmla="*/ 0 h 1287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193721" h="1287656">
                  <a:moveTo>
                    <a:pt x="848295" y="0"/>
                  </a:moveTo>
                  <a:cubicBezTo>
                    <a:pt x="1008082" y="0"/>
                    <a:pt x="1150852" y="72863"/>
                    <a:pt x="1245190" y="187175"/>
                  </a:cubicBezTo>
                  <a:lnTo>
                    <a:pt x="1247057" y="190251"/>
                  </a:lnTo>
                  <a:lnTo>
                    <a:pt x="1293798" y="151686"/>
                  </a:lnTo>
                  <a:cubicBezTo>
                    <a:pt x="1365807" y="103038"/>
                    <a:pt x="1452616" y="74631"/>
                    <a:pt x="1546059" y="74631"/>
                  </a:cubicBezTo>
                  <a:cubicBezTo>
                    <a:pt x="1764093" y="74631"/>
                    <a:pt x="1946005" y="229289"/>
                    <a:pt x="1988077" y="434886"/>
                  </a:cubicBezTo>
                  <a:lnTo>
                    <a:pt x="1996026" y="513739"/>
                  </a:lnTo>
                  <a:lnTo>
                    <a:pt x="1997899" y="514320"/>
                  </a:lnTo>
                  <a:cubicBezTo>
                    <a:pt x="2112977" y="562993"/>
                    <a:pt x="2193721" y="676941"/>
                    <a:pt x="2193721" y="809747"/>
                  </a:cubicBezTo>
                  <a:cubicBezTo>
                    <a:pt x="2193721" y="854017"/>
                    <a:pt x="2184750" y="896189"/>
                    <a:pt x="2168525" y="934548"/>
                  </a:cubicBezTo>
                  <a:lnTo>
                    <a:pt x="2158204" y="949857"/>
                  </a:lnTo>
                  <a:lnTo>
                    <a:pt x="2155874" y="961402"/>
                  </a:lnTo>
                  <a:cubicBezTo>
                    <a:pt x="2122854" y="1039470"/>
                    <a:pt x="2052932" y="1098129"/>
                    <a:pt x="1967977" y="1115513"/>
                  </a:cubicBezTo>
                  <a:lnTo>
                    <a:pt x="1962965" y="1116019"/>
                  </a:lnTo>
                  <a:lnTo>
                    <a:pt x="1937714" y="1123857"/>
                  </a:lnTo>
                  <a:cubicBezTo>
                    <a:pt x="1916843" y="1128128"/>
                    <a:pt x="1895231" y="1130370"/>
                    <a:pt x="1873098" y="1130370"/>
                  </a:cubicBezTo>
                  <a:lnTo>
                    <a:pt x="1314788" y="1130370"/>
                  </a:lnTo>
                  <a:lnTo>
                    <a:pt x="1116911" y="1287656"/>
                  </a:lnTo>
                  <a:lnTo>
                    <a:pt x="919033" y="1130370"/>
                  </a:lnTo>
                  <a:lnTo>
                    <a:pt x="458163" y="1130370"/>
                  </a:lnTo>
                  <a:lnTo>
                    <a:pt x="427122" y="1133411"/>
                  </a:lnTo>
                  <a:lnTo>
                    <a:pt x="396082" y="1130370"/>
                  </a:lnTo>
                  <a:lnTo>
                    <a:pt x="360720" y="1130370"/>
                  </a:lnTo>
                  <a:cubicBezTo>
                    <a:pt x="250048" y="1130370"/>
                    <a:pt x="152472" y="1074297"/>
                    <a:pt x="94854" y="989011"/>
                  </a:cubicBezTo>
                  <a:lnTo>
                    <a:pt x="75586" y="953512"/>
                  </a:lnTo>
                  <a:lnTo>
                    <a:pt x="72946" y="950402"/>
                  </a:lnTo>
                  <a:cubicBezTo>
                    <a:pt x="26892" y="884153"/>
                    <a:pt x="0" y="804289"/>
                    <a:pt x="0" y="718321"/>
                  </a:cubicBezTo>
                  <a:cubicBezTo>
                    <a:pt x="0" y="517729"/>
                    <a:pt x="146410" y="350370"/>
                    <a:pt x="341042" y="311664"/>
                  </a:cubicBezTo>
                  <a:lnTo>
                    <a:pt x="378437" y="308001"/>
                  </a:lnTo>
                  <a:lnTo>
                    <a:pt x="408412" y="247639"/>
                  </a:lnTo>
                  <a:cubicBezTo>
                    <a:pt x="498622" y="99173"/>
                    <a:pt x="661877" y="0"/>
                    <a:pt x="848295" y="0"/>
                  </a:cubicBezTo>
                  <a:close/>
                </a:path>
              </a:pathLst>
            </a:custGeom>
            <a:solidFill>
              <a:schemeClr val="bg1"/>
            </a:solidFill>
            <a:ln w="19050">
              <a:solidFill>
                <a:srgbClr val="08CDE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defRPr/>
              </a:pPr>
              <a:endParaRPr lang="zh-CN" altLang="en-US">
                <a:solidFill>
                  <a:prstClr val="white"/>
                </a:solidFill>
                <a:cs typeface="+mn-ea"/>
                <a:sym typeface="+mn-lt"/>
              </a:endParaRPr>
            </a:p>
          </p:txBody>
        </p:sp>
        <p:sp>
          <p:nvSpPr>
            <p:cNvPr id="36" name="任意多边形 39">
              <a:extLst>
                <a:ext uri="{FF2B5EF4-FFF2-40B4-BE49-F238E27FC236}">
                  <a16:creationId xmlns="" xmlns:a16="http://schemas.microsoft.com/office/drawing/2014/main" id="{72683552-D17D-4AD2-AD44-C8377331AF86}"/>
                </a:ext>
              </a:extLst>
            </p:cNvPr>
            <p:cNvSpPr/>
            <p:nvPr/>
          </p:nvSpPr>
          <p:spPr>
            <a:xfrm>
              <a:off x="1024745" y="2207930"/>
              <a:ext cx="1992776" cy="1287656"/>
            </a:xfrm>
            <a:custGeom>
              <a:avLst/>
              <a:gdLst>
                <a:gd name="connsiteX0" fmla="*/ 848295 w 2193721"/>
                <a:gd name="connsiteY0" fmla="*/ 0 h 1287656"/>
                <a:gd name="connsiteX1" fmla="*/ 1245190 w 2193721"/>
                <a:gd name="connsiteY1" fmla="*/ 187175 h 1287656"/>
                <a:gd name="connsiteX2" fmla="*/ 1247057 w 2193721"/>
                <a:gd name="connsiteY2" fmla="*/ 190251 h 1287656"/>
                <a:gd name="connsiteX3" fmla="*/ 1293798 w 2193721"/>
                <a:gd name="connsiteY3" fmla="*/ 151686 h 1287656"/>
                <a:gd name="connsiteX4" fmla="*/ 1546059 w 2193721"/>
                <a:gd name="connsiteY4" fmla="*/ 74631 h 1287656"/>
                <a:gd name="connsiteX5" fmla="*/ 1988077 w 2193721"/>
                <a:gd name="connsiteY5" fmla="*/ 434886 h 1287656"/>
                <a:gd name="connsiteX6" fmla="*/ 1996026 w 2193721"/>
                <a:gd name="connsiteY6" fmla="*/ 513739 h 1287656"/>
                <a:gd name="connsiteX7" fmla="*/ 1997899 w 2193721"/>
                <a:gd name="connsiteY7" fmla="*/ 514320 h 1287656"/>
                <a:gd name="connsiteX8" fmla="*/ 2193721 w 2193721"/>
                <a:gd name="connsiteY8" fmla="*/ 809747 h 1287656"/>
                <a:gd name="connsiteX9" fmla="*/ 2168525 w 2193721"/>
                <a:gd name="connsiteY9" fmla="*/ 934548 h 1287656"/>
                <a:gd name="connsiteX10" fmla="*/ 2158204 w 2193721"/>
                <a:gd name="connsiteY10" fmla="*/ 949857 h 1287656"/>
                <a:gd name="connsiteX11" fmla="*/ 2155874 w 2193721"/>
                <a:gd name="connsiteY11" fmla="*/ 961402 h 1287656"/>
                <a:gd name="connsiteX12" fmla="*/ 1967977 w 2193721"/>
                <a:gd name="connsiteY12" fmla="*/ 1115513 h 1287656"/>
                <a:gd name="connsiteX13" fmla="*/ 1962965 w 2193721"/>
                <a:gd name="connsiteY13" fmla="*/ 1116019 h 1287656"/>
                <a:gd name="connsiteX14" fmla="*/ 1937714 w 2193721"/>
                <a:gd name="connsiteY14" fmla="*/ 1123857 h 1287656"/>
                <a:gd name="connsiteX15" fmla="*/ 1873098 w 2193721"/>
                <a:gd name="connsiteY15" fmla="*/ 1130370 h 1287656"/>
                <a:gd name="connsiteX16" fmla="*/ 1314788 w 2193721"/>
                <a:gd name="connsiteY16" fmla="*/ 1130370 h 1287656"/>
                <a:gd name="connsiteX17" fmla="*/ 1116911 w 2193721"/>
                <a:gd name="connsiteY17" fmla="*/ 1287656 h 1287656"/>
                <a:gd name="connsiteX18" fmla="*/ 919033 w 2193721"/>
                <a:gd name="connsiteY18" fmla="*/ 1130370 h 1287656"/>
                <a:gd name="connsiteX19" fmla="*/ 458163 w 2193721"/>
                <a:gd name="connsiteY19" fmla="*/ 1130370 h 1287656"/>
                <a:gd name="connsiteX20" fmla="*/ 427122 w 2193721"/>
                <a:gd name="connsiteY20" fmla="*/ 1133411 h 1287656"/>
                <a:gd name="connsiteX21" fmla="*/ 396082 w 2193721"/>
                <a:gd name="connsiteY21" fmla="*/ 1130370 h 1287656"/>
                <a:gd name="connsiteX22" fmla="*/ 360720 w 2193721"/>
                <a:gd name="connsiteY22" fmla="*/ 1130370 h 1287656"/>
                <a:gd name="connsiteX23" fmla="*/ 94854 w 2193721"/>
                <a:gd name="connsiteY23" fmla="*/ 989011 h 1287656"/>
                <a:gd name="connsiteX24" fmla="*/ 75586 w 2193721"/>
                <a:gd name="connsiteY24" fmla="*/ 953512 h 1287656"/>
                <a:gd name="connsiteX25" fmla="*/ 72946 w 2193721"/>
                <a:gd name="connsiteY25" fmla="*/ 950402 h 1287656"/>
                <a:gd name="connsiteX26" fmla="*/ 0 w 2193721"/>
                <a:gd name="connsiteY26" fmla="*/ 718321 h 1287656"/>
                <a:gd name="connsiteX27" fmla="*/ 341042 w 2193721"/>
                <a:gd name="connsiteY27" fmla="*/ 311664 h 1287656"/>
                <a:gd name="connsiteX28" fmla="*/ 378437 w 2193721"/>
                <a:gd name="connsiteY28" fmla="*/ 308001 h 1287656"/>
                <a:gd name="connsiteX29" fmla="*/ 408412 w 2193721"/>
                <a:gd name="connsiteY29" fmla="*/ 247639 h 1287656"/>
                <a:gd name="connsiteX30" fmla="*/ 848295 w 2193721"/>
                <a:gd name="connsiteY30" fmla="*/ 0 h 1287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193721" h="1287656">
                  <a:moveTo>
                    <a:pt x="848295" y="0"/>
                  </a:moveTo>
                  <a:cubicBezTo>
                    <a:pt x="1008082" y="0"/>
                    <a:pt x="1150852" y="72863"/>
                    <a:pt x="1245190" y="187175"/>
                  </a:cubicBezTo>
                  <a:lnTo>
                    <a:pt x="1247057" y="190251"/>
                  </a:lnTo>
                  <a:lnTo>
                    <a:pt x="1293798" y="151686"/>
                  </a:lnTo>
                  <a:cubicBezTo>
                    <a:pt x="1365807" y="103038"/>
                    <a:pt x="1452616" y="74631"/>
                    <a:pt x="1546059" y="74631"/>
                  </a:cubicBezTo>
                  <a:cubicBezTo>
                    <a:pt x="1764093" y="74631"/>
                    <a:pt x="1946005" y="229289"/>
                    <a:pt x="1988077" y="434886"/>
                  </a:cubicBezTo>
                  <a:lnTo>
                    <a:pt x="1996026" y="513739"/>
                  </a:lnTo>
                  <a:lnTo>
                    <a:pt x="1997899" y="514320"/>
                  </a:lnTo>
                  <a:cubicBezTo>
                    <a:pt x="2112977" y="562993"/>
                    <a:pt x="2193721" y="676941"/>
                    <a:pt x="2193721" y="809747"/>
                  </a:cubicBezTo>
                  <a:cubicBezTo>
                    <a:pt x="2193721" y="854017"/>
                    <a:pt x="2184750" y="896189"/>
                    <a:pt x="2168525" y="934548"/>
                  </a:cubicBezTo>
                  <a:lnTo>
                    <a:pt x="2158204" y="949857"/>
                  </a:lnTo>
                  <a:lnTo>
                    <a:pt x="2155874" y="961402"/>
                  </a:lnTo>
                  <a:cubicBezTo>
                    <a:pt x="2122854" y="1039470"/>
                    <a:pt x="2052932" y="1098129"/>
                    <a:pt x="1967977" y="1115513"/>
                  </a:cubicBezTo>
                  <a:lnTo>
                    <a:pt x="1962965" y="1116019"/>
                  </a:lnTo>
                  <a:lnTo>
                    <a:pt x="1937714" y="1123857"/>
                  </a:lnTo>
                  <a:cubicBezTo>
                    <a:pt x="1916843" y="1128128"/>
                    <a:pt x="1895231" y="1130370"/>
                    <a:pt x="1873098" y="1130370"/>
                  </a:cubicBezTo>
                  <a:lnTo>
                    <a:pt x="1314788" y="1130370"/>
                  </a:lnTo>
                  <a:lnTo>
                    <a:pt x="1116911" y="1287656"/>
                  </a:lnTo>
                  <a:lnTo>
                    <a:pt x="919033" y="1130370"/>
                  </a:lnTo>
                  <a:lnTo>
                    <a:pt x="458163" y="1130370"/>
                  </a:lnTo>
                  <a:lnTo>
                    <a:pt x="427122" y="1133411"/>
                  </a:lnTo>
                  <a:lnTo>
                    <a:pt x="396082" y="1130370"/>
                  </a:lnTo>
                  <a:lnTo>
                    <a:pt x="360720" y="1130370"/>
                  </a:lnTo>
                  <a:cubicBezTo>
                    <a:pt x="250048" y="1130370"/>
                    <a:pt x="152472" y="1074297"/>
                    <a:pt x="94854" y="989011"/>
                  </a:cubicBezTo>
                  <a:lnTo>
                    <a:pt x="75586" y="953512"/>
                  </a:lnTo>
                  <a:lnTo>
                    <a:pt x="72946" y="950402"/>
                  </a:lnTo>
                  <a:cubicBezTo>
                    <a:pt x="26892" y="884153"/>
                    <a:pt x="0" y="804289"/>
                    <a:pt x="0" y="718321"/>
                  </a:cubicBezTo>
                  <a:cubicBezTo>
                    <a:pt x="0" y="517729"/>
                    <a:pt x="146410" y="350370"/>
                    <a:pt x="341042" y="311664"/>
                  </a:cubicBezTo>
                  <a:lnTo>
                    <a:pt x="378437" y="308001"/>
                  </a:lnTo>
                  <a:lnTo>
                    <a:pt x="408412" y="247639"/>
                  </a:lnTo>
                  <a:cubicBezTo>
                    <a:pt x="498622" y="99173"/>
                    <a:pt x="661877" y="0"/>
                    <a:pt x="848295" y="0"/>
                  </a:cubicBezTo>
                  <a:close/>
                </a:path>
              </a:pathLst>
            </a:custGeom>
            <a:solidFill>
              <a:srgbClr val="004A8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defRPr/>
              </a:pPr>
              <a:endParaRPr lang="zh-CN" altLang="en-US" dirty="0">
                <a:solidFill>
                  <a:prstClr val="white"/>
                </a:solidFill>
                <a:cs typeface="+mn-ea"/>
                <a:sym typeface="+mn-lt"/>
              </a:endParaRPr>
            </a:p>
          </p:txBody>
        </p:sp>
        <p:sp>
          <p:nvSpPr>
            <p:cNvPr id="37" name="文本框 36">
              <a:extLst>
                <a:ext uri="{FF2B5EF4-FFF2-40B4-BE49-F238E27FC236}">
                  <a16:creationId xmlns="" xmlns:a16="http://schemas.microsoft.com/office/drawing/2014/main" id="{DC9B56A0-C8E9-467F-9958-091C288E262C}"/>
                </a:ext>
              </a:extLst>
            </p:cNvPr>
            <p:cNvSpPr txBox="1"/>
            <p:nvPr/>
          </p:nvSpPr>
          <p:spPr>
            <a:xfrm>
              <a:off x="1481762" y="2297818"/>
              <a:ext cx="1163533" cy="1133750"/>
            </a:xfrm>
            <a:prstGeom prst="rect">
              <a:avLst/>
            </a:prstGeom>
            <a:noFill/>
          </p:spPr>
          <p:txBody>
            <a:bodyPr wrap="none" rtlCol="0">
              <a:spAutoFit/>
            </a:bodyPr>
            <a:lstStyle/>
            <a:p>
              <a:pPr algn="ctr">
                <a:defRPr/>
              </a:pPr>
              <a:r>
                <a:rPr lang="en-US" altLang="zh-CN" sz="4000" dirty="0">
                  <a:solidFill>
                    <a:prstClr val="white"/>
                  </a:solidFill>
                  <a:cs typeface="+mn-ea"/>
                  <a:sym typeface="+mn-lt"/>
                </a:rPr>
                <a:t>02</a:t>
              </a:r>
              <a:endParaRPr lang="zh-CN" altLang="en-US" sz="4000" dirty="0">
                <a:solidFill>
                  <a:prstClr val="white"/>
                </a:solidFill>
                <a:cs typeface="+mn-ea"/>
                <a:sym typeface="+mn-lt"/>
              </a:endParaRPr>
            </a:p>
          </p:txBody>
        </p:sp>
      </p:grpSp>
      <p:grpSp>
        <p:nvGrpSpPr>
          <p:cNvPr id="38" name="组合 37">
            <a:extLst>
              <a:ext uri="{FF2B5EF4-FFF2-40B4-BE49-F238E27FC236}">
                <a16:creationId xmlns="" xmlns:a16="http://schemas.microsoft.com/office/drawing/2014/main" id="{48B3B672-5E1A-4A31-98B9-A1D75CA88E37}"/>
              </a:ext>
            </a:extLst>
          </p:cNvPr>
          <p:cNvGrpSpPr/>
          <p:nvPr/>
        </p:nvGrpSpPr>
        <p:grpSpPr>
          <a:xfrm>
            <a:off x="1703171" y="3382531"/>
            <a:ext cx="1353918" cy="912635"/>
            <a:chOff x="927463" y="2113089"/>
            <a:chExt cx="2168434" cy="1461676"/>
          </a:xfrm>
          <a:effectLst>
            <a:outerShdw blurRad="63500" sx="102000" sy="102000" algn="ctr" rotWithShape="0">
              <a:prstClr val="black">
                <a:alpha val="40000"/>
              </a:prstClr>
            </a:outerShdw>
          </a:effectLst>
        </p:grpSpPr>
        <p:sp>
          <p:nvSpPr>
            <p:cNvPr id="39" name="任意多边形 40">
              <a:extLst>
                <a:ext uri="{FF2B5EF4-FFF2-40B4-BE49-F238E27FC236}">
                  <a16:creationId xmlns="" xmlns:a16="http://schemas.microsoft.com/office/drawing/2014/main" id="{1DBB989D-86E1-449B-B10D-6DF34A99873D}"/>
                </a:ext>
              </a:extLst>
            </p:cNvPr>
            <p:cNvSpPr/>
            <p:nvPr/>
          </p:nvSpPr>
          <p:spPr>
            <a:xfrm>
              <a:off x="927463" y="2113089"/>
              <a:ext cx="2168434" cy="1461676"/>
            </a:xfrm>
            <a:custGeom>
              <a:avLst/>
              <a:gdLst>
                <a:gd name="connsiteX0" fmla="*/ 848295 w 2193721"/>
                <a:gd name="connsiteY0" fmla="*/ 0 h 1287656"/>
                <a:gd name="connsiteX1" fmla="*/ 1245190 w 2193721"/>
                <a:gd name="connsiteY1" fmla="*/ 187175 h 1287656"/>
                <a:gd name="connsiteX2" fmla="*/ 1247057 w 2193721"/>
                <a:gd name="connsiteY2" fmla="*/ 190251 h 1287656"/>
                <a:gd name="connsiteX3" fmla="*/ 1293798 w 2193721"/>
                <a:gd name="connsiteY3" fmla="*/ 151686 h 1287656"/>
                <a:gd name="connsiteX4" fmla="*/ 1546059 w 2193721"/>
                <a:gd name="connsiteY4" fmla="*/ 74631 h 1287656"/>
                <a:gd name="connsiteX5" fmla="*/ 1988077 w 2193721"/>
                <a:gd name="connsiteY5" fmla="*/ 434886 h 1287656"/>
                <a:gd name="connsiteX6" fmla="*/ 1996026 w 2193721"/>
                <a:gd name="connsiteY6" fmla="*/ 513739 h 1287656"/>
                <a:gd name="connsiteX7" fmla="*/ 1997899 w 2193721"/>
                <a:gd name="connsiteY7" fmla="*/ 514320 h 1287656"/>
                <a:gd name="connsiteX8" fmla="*/ 2193721 w 2193721"/>
                <a:gd name="connsiteY8" fmla="*/ 809747 h 1287656"/>
                <a:gd name="connsiteX9" fmla="*/ 2168525 w 2193721"/>
                <a:gd name="connsiteY9" fmla="*/ 934548 h 1287656"/>
                <a:gd name="connsiteX10" fmla="*/ 2158204 w 2193721"/>
                <a:gd name="connsiteY10" fmla="*/ 949857 h 1287656"/>
                <a:gd name="connsiteX11" fmla="*/ 2155874 w 2193721"/>
                <a:gd name="connsiteY11" fmla="*/ 961402 h 1287656"/>
                <a:gd name="connsiteX12" fmla="*/ 1967977 w 2193721"/>
                <a:gd name="connsiteY12" fmla="*/ 1115513 h 1287656"/>
                <a:gd name="connsiteX13" fmla="*/ 1962965 w 2193721"/>
                <a:gd name="connsiteY13" fmla="*/ 1116019 h 1287656"/>
                <a:gd name="connsiteX14" fmla="*/ 1937714 w 2193721"/>
                <a:gd name="connsiteY14" fmla="*/ 1123857 h 1287656"/>
                <a:gd name="connsiteX15" fmla="*/ 1873098 w 2193721"/>
                <a:gd name="connsiteY15" fmla="*/ 1130370 h 1287656"/>
                <a:gd name="connsiteX16" fmla="*/ 1314788 w 2193721"/>
                <a:gd name="connsiteY16" fmla="*/ 1130370 h 1287656"/>
                <a:gd name="connsiteX17" fmla="*/ 1116911 w 2193721"/>
                <a:gd name="connsiteY17" fmla="*/ 1287656 h 1287656"/>
                <a:gd name="connsiteX18" fmla="*/ 919033 w 2193721"/>
                <a:gd name="connsiteY18" fmla="*/ 1130370 h 1287656"/>
                <a:gd name="connsiteX19" fmla="*/ 458163 w 2193721"/>
                <a:gd name="connsiteY19" fmla="*/ 1130370 h 1287656"/>
                <a:gd name="connsiteX20" fmla="*/ 427122 w 2193721"/>
                <a:gd name="connsiteY20" fmla="*/ 1133411 h 1287656"/>
                <a:gd name="connsiteX21" fmla="*/ 396082 w 2193721"/>
                <a:gd name="connsiteY21" fmla="*/ 1130370 h 1287656"/>
                <a:gd name="connsiteX22" fmla="*/ 360720 w 2193721"/>
                <a:gd name="connsiteY22" fmla="*/ 1130370 h 1287656"/>
                <a:gd name="connsiteX23" fmla="*/ 94854 w 2193721"/>
                <a:gd name="connsiteY23" fmla="*/ 989011 h 1287656"/>
                <a:gd name="connsiteX24" fmla="*/ 75586 w 2193721"/>
                <a:gd name="connsiteY24" fmla="*/ 953512 h 1287656"/>
                <a:gd name="connsiteX25" fmla="*/ 72946 w 2193721"/>
                <a:gd name="connsiteY25" fmla="*/ 950402 h 1287656"/>
                <a:gd name="connsiteX26" fmla="*/ 0 w 2193721"/>
                <a:gd name="connsiteY26" fmla="*/ 718321 h 1287656"/>
                <a:gd name="connsiteX27" fmla="*/ 341042 w 2193721"/>
                <a:gd name="connsiteY27" fmla="*/ 311664 h 1287656"/>
                <a:gd name="connsiteX28" fmla="*/ 378437 w 2193721"/>
                <a:gd name="connsiteY28" fmla="*/ 308001 h 1287656"/>
                <a:gd name="connsiteX29" fmla="*/ 408412 w 2193721"/>
                <a:gd name="connsiteY29" fmla="*/ 247639 h 1287656"/>
                <a:gd name="connsiteX30" fmla="*/ 848295 w 2193721"/>
                <a:gd name="connsiteY30" fmla="*/ 0 h 1287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193721" h="1287656">
                  <a:moveTo>
                    <a:pt x="848295" y="0"/>
                  </a:moveTo>
                  <a:cubicBezTo>
                    <a:pt x="1008082" y="0"/>
                    <a:pt x="1150852" y="72863"/>
                    <a:pt x="1245190" y="187175"/>
                  </a:cubicBezTo>
                  <a:lnTo>
                    <a:pt x="1247057" y="190251"/>
                  </a:lnTo>
                  <a:lnTo>
                    <a:pt x="1293798" y="151686"/>
                  </a:lnTo>
                  <a:cubicBezTo>
                    <a:pt x="1365807" y="103038"/>
                    <a:pt x="1452616" y="74631"/>
                    <a:pt x="1546059" y="74631"/>
                  </a:cubicBezTo>
                  <a:cubicBezTo>
                    <a:pt x="1764093" y="74631"/>
                    <a:pt x="1946005" y="229289"/>
                    <a:pt x="1988077" y="434886"/>
                  </a:cubicBezTo>
                  <a:lnTo>
                    <a:pt x="1996026" y="513739"/>
                  </a:lnTo>
                  <a:lnTo>
                    <a:pt x="1997899" y="514320"/>
                  </a:lnTo>
                  <a:cubicBezTo>
                    <a:pt x="2112977" y="562993"/>
                    <a:pt x="2193721" y="676941"/>
                    <a:pt x="2193721" y="809747"/>
                  </a:cubicBezTo>
                  <a:cubicBezTo>
                    <a:pt x="2193721" y="854017"/>
                    <a:pt x="2184750" y="896189"/>
                    <a:pt x="2168525" y="934548"/>
                  </a:cubicBezTo>
                  <a:lnTo>
                    <a:pt x="2158204" y="949857"/>
                  </a:lnTo>
                  <a:lnTo>
                    <a:pt x="2155874" y="961402"/>
                  </a:lnTo>
                  <a:cubicBezTo>
                    <a:pt x="2122854" y="1039470"/>
                    <a:pt x="2052932" y="1098129"/>
                    <a:pt x="1967977" y="1115513"/>
                  </a:cubicBezTo>
                  <a:lnTo>
                    <a:pt x="1962965" y="1116019"/>
                  </a:lnTo>
                  <a:lnTo>
                    <a:pt x="1937714" y="1123857"/>
                  </a:lnTo>
                  <a:cubicBezTo>
                    <a:pt x="1916843" y="1128128"/>
                    <a:pt x="1895231" y="1130370"/>
                    <a:pt x="1873098" y="1130370"/>
                  </a:cubicBezTo>
                  <a:lnTo>
                    <a:pt x="1314788" y="1130370"/>
                  </a:lnTo>
                  <a:lnTo>
                    <a:pt x="1116911" y="1287656"/>
                  </a:lnTo>
                  <a:lnTo>
                    <a:pt x="919033" y="1130370"/>
                  </a:lnTo>
                  <a:lnTo>
                    <a:pt x="458163" y="1130370"/>
                  </a:lnTo>
                  <a:lnTo>
                    <a:pt x="427122" y="1133411"/>
                  </a:lnTo>
                  <a:lnTo>
                    <a:pt x="396082" y="1130370"/>
                  </a:lnTo>
                  <a:lnTo>
                    <a:pt x="360720" y="1130370"/>
                  </a:lnTo>
                  <a:cubicBezTo>
                    <a:pt x="250048" y="1130370"/>
                    <a:pt x="152472" y="1074297"/>
                    <a:pt x="94854" y="989011"/>
                  </a:cubicBezTo>
                  <a:lnTo>
                    <a:pt x="75586" y="953512"/>
                  </a:lnTo>
                  <a:lnTo>
                    <a:pt x="72946" y="950402"/>
                  </a:lnTo>
                  <a:cubicBezTo>
                    <a:pt x="26892" y="884153"/>
                    <a:pt x="0" y="804289"/>
                    <a:pt x="0" y="718321"/>
                  </a:cubicBezTo>
                  <a:cubicBezTo>
                    <a:pt x="0" y="517729"/>
                    <a:pt x="146410" y="350370"/>
                    <a:pt x="341042" y="311664"/>
                  </a:cubicBezTo>
                  <a:lnTo>
                    <a:pt x="378437" y="308001"/>
                  </a:lnTo>
                  <a:lnTo>
                    <a:pt x="408412" y="247639"/>
                  </a:lnTo>
                  <a:cubicBezTo>
                    <a:pt x="498622" y="99173"/>
                    <a:pt x="661877" y="0"/>
                    <a:pt x="848295" y="0"/>
                  </a:cubicBezTo>
                  <a:close/>
                </a:path>
              </a:pathLst>
            </a:custGeom>
            <a:solidFill>
              <a:schemeClr val="bg1"/>
            </a:solidFill>
            <a:ln w="19050">
              <a:solidFill>
                <a:srgbClr val="08CDE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defRPr/>
              </a:pPr>
              <a:endParaRPr lang="zh-CN" altLang="en-US">
                <a:solidFill>
                  <a:prstClr val="white"/>
                </a:solidFill>
                <a:cs typeface="+mn-ea"/>
                <a:sym typeface="+mn-lt"/>
              </a:endParaRPr>
            </a:p>
          </p:txBody>
        </p:sp>
        <p:sp>
          <p:nvSpPr>
            <p:cNvPr id="40" name="任意多边形 39">
              <a:extLst>
                <a:ext uri="{FF2B5EF4-FFF2-40B4-BE49-F238E27FC236}">
                  <a16:creationId xmlns="" xmlns:a16="http://schemas.microsoft.com/office/drawing/2014/main" id="{D191793E-15DC-429E-8C84-4F8992FF4769}"/>
                </a:ext>
              </a:extLst>
            </p:cNvPr>
            <p:cNvSpPr/>
            <p:nvPr/>
          </p:nvSpPr>
          <p:spPr>
            <a:xfrm>
              <a:off x="1024745" y="2207930"/>
              <a:ext cx="1992776" cy="1287656"/>
            </a:xfrm>
            <a:custGeom>
              <a:avLst/>
              <a:gdLst>
                <a:gd name="connsiteX0" fmla="*/ 848295 w 2193721"/>
                <a:gd name="connsiteY0" fmla="*/ 0 h 1287656"/>
                <a:gd name="connsiteX1" fmla="*/ 1245190 w 2193721"/>
                <a:gd name="connsiteY1" fmla="*/ 187175 h 1287656"/>
                <a:gd name="connsiteX2" fmla="*/ 1247057 w 2193721"/>
                <a:gd name="connsiteY2" fmla="*/ 190251 h 1287656"/>
                <a:gd name="connsiteX3" fmla="*/ 1293798 w 2193721"/>
                <a:gd name="connsiteY3" fmla="*/ 151686 h 1287656"/>
                <a:gd name="connsiteX4" fmla="*/ 1546059 w 2193721"/>
                <a:gd name="connsiteY4" fmla="*/ 74631 h 1287656"/>
                <a:gd name="connsiteX5" fmla="*/ 1988077 w 2193721"/>
                <a:gd name="connsiteY5" fmla="*/ 434886 h 1287656"/>
                <a:gd name="connsiteX6" fmla="*/ 1996026 w 2193721"/>
                <a:gd name="connsiteY6" fmla="*/ 513739 h 1287656"/>
                <a:gd name="connsiteX7" fmla="*/ 1997899 w 2193721"/>
                <a:gd name="connsiteY7" fmla="*/ 514320 h 1287656"/>
                <a:gd name="connsiteX8" fmla="*/ 2193721 w 2193721"/>
                <a:gd name="connsiteY8" fmla="*/ 809747 h 1287656"/>
                <a:gd name="connsiteX9" fmla="*/ 2168525 w 2193721"/>
                <a:gd name="connsiteY9" fmla="*/ 934548 h 1287656"/>
                <a:gd name="connsiteX10" fmla="*/ 2158204 w 2193721"/>
                <a:gd name="connsiteY10" fmla="*/ 949857 h 1287656"/>
                <a:gd name="connsiteX11" fmla="*/ 2155874 w 2193721"/>
                <a:gd name="connsiteY11" fmla="*/ 961402 h 1287656"/>
                <a:gd name="connsiteX12" fmla="*/ 1967977 w 2193721"/>
                <a:gd name="connsiteY12" fmla="*/ 1115513 h 1287656"/>
                <a:gd name="connsiteX13" fmla="*/ 1962965 w 2193721"/>
                <a:gd name="connsiteY13" fmla="*/ 1116019 h 1287656"/>
                <a:gd name="connsiteX14" fmla="*/ 1937714 w 2193721"/>
                <a:gd name="connsiteY14" fmla="*/ 1123857 h 1287656"/>
                <a:gd name="connsiteX15" fmla="*/ 1873098 w 2193721"/>
                <a:gd name="connsiteY15" fmla="*/ 1130370 h 1287656"/>
                <a:gd name="connsiteX16" fmla="*/ 1314788 w 2193721"/>
                <a:gd name="connsiteY16" fmla="*/ 1130370 h 1287656"/>
                <a:gd name="connsiteX17" fmla="*/ 1116911 w 2193721"/>
                <a:gd name="connsiteY17" fmla="*/ 1287656 h 1287656"/>
                <a:gd name="connsiteX18" fmla="*/ 919033 w 2193721"/>
                <a:gd name="connsiteY18" fmla="*/ 1130370 h 1287656"/>
                <a:gd name="connsiteX19" fmla="*/ 458163 w 2193721"/>
                <a:gd name="connsiteY19" fmla="*/ 1130370 h 1287656"/>
                <a:gd name="connsiteX20" fmla="*/ 427122 w 2193721"/>
                <a:gd name="connsiteY20" fmla="*/ 1133411 h 1287656"/>
                <a:gd name="connsiteX21" fmla="*/ 396082 w 2193721"/>
                <a:gd name="connsiteY21" fmla="*/ 1130370 h 1287656"/>
                <a:gd name="connsiteX22" fmla="*/ 360720 w 2193721"/>
                <a:gd name="connsiteY22" fmla="*/ 1130370 h 1287656"/>
                <a:gd name="connsiteX23" fmla="*/ 94854 w 2193721"/>
                <a:gd name="connsiteY23" fmla="*/ 989011 h 1287656"/>
                <a:gd name="connsiteX24" fmla="*/ 75586 w 2193721"/>
                <a:gd name="connsiteY24" fmla="*/ 953512 h 1287656"/>
                <a:gd name="connsiteX25" fmla="*/ 72946 w 2193721"/>
                <a:gd name="connsiteY25" fmla="*/ 950402 h 1287656"/>
                <a:gd name="connsiteX26" fmla="*/ 0 w 2193721"/>
                <a:gd name="connsiteY26" fmla="*/ 718321 h 1287656"/>
                <a:gd name="connsiteX27" fmla="*/ 341042 w 2193721"/>
                <a:gd name="connsiteY27" fmla="*/ 311664 h 1287656"/>
                <a:gd name="connsiteX28" fmla="*/ 378437 w 2193721"/>
                <a:gd name="connsiteY28" fmla="*/ 308001 h 1287656"/>
                <a:gd name="connsiteX29" fmla="*/ 408412 w 2193721"/>
                <a:gd name="connsiteY29" fmla="*/ 247639 h 1287656"/>
                <a:gd name="connsiteX30" fmla="*/ 848295 w 2193721"/>
                <a:gd name="connsiteY30" fmla="*/ 0 h 1287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193721" h="1287656">
                  <a:moveTo>
                    <a:pt x="848295" y="0"/>
                  </a:moveTo>
                  <a:cubicBezTo>
                    <a:pt x="1008082" y="0"/>
                    <a:pt x="1150852" y="72863"/>
                    <a:pt x="1245190" y="187175"/>
                  </a:cubicBezTo>
                  <a:lnTo>
                    <a:pt x="1247057" y="190251"/>
                  </a:lnTo>
                  <a:lnTo>
                    <a:pt x="1293798" y="151686"/>
                  </a:lnTo>
                  <a:cubicBezTo>
                    <a:pt x="1365807" y="103038"/>
                    <a:pt x="1452616" y="74631"/>
                    <a:pt x="1546059" y="74631"/>
                  </a:cubicBezTo>
                  <a:cubicBezTo>
                    <a:pt x="1764093" y="74631"/>
                    <a:pt x="1946005" y="229289"/>
                    <a:pt x="1988077" y="434886"/>
                  </a:cubicBezTo>
                  <a:lnTo>
                    <a:pt x="1996026" y="513739"/>
                  </a:lnTo>
                  <a:lnTo>
                    <a:pt x="1997899" y="514320"/>
                  </a:lnTo>
                  <a:cubicBezTo>
                    <a:pt x="2112977" y="562993"/>
                    <a:pt x="2193721" y="676941"/>
                    <a:pt x="2193721" y="809747"/>
                  </a:cubicBezTo>
                  <a:cubicBezTo>
                    <a:pt x="2193721" y="854017"/>
                    <a:pt x="2184750" y="896189"/>
                    <a:pt x="2168525" y="934548"/>
                  </a:cubicBezTo>
                  <a:lnTo>
                    <a:pt x="2158204" y="949857"/>
                  </a:lnTo>
                  <a:lnTo>
                    <a:pt x="2155874" y="961402"/>
                  </a:lnTo>
                  <a:cubicBezTo>
                    <a:pt x="2122854" y="1039470"/>
                    <a:pt x="2052932" y="1098129"/>
                    <a:pt x="1967977" y="1115513"/>
                  </a:cubicBezTo>
                  <a:lnTo>
                    <a:pt x="1962965" y="1116019"/>
                  </a:lnTo>
                  <a:lnTo>
                    <a:pt x="1937714" y="1123857"/>
                  </a:lnTo>
                  <a:cubicBezTo>
                    <a:pt x="1916843" y="1128128"/>
                    <a:pt x="1895231" y="1130370"/>
                    <a:pt x="1873098" y="1130370"/>
                  </a:cubicBezTo>
                  <a:lnTo>
                    <a:pt x="1314788" y="1130370"/>
                  </a:lnTo>
                  <a:lnTo>
                    <a:pt x="1116911" y="1287656"/>
                  </a:lnTo>
                  <a:lnTo>
                    <a:pt x="919033" y="1130370"/>
                  </a:lnTo>
                  <a:lnTo>
                    <a:pt x="458163" y="1130370"/>
                  </a:lnTo>
                  <a:lnTo>
                    <a:pt x="427122" y="1133411"/>
                  </a:lnTo>
                  <a:lnTo>
                    <a:pt x="396082" y="1130370"/>
                  </a:lnTo>
                  <a:lnTo>
                    <a:pt x="360720" y="1130370"/>
                  </a:lnTo>
                  <a:cubicBezTo>
                    <a:pt x="250048" y="1130370"/>
                    <a:pt x="152472" y="1074297"/>
                    <a:pt x="94854" y="989011"/>
                  </a:cubicBezTo>
                  <a:lnTo>
                    <a:pt x="75586" y="953512"/>
                  </a:lnTo>
                  <a:lnTo>
                    <a:pt x="72946" y="950402"/>
                  </a:lnTo>
                  <a:cubicBezTo>
                    <a:pt x="26892" y="884153"/>
                    <a:pt x="0" y="804289"/>
                    <a:pt x="0" y="718321"/>
                  </a:cubicBezTo>
                  <a:cubicBezTo>
                    <a:pt x="0" y="517729"/>
                    <a:pt x="146410" y="350370"/>
                    <a:pt x="341042" y="311664"/>
                  </a:cubicBezTo>
                  <a:lnTo>
                    <a:pt x="378437" y="308001"/>
                  </a:lnTo>
                  <a:lnTo>
                    <a:pt x="408412" y="247639"/>
                  </a:lnTo>
                  <a:cubicBezTo>
                    <a:pt x="498622" y="99173"/>
                    <a:pt x="661877" y="0"/>
                    <a:pt x="848295" y="0"/>
                  </a:cubicBezTo>
                  <a:close/>
                </a:path>
              </a:pathLst>
            </a:cu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defRPr/>
              </a:pPr>
              <a:endParaRPr lang="zh-CN" altLang="en-US">
                <a:solidFill>
                  <a:prstClr val="white"/>
                </a:solidFill>
                <a:cs typeface="+mn-ea"/>
                <a:sym typeface="+mn-lt"/>
              </a:endParaRPr>
            </a:p>
          </p:txBody>
        </p:sp>
        <p:sp>
          <p:nvSpPr>
            <p:cNvPr id="41" name="文本框 40">
              <a:extLst>
                <a:ext uri="{FF2B5EF4-FFF2-40B4-BE49-F238E27FC236}">
                  <a16:creationId xmlns="" xmlns:a16="http://schemas.microsoft.com/office/drawing/2014/main" id="{01778BE3-9D53-4133-87A0-41192E6F7010}"/>
                </a:ext>
              </a:extLst>
            </p:cNvPr>
            <p:cNvSpPr txBox="1"/>
            <p:nvPr/>
          </p:nvSpPr>
          <p:spPr>
            <a:xfrm>
              <a:off x="1481762" y="2297818"/>
              <a:ext cx="1163533" cy="1133750"/>
            </a:xfrm>
            <a:prstGeom prst="rect">
              <a:avLst/>
            </a:prstGeom>
            <a:noFill/>
          </p:spPr>
          <p:txBody>
            <a:bodyPr wrap="none" rtlCol="0">
              <a:spAutoFit/>
            </a:bodyPr>
            <a:lstStyle/>
            <a:p>
              <a:pPr algn="ctr">
                <a:defRPr/>
              </a:pPr>
              <a:r>
                <a:rPr lang="en-US" altLang="zh-CN" sz="4000" dirty="0">
                  <a:solidFill>
                    <a:prstClr val="white"/>
                  </a:solidFill>
                  <a:cs typeface="+mn-ea"/>
                  <a:sym typeface="+mn-lt"/>
                </a:rPr>
                <a:t>03</a:t>
              </a:r>
              <a:endParaRPr lang="zh-CN" altLang="en-US" sz="4000" dirty="0">
                <a:solidFill>
                  <a:prstClr val="white"/>
                </a:solidFill>
                <a:cs typeface="+mn-ea"/>
                <a:sym typeface="+mn-lt"/>
              </a:endParaRPr>
            </a:p>
          </p:txBody>
        </p:sp>
      </p:grpSp>
      <p:grpSp>
        <p:nvGrpSpPr>
          <p:cNvPr id="42" name="组合 41">
            <a:extLst>
              <a:ext uri="{FF2B5EF4-FFF2-40B4-BE49-F238E27FC236}">
                <a16:creationId xmlns="" xmlns:a16="http://schemas.microsoft.com/office/drawing/2014/main" id="{29E2C0FD-9B07-415F-B20A-619001740049}"/>
              </a:ext>
            </a:extLst>
          </p:cNvPr>
          <p:cNvGrpSpPr/>
          <p:nvPr/>
        </p:nvGrpSpPr>
        <p:grpSpPr>
          <a:xfrm>
            <a:off x="1703171" y="4384575"/>
            <a:ext cx="1353918" cy="912635"/>
            <a:chOff x="927463" y="2113089"/>
            <a:chExt cx="2168434" cy="1461676"/>
          </a:xfrm>
          <a:effectLst>
            <a:outerShdw blurRad="63500" sx="102000" sy="102000" algn="ctr" rotWithShape="0">
              <a:prstClr val="black">
                <a:alpha val="40000"/>
              </a:prstClr>
            </a:outerShdw>
          </a:effectLst>
        </p:grpSpPr>
        <p:sp>
          <p:nvSpPr>
            <p:cNvPr id="43" name="任意多边形 40">
              <a:extLst>
                <a:ext uri="{FF2B5EF4-FFF2-40B4-BE49-F238E27FC236}">
                  <a16:creationId xmlns="" xmlns:a16="http://schemas.microsoft.com/office/drawing/2014/main" id="{BF6D8A12-B9DC-488C-872A-23943A8FA67F}"/>
                </a:ext>
              </a:extLst>
            </p:cNvPr>
            <p:cNvSpPr/>
            <p:nvPr/>
          </p:nvSpPr>
          <p:spPr>
            <a:xfrm>
              <a:off x="927463" y="2113089"/>
              <a:ext cx="2168434" cy="1461676"/>
            </a:xfrm>
            <a:custGeom>
              <a:avLst/>
              <a:gdLst>
                <a:gd name="connsiteX0" fmla="*/ 848295 w 2193721"/>
                <a:gd name="connsiteY0" fmla="*/ 0 h 1287656"/>
                <a:gd name="connsiteX1" fmla="*/ 1245190 w 2193721"/>
                <a:gd name="connsiteY1" fmla="*/ 187175 h 1287656"/>
                <a:gd name="connsiteX2" fmla="*/ 1247057 w 2193721"/>
                <a:gd name="connsiteY2" fmla="*/ 190251 h 1287656"/>
                <a:gd name="connsiteX3" fmla="*/ 1293798 w 2193721"/>
                <a:gd name="connsiteY3" fmla="*/ 151686 h 1287656"/>
                <a:gd name="connsiteX4" fmla="*/ 1546059 w 2193721"/>
                <a:gd name="connsiteY4" fmla="*/ 74631 h 1287656"/>
                <a:gd name="connsiteX5" fmla="*/ 1988077 w 2193721"/>
                <a:gd name="connsiteY5" fmla="*/ 434886 h 1287656"/>
                <a:gd name="connsiteX6" fmla="*/ 1996026 w 2193721"/>
                <a:gd name="connsiteY6" fmla="*/ 513739 h 1287656"/>
                <a:gd name="connsiteX7" fmla="*/ 1997899 w 2193721"/>
                <a:gd name="connsiteY7" fmla="*/ 514320 h 1287656"/>
                <a:gd name="connsiteX8" fmla="*/ 2193721 w 2193721"/>
                <a:gd name="connsiteY8" fmla="*/ 809747 h 1287656"/>
                <a:gd name="connsiteX9" fmla="*/ 2168525 w 2193721"/>
                <a:gd name="connsiteY9" fmla="*/ 934548 h 1287656"/>
                <a:gd name="connsiteX10" fmla="*/ 2158204 w 2193721"/>
                <a:gd name="connsiteY10" fmla="*/ 949857 h 1287656"/>
                <a:gd name="connsiteX11" fmla="*/ 2155874 w 2193721"/>
                <a:gd name="connsiteY11" fmla="*/ 961402 h 1287656"/>
                <a:gd name="connsiteX12" fmla="*/ 1967977 w 2193721"/>
                <a:gd name="connsiteY12" fmla="*/ 1115513 h 1287656"/>
                <a:gd name="connsiteX13" fmla="*/ 1962965 w 2193721"/>
                <a:gd name="connsiteY13" fmla="*/ 1116019 h 1287656"/>
                <a:gd name="connsiteX14" fmla="*/ 1937714 w 2193721"/>
                <a:gd name="connsiteY14" fmla="*/ 1123857 h 1287656"/>
                <a:gd name="connsiteX15" fmla="*/ 1873098 w 2193721"/>
                <a:gd name="connsiteY15" fmla="*/ 1130370 h 1287656"/>
                <a:gd name="connsiteX16" fmla="*/ 1314788 w 2193721"/>
                <a:gd name="connsiteY16" fmla="*/ 1130370 h 1287656"/>
                <a:gd name="connsiteX17" fmla="*/ 1116911 w 2193721"/>
                <a:gd name="connsiteY17" fmla="*/ 1287656 h 1287656"/>
                <a:gd name="connsiteX18" fmla="*/ 919033 w 2193721"/>
                <a:gd name="connsiteY18" fmla="*/ 1130370 h 1287656"/>
                <a:gd name="connsiteX19" fmla="*/ 458163 w 2193721"/>
                <a:gd name="connsiteY19" fmla="*/ 1130370 h 1287656"/>
                <a:gd name="connsiteX20" fmla="*/ 427122 w 2193721"/>
                <a:gd name="connsiteY20" fmla="*/ 1133411 h 1287656"/>
                <a:gd name="connsiteX21" fmla="*/ 396082 w 2193721"/>
                <a:gd name="connsiteY21" fmla="*/ 1130370 h 1287656"/>
                <a:gd name="connsiteX22" fmla="*/ 360720 w 2193721"/>
                <a:gd name="connsiteY22" fmla="*/ 1130370 h 1287656"/>
                <a:gd name="connsiteX23" fmla="*/ 94854 w 2193721"/>
                <a:gd name="connsiteY23" fmla="*/ 989011 h 1287656"/>
                <a:gd name="connsiteX24" fmla="*/ 75586 w 2193721"/>
                <a:gd name="connsiteY24" fmla="*/ 953512 h 1287656"/>
                <a:gd name="connsiteX25" fmla="*/ 72946 w 2193721"/>
                <a:gd name="connsiteY25" fmla="*/ 950402 h 1287656"/>
                <a:gd name="connsiteX26" fmla="*/ 0 w 2193721"/>
                <a:gd name="connsiteY26" fmla="*/ 718321 h 1287656"/>
                <a:gd name="connsiteX27" fmla="*/ 341042 w 2193721"/>
                <a:gd name="connsiteY27" fmla="*/ 311664 h 1287656"/>
                <a:gd name="connsiteX28" fmla="*/ 378437 w 2193721"/>
                <a:gd name="connsiteY28" fmla="*/ 308001 h 1287656"/>
                <a:gd name="connsiteX29" fmla="*/ 408412 w 2193721"/>
                <a:gd name="connsiteY29" fmla="*/ 247639 h 1287656"/>
                <a:gd name="connsiteX30" fmla="*/ 848295 w 2193721"/>
                <a:gd name="connsiteY30" fmla="*/ 0 h 1287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193721" h="1287656">
                  <a:moveTo>
                    <a:pt x="848295" y="0"/>
                  </a:moveTo>
                  <a:cubicBezTo>
                    <a:pt x="1008082" y="0"/>
                    <a:pt x="1150852" y="72863"/>
                    <a:pt x="1245190" y="187175"/>
                  </a:cubicBezTo>
                  <a:lnTo>
                    <a:pt x="1247057" y="190251"/>
                  </a:lnTo>
                  <a:lnTo>
                    <a:pt x="1293798" y="151686"/>
                  </a:lnTo>
                  <a:cubicBezTo>
                    <a:pt x="1365807" y="103038"/>
                    <a:pt x="1452616" y="74631"/>
                    <a:pt x="1546059" y="74631"/>
                  </a:cubicBezTo>
                  <a:cubicBezTo>
                    <a:pt x="1764093" y="74631"/>
                    <a:pt x="1946005" y="229289"/>
                    <a:pt x="1988077" y="434886"/>
                  </a:cubicBezTo>
                  <a:lnTo>
                    <a:pt x="1996026" y="513739"/>
                  </a:lnTo>
                  <a:lnTo>
                    <a:pt x="1997899" y="514320"/>
                  </a:lnTo>
                  <a:cubicBezTo>
                    <a:pt x="2112977" y="562993"/>
                    <a:pt x="2193721" y="676941"/>
                    <a:pt x="2193721" y="809747"/>
                  </a:cubicBezTo>
                  <a:cubicBezTo>
                    <a:pt x="2193721" y="854017"/>
                    <a:pt x="2184750" y="896189"/>
                    <a:pt x="2168525" y="934548"/>
                  </a:cubicBezTo>
                  <a:lnTo>
                    <a:pt x="2158204" y="949857"/>
                  </a:lnTo>
                  <a:lnTo>
                    <a:pt x="2155874" y="961402"/>
                  </a:lnTo>
                  <a:cubicBezTo>
                    <a:pt x="2122854" y="1039470"/>
                    <a:pt x="2052932" y="1098129"/>
                    <a:pt x="1967977" y="1115513"/>
                  </a:cubicBezTo>
                  <a:lnTo>
                    <a:pt x="1962965" y="1116019"/>
                  </a:lnTo>
                  <a:lnTo>
                    <a:pt x="1937714" y="1123857"/>
                  </a:lnTo>
                  <a:cubicBezTo>
                    <a:pt x="1916843" y="1128128"/>
                    <a:pt x="1895231" y="1130370"/>
                    <a:pt x="1873098" y="1130370"/>
                  </a:cubicBezTo>
                  <a:lnTo>
                    <a:pt x="1314788" y="1130370"/>
                  </a:lnTo>
                  <a:lnTo>
                    <a:pt x="1116911" y="1287656"/>
                  </a:lnTo>
                  <a:lnTo>
                    <a:pt x="919033" y="1130370"/>
                  </a:lnTo>
                  <a:lnTo>
                    <a:pt x="458163" y="1130370"/>
                  </a:lnTo>
                  <a:lnTo>
                    <a:pt x="427122" y="1133411"/>
                  </a:lnTo>
                  <a:lnTo>
                    <a:pt x="396082" y="1130370"/>
                  </a:lnTo>
                  <a:lnTo>
                    <a:pt x="360720" y="1130370"/>
                  </a:lnTo>
                  <a:cubicBezTo>
                    <a:pt x="250048" y="1130370"/>
                    <a:pt x="152472" y="1074297"/>
                    <a:pt x="94854" y="989011"/>
                  </a:cubicBezTo>
                  <a:lnTo>
                    <a:pt x="75586" y="953512"/>
                  </a:lnTo>
                  <a:lnTo>
                    <a:pt x="72946" y="950402"/>
                  </a:lnTo>
                  <a:cubicBezTo>
                    <a:pt x="26892" y="884153"/>
                    <a:pt x="0" y="804289"/>
                    <a:pt x="0" y="718321"/>
                  </a:cubicBezTo>
                  <a:cubicBezTo>
                    <a:pt x="0" y="517729"/>
                    <a:pt x="146410" y="350370"/>
                    <a:pt x="341042" y="311664"/>
                  </a:cubicBezTo>
                  <a:lnTo>
                    <a:pt x="378437" y="308001"/>
                  </a:lnTo>
                  <a:lnTo>
                    <a:pt x="408412" y="247639"/>
                  </a:lnTo>
                  <a:cubicBezTo>
                    <a:pt x="498622" y="99173"/>
                    <a:pt x="661877" y="0"/>
                    <a:pt x="848295" y="0"/>
                  </a:cubicBezTo>
                  <a:close/>
                </a:path>
              </a:pathLst>
            </a:custGeom>
            <a:solidFill>
              <a:schemeClr val="bg1"/>
            </a:solidFill>
            <a:ln w="19050">
              <a:solidFill>
                <a:srgbClr val="08CDE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defRPr/>
              </a:pPr>
              <a:endParaRPr lang="zh-CN" altLang="en-US">
                <a:solidFill>
                  <a:prstClr val="white"/>
                </a:solidFill>
                <a:cs typeface="+mn-ea"/>
                <a:sym typeface="+mn-lt"/>
              </a:endParaRPr>
            </a:p>
          </p:txBody>
        </p:sp>
        <p:sp>
          <p:nvSpPr>
            <p:cNvPr id="44" name="任意多边形 39">
              <a:extLst>
                <a:ext uri="{FF2B5EF4-FFF2-40B4-BE49-F238E27FC236}">
                  <a16:creationId xmlns="" xmlns:a16="http://schemas.microsoft.com/office/drawing/2014/main" id="{3A391E68-95F3-49CE-9F4C-A03C3F8C9B1D}"/>
                </a:ext>
              </a:extLst>
            </p:cNvPr>
            <p:cNvSpPr/>
            <p:nvPr/>
          </p:nvSpPr>
          <p:spPr>
            <a:xfrm>
              <a:off x="1024745" y="2207930"/>
              <a:ext cx="1992776" cy="1287656"/>
            </a:xfrm>
            <a:custGeom>
              <a:avLst/>
              <a:gdLst>
                <a:gd name="connsiteX0" fmla="*/ 848295 w 2193721"/>
                <a:gd name="connsiteY0" fmla="*/ 0 h 1287656"/>
                <a:gd name="connsiteX1" fmla="*/ 1245190 w 2193721"/>
                <a:gd name="connsiteY1" fmla="*/ 187175 h 1287656"/>
                <a:gd name="connsiteX2" fmla="*/ 1247057 w 2193721"/>
                <a:gd name="connsiteY2" fmla="*/ 190251 h 1287656"/>
                <a:gd name="connsiteX3" fmla="*/ 1293798 w 2193721"/>
                <a:gd name="connsiteY3" fmla="*/ 151686 h 1287656"/>
                <a:gd name="connsiteX4" fmla="*/ 1546059 w 2193721"/>
                <a:gd name="connsiteY4" fmla="*/ 74631 h 1287656"/>
                <a:gd name="connsiteX5" fmla="*/ 1988077 w 2193721"/>
                <a:gd name="connsiteY5" fmla="*/ 434886 h 1287656"/>
                <a:gd name="connsiteX6" fmla="*/ 1996026 w 2193721"/>
                <a:gd name="connsiteY6" fmla="*/ 513739 h 1287656"/>
                <a:gd name="connsiteX7" fmla="*/ 1997899 w 2193721"/>
                <a:gd name="connsiteY7" fmla="*/ 514320 h 1287656"/>
                <a:gd name="connsiteX8" fmla="*/ 2193721 w 2193721"/>
                <a:gd name="connsiteY8" fmla="*/ 809747 h 1287656"/>
                <a:gd name="connsiteX9" fmla="*/ 2168525 w 2193721"/>
                <a:gd name="connsiteY9" fmla="*/ 934548 h 1287656"/>
                <a:gd name="connsiteX10" fmla="*/ 2158204 w 2193721"/>
                <a:gd name="connsiteY10" fmla="*/ 949857 h 1287656"/>
                <a:gd name="connsiteX11" fmla="*/ 2155874 w 2193721"/>
                <a:gd name="connsiteY11" fmla="*/ 961402 h 1287656"/>
                <a:gd name="connsiteX12" fmla="*/ 1967977 w 2193721"/>
                <a:gd name="connsiteY12" fmla="*/ 1115513 h 1287656"/>
                <a:gd name="connsiteX13" fmla="*/ 1962965 w 2193721"/>
                <a:gd name="connsiteY13" fmla="*/ 1116019 h 1287656"/>
                <a:gd name="connsiteX14" fmla="*/ 1937714 w 2193721"/>
                <a:gd name="connsiteY14" fmla="*/ 1123857 h 1287656"/>
                <a:gd name="connsiteX15" fmla="*/ 1873098 w 2193721"/>
                <a:gd name="connsiteY15" fmla="*/ 1130370 h 1287656"/>
                <a:gd name="connsiteX16" fmla="*/ 1314788 w 2193721"/>
                <a:gd name="connsiteY16" fmla="*/ 1130370 h 1287656"/>
                <a:gd name="connsiteX17" fmla="*/ 1116911 w 2193721"/>
                <a:gd name="connsiteY17" fmla="*/ 1287656 h 1287656"/>
                <a:gd name="connsiteX18" fmla="*/ 919033 w 2193721"/>
                <a:gd name="connsiteY18" fmla="*/ 1130370 h 1287656"/>
                <a:gd name="connsiteX19" fmla="*/ 458163 w 2193721"/>
                <a:gd name="connsiteY19" fmla="*/ 1130370 h 1287656"/>
                <a:gd name="connsiteX20" fmla="*/ 427122 w 2193721"/>
                <a:gd name="connsiteY20" fmla="*/ 1133411 h 1287656"/>
                <a:gd name="connsiteX21" fmla="*/ 396082 w 2193721"/>
                <a:gd name="connsiteY21" fmla="*/ 1130370 h 1287656"/>
                <a:gd name="connsiteX22" fmla="*/ 360720 w 2193721"/>
                <a:gd name="connsiteY22" fmla="*/ 1130370 h 1287656"/>
                <a:gd name="connsiteX23" fmla="*/ 94854 w 2193721"/>
                <a:gd name="connsiteY23" fmla="*/ 989011 h 1287656"/>
                <a:gd name="connsiteX24" fmla="*/ 75586 w 2193721"/>
                <a:gd name="connsiteY24" fmla="*/ 953512 h 1287656"/>
                <a:gd name="connsiteX25" fmla="*/ 72946 w 2193721"/>
                <a:gd name="connsiteY25" fmla="*/ 950402 h 1287656"/>
                <a:gd name="connsiteX26" fmla="*/ 0 w 2193721"/>
                <a:gd name="connsiteY26" fmla="*/ 718321 h 1287656"/>
                <a:gd name="connsiteX27" fmla="*/ 341042 w 2193721"/>
                <a:gd name="connsiteY27" fmla="*/ 311664 h 1287656"/>
                <a:gd name="connsiteX28" fmla="*/ 378437 w 2193721"/>
                <a:gd name="connsiteY28" fmla="*/ 308001 h 1287656"/>
                <a:gd name="connsiteX29" fmla="*/ 408412 w 2193721"/>
                <a:gd name="connsiteY29" fmla="*/ 247639 h 1287656"/>
                <a:gd name="connsiteX30" fmla="*/ 848295 w 2193721"/>
                <a:gd name="connsiteY30" fmla="*/ 0 h 1287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193721" h="1287656">
                  <a:moveTo>
                    <a:pt x="848295" y="0"/>
                  </a:moveTo>
                  <a:cubicBezTo>
                    <a:pt x="1008082" y="0"/>
                    <a:pt x="1150852" y="72863"/>
                    <a:pt x="1245190" y="187175"/>
                  </a:cubicBezTo>
                  <a:lnTo>
                    <a:pt x="1247057" y="190251"/>
                  </a:lnTo>
                  <a:lnTo>
                    <a:pt x="1293798" y="151686"/>
                  </a:lnTo>
                  <a:cubicBezTo>
                    <a:pt x="1365807" y="103038"/>
                    <a:pt x="1452616" y="74631"/>
                    <a:pt x="1546059" y="74631"/>
                  </a:cubicBezTo>
                  <a:cubicBezTo>
                    <a:pt x="1764093" y="74631"/>
                    <a:pt x="1946005" y="229289"/>
                    <a:pt x="1988077" y="434886"/>
                  </a:cubicBezTo>
                  <a:lnTo>
                    <a:pt x="1996026" y="513739"/>
                  </a:lnTo>
                  <a:lnTo>
                    <a:pt x="1997899" y="514320"/>
                  </a:lnTo>
                  <a:cubicBezTo>
                    <a:pt x="2112977" y="562993"/>
                    <a:pt x="2193721" y="676941"/>
                    <a:pt x="2193721" y="809747"/>
                  </a:cubicBezTo>
                  <a:cubicBezTo>
                    <a:pt x="2193721" y="854017"/>
                    <a:pt x="2184750" y="896189"/>
                    <a:pt x="2168525" y="934548"/>
                  </a:cubicBezTo>
                  <a:lnTo>
                    <a:pt x="2158204" y="949857"/>
                  </a:lnTo>
                  <a:lnTo>
                    <a:pt x="2155874" y="961402"/>
                  </a:lnTo>
                  <a:cubicBezTo>
                    <a:pt x="2122854" y="1039470"/>
                    <a:pt x="2052932" y="1098129"/>
                    <a:pt x="1967977" y="1115513"/>
                  </a:cubicBezTo>
                  <a:lnTo>
                    <a:pt x="1962965" y="1116019"/>
                  </a:lnTo>
                  <a:lnTo>
                    <a:pt x="1937714" y="1123857"/>
                  </a:lnTo>
                  <a:cubicBezTo>
                    <a:pt x="1916843" y="1128128"/>
                    <a:pt x="1895231" y="1130370"/>
                    <a:pt x="1873098" y="1130370"/>
                  </a:cubicBezTo>
                  <a:lnTo>
                    <a:pt x="1314788" y="1130370"/>
                  </a:lnTo>
                  <a:lnTo>
                    <a:pt x="1116911" y="1287656"/>
                  </a:lnTo>
                  <a:lnTo>
                    <a:pt x="919033" y="1130370"/>
                  </a:lnTo>
                  <a:lnTo>
                    <a:pt x="458163" y="1130370"/>
                  </a:lnTo>
                  <a:lnTo>
                    <a:pt x="427122" y="1133411"/>
                  </a:lnTo>
                  <a:lnTo>
                    <a:pt x="396082" y="1130370"/>
                  </a:lnTo>
                  <a:lnTo>
                    <a:pt x="360720" y="1130370"/>
                  </a:lnTo>
                  <a:cubicBezTo>
                    <a:pt x="250048" y="1130370"/>
                    <a:pt x="152472" y="1074297"/>
                    <a:pt x="94854" y="989011"/>
                  </a:cubicBezTo>
                  <a:lnTo>
                    <a:pt x="75586" y="953512"/>
                  </a:lnTo>
                  <a:lnTo>
                    <a:pt x="72946" y="950402"/>
                  </a:lnTo>
                  <a:cubicBezTo>
                    <a:pt x="26892" y="884153"/>
                    <a:pt x="0" y="804289"/>
                    <a:pt x="0" y="718321"/>
                  </a:cubicBezTo>
                  <a:cubicBezTo>
                    <a:pt x="0" y="517729"/>
                    <a:pt x="146410" y="350370"/>
                    <a:pt x="341042" y="311664"/>
                  </a:cubicBezTo>
                  <a:lnTo>
                    <a:pt x="378437" y="308001"/>
                  </a:lnTo>
                  <a:lnTo>
                    <a:pt x="408412" y="247639"/>
                  </a:lnTo>
                  <a:cubicBezTo>
                    <a:pt x="498622" y="99173"/>
                    <a:pt x="661877" y="0"/>
                    <a:pt x="848295" y="0"/>
                  </a:cubicBezTo>
                  <a:close/>
                </a:path>
              </a:pathLst>
            </a:custGeom>
            <a:solidFill>
              <a:srgbClr val="004A8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defRPr/>
              </a:pPr>
              <a:endParaRPr lang="zh-CN" altLang="en-US" dirty="0">
                <a:solidFill>
                  <a:prstClr val="white"/>
                </a:solidFill>
                <a:cs typeface="+mn-ea"/>
                <a:sym typeface="+mn-lt"/>
              </a:endParaRPr>
            </a:p>
          </p:txBody>
        </p:sp>
        <p:sp>
          <p:nvSpPr>
            <p:cNvPr id="45" name="文本框 44">
              <a:extLst>
                <a:ext uri="{FF2B5EF4-FFF2-40B4-BE49-F238E27FC236}">
                  <a16:creationId xmlns="" xmlns:a16="http://schemas.microsoft.com/office/drawing/2014/main" id="{49BD7BE9-7572-4990-96D6-BF65597D553D}"/>
                </a:ext>
              </a:extLst>
            </p:cNvPr>
            <p:cNvSpPr txBox="1"/>
            <p:nvPr/>
          </p:nvSpPr>
          <p:spPr>
            <a:xfrm>
              <a:off x="1481762" y="2297818"/>
              <a:ext cx="1163533" cy="1133750"/>
            </a:xfrm>
            <a:prstGeom prst="rect">
              <a:avLst/>
            </a:prstGeom>
            <a:noFill/>
          </p:spPr>
          <p:txBody>
            <a:bodyPr wrap="none" rtlCol="0">
              <a:spAutoFit/>
            </a:bodyPr>
            <a:lstStyle/>
            <a:p>
              <a:pPr algn="ctr">
                <a:defRPr/>
              </a:pPr>
              <a:r>
                <a:rPr lang="en-US" altLang="zh-CN" sz="4000" dirty="0">
                  <a:solidFill>
                    <a:prstClr val="white"/>
                  </a:solidFill>
                  <a:cs typeface="+mn-ea"/>
                  <a:sym typeface="+mn-lt"/>
                </a:rPr>
                <a:t>04</a:t>
              </a:r>
              <a:endParaRPr lang="zh-CN" altLang="en-US" sz="4000" dirty="0">
                <a:solidFill>
                  <a:prstClr val="white"/>
                </a:solidFill>
                <a:cs typeface="+mn-ea"/>
                <a:sym typeface="+mn-lt"/>
              </a:endParaRPr>
            </a:p>
          </p:txBody>
        </p:sp>
      </p:grpSp>
    </p:spTree>
    <p:extLst>
      <p:ext uri="{BB962C8B-B14F-4D97-AF65-F5344CB8AC3E}">
        <p14:creationId xmlns:p14="http://schemas.microsoft.com/office/powerpoint/2010/main" val="314607001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par>
                                <p:cTn id="8" presetID="22" presetClass="entr" presetSubtype="8" fill="hold" nodeType="withEffect">
                                  <p:stCondLst>
                                    <p:cond delay="0"/>
                                  </p:stCondLst>
                                  <p:childTnLst>
                                    <p:set>
                                      <p:cBhvr>
                                        <p:cTn id="9" dur="1" fill="hold">
                                          <p:stCondLst>
                                            <p:cond delay="0"/>
                                          </p:stCondLst>
                                        </p:cTn>
                                        <p:tgtEl>
                                          <p:spTgt spid="30"/>
                                        </p:tgtEl>
                                        <p:attrNameLst>
                                          <p:attrName>style.visibility</p:attrName>
                                        </p:attrNameLst>
                                      </p:cBhvr>
                                      <p:to>
                                        <p:strVal val="visible"/>
                                      </p:to>
                                    </p:set>
                                    <p:animEffect transition="in" filter="wipe(left)">
                                      <p:cBhvr>
                                        <p:cTn id="10" dur="500"/>
                                        <p:tgtEl>
                                          <p:spTgt spid="30"/>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nodeType="click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wipe(left)">
                                      <p:cBhvr>
                                        <p:cTn id="15" dur="500"/>
                                        <p:tgtEl>
                                          <p:spTgt spid="21"/>
                                        </p:tgtEl>
                                      </p:cBhvr>
                                    </p:animEffect>
                                  </p:childTnLst>
                                </p:cTn>
                              </p:par>
                              <p:par>
                                <p:cTn id="16" presetID="22" presetClass="entr" presetSubtype="8" fill="hold" nodeType="withEffect">
                                  <p:stCondLst>
                                    <p:cond delay="0"/>
                                  </p:stCondLst>
                                  <p:childTnLst>
                                    <p:set>
                                      <p:cBhvr>
                                        <p:cTn id="17" dur="1" fill="hold">
                                          <p:stCondLst>
                                            <p:cond delay="0"/>
                                          </p:stCondLst>
                                        </p:cTn>
                                        <p:tgtEl>
                                          <p:spTgt spid="34"/>
                                        </p:tgtEl>
                                        <p:attrNameLst>
                                          <p:attrName>style.visibility</p:attrName>
                                        </p:attrNameLst>
                                      </p:cBhvr>
                                      <p:to>
                                        <p:strVal val="visible"/>
                                      </p:to>
                                    </p:set>
                                    <p:animEffect transition="in" filter="wipe(left)">
                                      <p:cBhvr>
                                        <p:cTn id="18" dur="500"/>
                                        <p:tgtEl>
                                          <p:spTgt spid="34"/>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nodeType="click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wipe(left)">
                                      <p:cBhvr>
                                        <p:cTn id="23" dur="500"/>
                                        <p:tgtEl>
                                          <p:spTgt spid="24"/>
                                        </p:tgtEl>
                                      </p:cBhvr>
                                    </p:animEffect>
                                  </p:childTnLst>
                                </p:cTn>
                              </p:par>
                              <p:par>
                                <p:cTn id="24" presetID="22" presetClass="entr" presetSubtype="8" fill="hold" nodeType="withEffect">
                                  <p:stCondLst>
                                    <p:cond delay="0"/>
                                  </p:stCondLst>
                                  <p:childTnLst>
                                    <p:set>
                                      <p:cBhvr>
                                        <p:cTn id="25" dur="1" fill="hold">
                                          <p:stCondLst>
                                            <p:cond delay="0"/>
                                          </p:stCondLst>
                                        </p:cTn>
                                        <p:tgtEl>
                                          <p:spTgt spid="38"/>
                                        </p:tgtEl>
                                        <p:attrNameLst>
                                          <p:attrName>style.visibility</p:attrName>
                                        </p:attrNameLst>
                                      </p:cBhvr>
                                      <p:to>
                                        <p:strVal val="visible"/>
                                      </p:to>
                                    </p:set>
                                    <p:animEffect transition="in" filter="wipe(left)">
                                      <p:cBhvr>
                                        <p:cTn id="26" dur="500"/>
                                        <p:tgtEl>
                                          <p:spTgt spid="38"/>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nodeType="click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par>
                                <p:cTn id="32" presetID="22" presetClass="entr" presetSubtype="8" fill="hold" nodeType="withEffect">
                                  <p:stCondLst>
                                    <p:cond delay="0"/>
                                  </p:stCondLst>
                                  <p:childTnLst>
                                    <p:set>
                                      <p:cBhvr>
                                        <p:cTn id="33" dur="1" fill="hold">
                                          <p:stCondLst>
                                            <p:cond delay="0"/>
                                          </p:stCondLst>
                                        </p:cTn>
                                        <p:tgtEl>
                                          <p:spTgt spid="42"/>
                                        </p:tgtEl>
                                        <p:attrNameLst>
                                          <p:attrName>style.visibility</p:attrName>
                                        </p:attrNameLst>
                                      </p:cBhvr>
                                      <p:to>
                                        <p:strVal val="visible"/>
                                      </p:to>
                                    </p:set>
                                    <p:animEffect transition="in" filter="wipe(left)">
                                      <p:cBhvr>
                                        <p:cTn id="34"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1" descr="df2efac5b64d287f63289893aed64758">
            <a:extLst>
              <a:ext uri="{FF2B5EF4-FFF2-40B4-BE49-F238E27FC236}">
                <a16:creationId xmlns="" xmlns:a16="http://schemas.microsoft.com/office/drawing/2014/main" id="{3E228478-247B-4EA1-9746-B73FBD0884BA}"/>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201214" y="1095127"/>
            <a:ext cx="6342836" cy="23297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 167">
            <a:extLst>
              <a:ext uri="{FF2B5EF4-FFF2-40B4-BE49-F238E27FC236}">
                <a16:creationId xmlns="" xmlns:a16="http://schemas.microsoft.com/office/drawing/2014/main" id="{7DEC8827-2786-486A-AF32-49D74497452D}"/>
              </a:ext>
            </a:extLst>
          </p:cNvPr>
          <p:cNvSpPr/>
          <p:nvPr/>
        </p:nvSpPr>
        <p:spPr>
          <a:xfrm>
            <a:off x="2576673" y="3010525"/>
            <a:ext cx="7252313" cy="2030908"/>
          </a:xfrm>
          <a:prstGeom prst="roundRect">
            <a:avLst/>
          </a:prstGeom>
          <a:solidFill>
            <a:srgbClr val="0D97FF"/>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r" fontAlgn="auto">
              <a:spcBef>
                <a:spcPts val="0"/>
              </a:spcBef>
              <a:spcAft>
                <a:spcPts val="0"/>
              </a:spcAft>
              <a:defRPr/>
            </a:pPr>
            <a:endParaRPr lang="zh-CN" altLang="zh-CN" noProof="1">
              <a:solidFill>
                <a:schemeClr val="accent1">
                  <a:lumMod val="75000"/>
                </a:schemeClr>
              </a:solidFill>
              <a:latin typeface="微软雅黑" panose="020B0503020204020204" pitchFamily="34" charset="-122"/>
              <a:ea typeface="微软雅黑" panose="020B0503020204020204" pitchFamily="34" charset="-122"/>
              <a:cs typeface="+mj-cs"/>
              <a:sym typeface="+mn-ea"/>
            </a:endParaRPr>
          </a:p>
        </p:txBody>
      </p:sp>
      <p:sp>
        <p:nvSpPr>
          <p:cNvPr id="32" name="文本框 11">
            <a:extLst>
              <a:ext uri="{FF2B5EF4-FFF2-40B4-BE49-F238E27FC236}">
                <a16:creationId xmlns="" xmlns:a16="http://schemas.microsoft.com/office/drawing/2014/main" id="{C8962716-7515-4047-A9E5-487353724B67}"/>
              </a:ext>
            </a:extLst>
          </p:cNvPr>
          <p:cNvSpPr txBox="1"/>
          <p:nvPr/>
        </p:nvSpPr>
        <p:spPr>
          <a:xfrm rot="21449074">
            <a:off x="3208024" y="3364258"/>
            <a:ext cx="6381335" cy="1323439"/>
          </a:xfrm>
          <a:prstGeom prst="rect">
            <a:avLst/>
          </a:prstGeom>
          <a:noFill/>
          <a:ln w="9525">
            <a:noFill/>
            <a:miter/>
          </a:ln>
        </p:spPr>
        <p:txBody>
          <a:bodyPr wrap="square" anchor="t">
            <a:spAutoFit/>
          </a:bodyPr>
          <a:lstStyle/>
          <a:p>
            <a:pPr algn="ctr" defTabSz="914377"/>
            <a:r>
              <a:rPr lang="zh-CN" altLang="en-US" sz="8000" b="1" dirty="0">
                <a:solidFill>
                  <a:prstClr val="white"/>
                </a:solidFill>
                <a:effectLst>
                  <a:outerShdw blurRad="38100" dist="38100" dir="2700000" algn="tl">
                    <a:srgbClr val="000000">
                      <a:alpha val="43137"/>
                    </a:srgbClr>
                  </a:outerShdw>
                </a:effectLst>
                <a:latin typeface="汉仪铸字木头人W" panose="00020600040101010101" pitchFamily="18" charset="-122"/>
                <a:ea typeface="汉仪铸字木头人W" panose="00020600040101010101" pitchFamily="18" charset="-122"/>
                <a:cs typeface="+mn-ea"/>
                <a:sym typeface="+mn-lt"/>
              </a:rPr>
              <a:t>请大家投我一票</a:t>
            </a:r>
          </a:p>
        </p:txBody>
      </p:sp>
    </p:spTree>
    <p:extLst>
      <p:ext uri="{BB962C8B-B14F-4D97-AF65-F5344CB8AC3E}">
        <p14:creationId xmlns:p14="http://schemas.microsoft.com/office/powerpoint/2010/main" val="178122814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anim calcmode="lin" valueType="num">
                                      <p:cBhvr>
                                        <p:cTn id="8" dur="2000" fill="hold"/>
                                        <p:tgtEl>
                                          <p:spTgt spid="7"/>
                                        </p:tgtEl>
                                        <p:attrNameLst>
                                          <p:attrName>ppt_w</p:attrName>
                                        </p:attrNameLst>
                                      </p:cBhvr>
                                      <p:tavLst>
                                        <p:tav tm="0" fmla="#ppt_w*sin(2.5*pi*$)">
                                          <p:val>
                                            <p:fltVal val="0"/>
                                          </p:val>
                                        </p:tav>
                                        <p:tav tm="100000">
                                          <p:val>
                                            <p:fltVal val="1"/>
                                          </p:val>
                                        </p:tav>
                                      </p:tavLst>
                                    </p:anim>
                                    <p:anim calcmode="lin" valueType="num">
                                      <p:cBhvr>
                                        <p:cTn id="9" dur="2000" fill="hold"/>
                                        <p:tgtEl>
                                          <p:spTgt spid="7"/>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32"/>
                                        </p:tgtEl>
                                        <p:attrNameLst>
                                          <p:attrName>style.visibility</p:attrName>
                                        </p:attrNameLst>
                                      </p:cBhvr>
                                      <p:to>
                                        <p:strVal val="visible"/>
                                      </p:to>
                                    </p:set>
                                    <p:animEffect transition="in" filter="barn(inVertical)">
                                      <p:cBhvr>
                                        <p:cTn id="14" dur="500"/>
                                        <p:tgtEl>
                                          <p:spTgt spid="32"/>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anim calcmode="lin" valueType="num">
                                      <p:cBhvr>
                                        <p:cTn id="20" dur="1000" fill="hold"/>
                                        <p:tgtEl>
                                          <p:spTgt spid="5"/>
                                        </p:tgtEl>
                                        <p:attrNameLst>
                                          <p:attrName>ppt_x</p:attrName>
                                        </p:attrNameLst>
                                      </p:cBhvr>
                                      <p:tavLst>
                                        <p:tav tm="0">
                                          <p:val>
                                            <p:strVal val="#ppt_x"/>
                                          </p:val>
                                        </p:tav>
                                        <p:tav tm="100000">
                                          <p:val>
                                            <p:strVal val="#ppt_x"/>
                                          </p:val>
                                        </p:tav>
                                      </p:tavLst>
                                    </p:anim>
                                    <p:anim calcmode="lin" valueType="num">
                                      <p:cBhvr>
                                        <p:cTn id="21"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3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a:extLst>
              <a:ext uri="{FF2B5EF4-FFF2-40B4-BE49-F238E27FC236}">
                <a16:creationId xmlns="" xmlns:a16="http://schemas.microsoft.com/office/drawing/2014/main" id="{D9E18D3F-ED43-425F-8E69-F7A71534E05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11113"/>
          <a:stretch/>
        </p:blipFill>
        <p:spPr>
          <a:xfrm>
            <a:off x="-1" y="0"/>
            <a:ext cx="12192001" cy="6857140"/>
          </a:xfrm>
          <a:prstGeom prst="rect">
            <a:avLst/>
          </a:prstGeom>
        </p:spPr>
      </p:pic>
      <p:pic>
        <p:nvPicPr>
          <p:cNvPr id="10" name="图片 9">
            <a:extLst>
              <a:ext uri="{FF2B5EF4-FFF2-40B4-BE49-F238E27FC236}">
                <a16:creationId xmlns="" xmlns:a16="http://schemas.microsoft.com/office/drawing/2014/main" id="{5EF67F04-253E-4B48-BE89-4F8E23D3283E}"/>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58125" t="65940" r="22969" b="9994"/>
          <a:stretch/>
        </p:blipFill>
        <p:spPr>
          <a:xfrm>
            <a:off x="6108760" y="4361267"/>
            <a:ext cx="2533650" cy="1612323"/>
          </a:xfrm>
          <a:prstGeom prst="rect">
            <a:avLst/>
          </a:prstGeom>
        </p:spPr>
      </p:pic>
      <p:pic>
        <p:nvPicPr>
          <p:cNvPr id="12" name="图片 11">
            <a:extLst>
              <a:ext uri="{FF2B5EF4-FFF2-40B4-BE49-F238E27FC236}">
                <a16:creationId xmlns="" xmlns:a16="http://schemas.microsoft.com/office/drawing/2014/main" id="{A1BE5040-22DE-466D-8098-AD486E4F05A1}"/>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7032" t="17808" r="55625" b="50000"/>
          <a:stretch/>
        </p:blipFill>
        <p:spPr>
          <a:xfrm>
            <a:off x="1193860" y="1104900"/>
            <a:ext cx="3333750" cy="1962150"/>
          </a:xfrm>
          <a:prstGeom prst="rect">
            <a:avLst/>
          </a:prstGeom>
        </p:spPr>
      </p:pic>
      <p:pic>
        <p:nvPicPr>
          <p:cNvPr id="14" name="图片 13">
            <a:extLst>
              <a:ext uri="{FF2B5EF4-FFF2-40B4-BE49-F238E27FC236}">
                <a16:creationId xmlns="" xmlns:a16="http://schemas.microsoft.com/office/drawing/2014/main" id="{306B0C90-F617-47E4-9699-F7C2E347274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223705" y="-212380"/>
            <a:ext cx="4512307" cy="7012370"/>
          </a:xfrm>
          <a:prstGeom prst="rect">
            <a:avLst/>
          </a:prstGeom>
        </p:spPr>
      </p:pic>
      <p:pic>
        <p:nvPicPr>
          <p:cNvPr id="28" name="图片 27">
            <a:extLst>
              <a:ext uri="{FF2B5EF4-FFF2-40B4-BE49-F238E27FC236}">
                <a16:creationId xmlns="" xmlns:a16="http://schemas.microsoft.com/office/drawing/2014/main" id="{EE5A703F-5612-4572-9F7A-F2675F47C81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6341" y="-212380"/>
            <a:ext cx="1658578" cy="7012370"/>
          </a:xfrm>
          <a:prstGeom prst="rect">
            <a:avLst/>
          </a:prstGeom>
        </p:spPr>
      </p:pic>
      <p:pic>
        <p:nvPicPr>
          <p:cNvPr id="30" name="图片 29">
            <a:extLst>
              <a:ext uri="{FF2B5EF4-FFF2-40B4-BE49-F238E27FC236}">
                <a16:creationId xmlns="" xmlns:a16="http://schemas.microsoft.com/office/drawing/2014/main" id="{8688133D-C937-44C1-9FB0-7939B05CD542}"/>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598020" y="389061"/>
            <a:ext cx="1524000" cy="5809488"/>
          </a:xfrm>
          <a:prstGeom prst="rect">
            <a:avLst/>
          </a:prstGeom>
        </p:spPr>
      </p:pic>
      <p:sp>
        <p:nvSpPr>
          <p:cNvPr id="32" name="文本框 31">
            <a:extLst>
              <a:ext uri="{FF2B5EF4-FFF2-40B4-BE49-F238E27FC236}">
                <a16:creationId xmlns="" xmlns:a16="http://schemas.microsoft.com/office/drawing/2014/main" id="{CD1452FE-7D7F-4A42-ADE9-CF9870F968E2}"/>
              </a:ext>
            </a:extLst>
          </p:cNvPr>
          <p:cNvSpPr txBox="1"/>
          <p:nvPr/>
        </p:nvSpPr>
        <p:spPr>
          <a:xfrm>
            <a:off x="3707974" y="1891359"/>
            <a:ext cx="8093989" cy="1938992"/>
          </a:xfrm>
          <a:prstGeom prst="rect">
            <a:avLst/>
          </a:prstGeom>
          <a:noFill/>
        </p:spPr>
        <p:txBody>
          <a:bodyPr wrap="square" rtlCol="0">
            <a:spAutoFit/>
          </a:bodyPr>
          <a:lstStyle/>
          <a:p>
            <a:pPr defTabSz="457200"/>
            <a:r>
              <a:rPr lang="zh-CN" altLang="en-US" sz="12000" b="1" i="1" spc="600" dirty="0">
                <a:gradFill>
                  <a:gsLst>
                    <a:gs pos="0">
                      <a:srgbClr val="0D97FF"/>
                    </a:gs>
                    <a:gs pos="100000">
                      <a:srgbClr val="004A82"/>
                    </a:gs>
                  </a:gsLst>
                  <a:lin ang="5400000" scaled="1"/>
                </a:gradFill>
                <a:effectLst>
                  <a:outerShdw blurRad="38100" dist="38100" dir="2700000" algn="tl">
                    <a:srgbClr val="000000">
                      <a:alpha val="43137"/>
                    </a:srgbClr>
                  </a:outerShdw>
                </a:effectLst>
                <a:latin typeface="汉仪铸字木头人W" panose="00020600040101010101" pitchFamily="18" charset="-122"/>
                <a:ea typeface="汉仪铸字木头人W" panose="00020600040101010101" pitchFamily="18" charset="-122"/>
                <a:cs typeface="+mn-ea"/>
                <a:sym typeface="+mn-lt"/>
              </a:rPr>
              <a:t>谢谢聆听</a:t>
            </a:r>
          </a:p>
        </p:txBody>
      </p:sp>
      <p:sp>
        <p:nvSpPr>
          <p:cNvPr id="15" name="矩形 14">
            <a:extLst>
              <a:ext uri="{FF2B5EF4-FFF2-40B4-BE49-F238E27FC236}">
                <a16:creationId xmlns="" xmlns:a16="http://schemas.microsoft.com/office/drawing/2014/main" id="{33918E66-A69B-4C39-AF8A-CD3E0B7B5DE1}"/>
              </a:ext>
            </a:extLst>
          </p:cNvPr>
          <p:cNvSpPr/>
          <p:nvPr/>
        </p:nvSpPr>
        <p:spPr>
          <a:xfrm>
            <a:off x="3927291" y="3830351"/>
            <a:ext cx="2627417" cy="479945"/>
          </a:xfrm>
          <a:custGeom>
            <a:avLst/>
            <a:gdLst>
              <a:gd name="connsiteX0" fmla="*/ 0 w 3117910"/>
              <a:gd name="connsiteY0" fmla="*/ 0 h 530916"/>
              <a:gd name="connsiteX1" fmla="*/ 3117910 w 3117910"/>
              <a:gd name="connsiteY1" fmla="*/ 0 h 530916"/>
              <a:gd name="connsiteX2" fmla="*/ 3117910 w 3117910"/>
              <a:gd name="connsiteY2" fmla="*/ 530916 h 530916"/>
              <a:gd name="connsiteX3" fmla="*/ 0 w 3117910"/>
              <a:gd name="connsiteY3" fmla="*/ 530916 h 530916"/>
              <a:gd name="connsiteX4" fmla="*/ 0 w 3117910"/>
              <a:gd name="connsiteY4" fmla="*/ 0 h 530916"/>
              <a:gd name="connsiteX0" fmla="*/ 0 w 3117910"/>
              <a:gd name="connsiteY0" fmla="*/ 0 h 530916"/>
              <a:gd name="connsiteX1" fmla="*/ 3117910 w 3117910"/>
              <a:gd name="connsiteY1" fmla="*/ 0 h 530916"/>
              <a:gd name="connsiteX2" fmla="*/ 2942650 w 3117910"/>
              <a:gd name="connsiteY2" fmla="*/ 530916 h 530916"/>
              <a:gd name="connsiteX3" fmla="*/ 0 w 3117910"/>
              <a:gd name="connsiteY3" fmla="*/ 530916 h 530916"/>
              <a:gd name="connsiteX4" fmla="*/ 0 w 3117910"/>
              <a:gd name="connsiteY4" fmla="*/ 0 h 530916"/>
              <a:gd name="connsiteX0" fmla="*/ 190500 w 3308410"/>
              <a:gd name="connsiteY0" fmla="*/ 0 h 530916"/>
              <a:gd name="connsiteX1" fmla="*/ 3308410 w 3308410"/>
              <a:gd name="connsiteY1" fmla="*/ 0 h 530916"/>
              <a:gd name="connsiteX2" fmla="*/ 3133150 w 3308410"/>
              <a:gd name="connsiteY2" fmla="*/ 530916 h 530916"/>
              <a:gd name="connsiteX3" fmla="*/ 0 w 3308410"/>
              <a:gd name="connsiteY3" fmla="*/ 530916 h 530916"/>
              <a:gd name="connsiteX4" fmla="*/ 190500 w 3308410"/>
              <a:gd name="connsiteY4" fmla="*/ 0 h 5309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08410" h="530916">
                <a:moveTo>
                  <a:pt x="190500" y="0"/>
                </a:moveTo>
                <a:lnTo>
                  <a:pt x="3308410" y="0"/>
                </a:lnTo>
                <a:lnTo>
                  <a:pt x="3133150" y="530916"/>
                </a:lnTo>
                <a:lnTo>
                  <a:pt x="0" y="530916"/>
                </a:lnTo>
                <a:lnTo>
                  <a:pt x="190500" y="0"/>
                </a:lnTo>
                <a:close/>
              </a:path>
            </a:pathLst>
          </a:custGeom>
          <a:solidFill>
            <a:srgbClr val="007A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文本框 38">
            <a:extLst>
              <a:ext uri="{FF2B5EF4-FFF2-40B4-BE49-F238E27FC236}">
                <a16:creationId xmlns="" xmlns:a16="http://schemas.microsoft.com/office/drawing/2014/main" id="{F99BD3F1-4E3F-4CAF-BA36-FE1779BCD694}"/>
              </a:ext>
            </a:extLst>
          </p:cNvPr>
          <p:cNvSpPr txBox="1"/>
          <p:nvPr/>
        </p:nvSpPr>
        <p:spPr>
          <a:xfrm>
            <a:off x="4045060" y="3886085"/>
            <a:ext cx="2354203" cy="400110"/>
          </a:xfrm>
          <a:prstGeom prst="rect">
            <a:avLst/>
          </a:prstGeom>
          <a:noFill/>
          <a:effectLst/>
        </p:spPr>
        <p:txBody>
          <a:bodyPr wrap="square" rtlCol="0">
            <a:spAutoFit/>
          </a:bodyPr>
          <a:lstStyle/>
          <a:p>
            <a:pPr algn="ctr" defTabSz="457200"/>
            <a:r>
              <a:rPr lang="zh-CN" altLang="en-US" sz="2000" i="1" spc="600" dirty="0">
                <a:solidFill>
                  <a:schemeClr val="bg1"/>
                </a:solidFill>
                <a:latin typeface="汉仪铸字木头人W" panose="00020600040101010101" pitchFamily="18" charset="-122"/>
                <a:ea typeface="汉仪铸字木头人W" panose="00020600040101010101" pitchFamily="18" charset="-122"/>
                <a:cs typeface="+mn-ea"/>
                <a:sym typeface="+mn-lt"/>
              </a:rPr>
              <a:t>新学期 新开始</a:t>
            </a:r>
          </a:p>
        </p:txBody>
      </p:sp>
      <p:sp>
        <p:nvSpPr>
          <p:cNvPr id="41" name="文本框 40">
            <a:extLst>
              <a:ext uri="{FF2B5EF4-FFF2-40B4-BE49-F238E27FC236}">
                <a16:creationId xmlns="" xmlns:a16="http://schemas.microsoft.com/office/drawing/2014/main" id="{3E419302-326E-4FA2-A6CD-BCC4F0B69553}"/>
              </a:ext>
            </a:extLst>
          </p:cNvPr>
          <p:cNvSpPr txBox="1"/>
          <p:nvPr/>
        </p:nvSpPr>
        <p:spPr>
          <a:xfrm>
            <a:off x="6526132" y="3886085"/>
            <a:ext cx="5247255" cy="400110"/>
          </a:xfrm>
          <a:prstGeom prst="rect">
            <a:avLst/>
          </a:prstGeom>
          <a:noFill/>
          <a:effectLst/>
        </p:spPr>
        <p:txBody>
          <a:bodyPr wrap="square" rtlCol="0">
            <a:spAutoFit/>
          </a:bodyPr>
          <a:lstStyle/>
          <a:p>
            <a:pPr algn="ctr" defTabSz="457200"/>
            <a:r>
              <a:rPr lang="zh-CN" altLang="en-US" sz="2000" i="1" spc="300" dirty="0">
                <a:solidFill>
                  <a:srgbClr val="007AD6"/>
                </a:solidFill>
                <a:latin typeface="汉仪铸字木头人W" panose="00020600040101010101" pitchFamily="18" charset="-122"/>
                <a:ea typeface="汉仪铸字木头人W" panose="00020600040101010101" pitchFamily="18" charset="-122"/>
                <a:cs typeface="+mn-ea"/>
                <a:sym typeface="+mn-lt"/>
              </a:rPr>
              <a:t>演讲人</a:t>
            </a:r>
            <a:r>
              <a:rPr lang="zh-CN" altLang="en-US" sz="2000" i="1" spc="300" dirty="0" smtClean="0">
                <a:solidFill>
                  <a:srgbClr val="007AD6"/>
                </a:solidFill>
                <a:latin typeface="汉仪铸字木头人W" panose="00020600040101010101" pitchFamily="18" charset="-122"/>
                <a:ea typeface="汉仪铸字木头人W" panose="00020600040101010101" pitchFamily="18" charset="-122"/>
                <a:cs typeface="+mn-ea"/>
                <a:sym typeface="+mn-lt"/>
              </a:rPr>
              <a:t>：</a:t>
            </a:r>
            <a:r>
              <a:rPr lang="zh-CN" altLang="en-US" sz="2000" i="1" spc="300" dirty="0">
                <a:solidFill>
                  <a:srgbClr val="007AD6"/>
                </a:solidFill>
                <a:latin typeface="汉仪铸字木头人W" panose="00020600040101010101" pitchFamily="18" charset="-122"/>
                <a:ea typeface="汉仪铸字木头人W" panose="00020600040101010101" pitchFamily="18" charset="-122"/>
                <a:cs typeface="+mn-ea"/>
                <a:sym typeface="+mn-lt"/>
              </a:rPr>
              <a:t>优</a:t>
            </a:r>
            <a:r>
              <a:rPr lang="zh-CN" altLang="en-US" sz="2000" i="1" spc="300" dirty="0" smtClean="0">
                <a:solidFill>
                  <a:srgbClr val="007AD6"/>
                </a:solidFill>
                <a:latin typeface="汉仪铸字木头人W" panose="00020600040101010101" pitchFamily="18" charset="-122"/>
                <a:ea typeface="汉仪铸字木头人W" panose="00020600040101010101" pitchFamily="18" charset="-122"/>
                <a:cs typeface="+mn-ea"/>
                <a:sym typeface="+mn-lt"/>
              </a:rPr>
              <a:t>品</a:t>
            </a:r>
            <a:r>
              <a:rPr lang="en-US" altLang="zh-CN" sz="2000" i="1" spc="300" dirty="0" smtClean="0">
                <a:solidFill>
                  <a:srgbClr val="007AD6"/>
                </a:solidFill>
                <a:latin typeface="汉仪铸字木头人W" panose="00020600040101010101" pitchFamily="18" charset="-122"/>
                <a:ea typeface="汉仪铸字木头人W" panose="00020600040101010101" pitchFamily="18" charset="-122"/>
                <a:cs typeface="+mn-ea"/>
                <a:sym typeface="+mn-lt"/>
              </a:rPr>
              <a:t>PPT</a:t>
            </a:r>
            <a:r>
              <a:rPr lang="zh-CN" altLang="en-US" sz="2000" i="1" spc="300" dirty="0" smtClean="0">
                <a:solidFill>
                  <a:srgbClr val="007AD6"/>
                </a:solidFill>
                <a:latin typeface="汉仪铸字木头人W" panose="00020600040101010101" pitchFamily="18" charset="-122"/>
                <a:ea typeface="汉仪铸字木头人W" panose="00020600040101010101" pitchFamily="18" charset="-122"/>
                <a:cs typeface="+mn-ea"/>
                <a:sym typeface="+mn-lt"/>
              </a:rPr>
              <a:t> </a:t>
            </a:r>
            <a:r>
              <a:rPr lang="zh-CN" altLang="en-US" sz="2000" i="1" spc="300" dirty="0">
                <a:solidFill>
                  <a:srgbClr val="007AD6"/>
                </a:solidFill>
                <a:latin typeface="汉仪铸字木头人W" panose="00020600040101010101" pitchFamily="18" charset="-122"/>
                <a:ea typeface="汉仪铸字木头人W" panose="00020600040101010101" pitchFamily="18" charset="-122"/>
                <a:cs typeface="+mn-ea"/>
                <a:sym typeface="+mn-lt"/>
              </a:rPr>
              <a:t>演讲时间：</a:t>
            </a:r>
            <a:r>
              <a:rPr lang="en-US" altLang="zh-CN" sz="2000" i="1" spc="300" dirty="0" smtClean="0">
                <a:solidFill>
                  <a:srgbClr val="007AD6"/>
                </a:solidFill>
                <a:latin typeface="汉仪铸字木头人W" panose="00020600040101010101" pitchFamily="18" charset="-122"/>
                <a:ea typeface="汉仪铸字木头人W" panose="00020600040101010101" pitchFamily="18" charset="-122"/>
                <a:cs typeface="+mn-ea"/>
                <a:sym typeface="+mn-lt"/>
              </a:rPr>
              <a:t>2020</a:t>
            </a:r>
            <a:r>
              <a:rPr lang="zh-CN" altLang="en-US" sz="2000" i="1" spc="300" dirty="0" smtClean="0">
                <a:solidFill>
                  <a:srgbClr val="007AD6"/>
                </a:solidFill>
                <a:latin typeface="汉仪铸字木头人W" panose="00020600040101010101" pitchFamily="18" charset="-122"/>
                <a:ea typeface="汉仪铸字木头人W" panose="00020600040101010101" pitchFamily="18" charset="-122"/>
                <a:cs typeface="+mn-ea"/>
                <a:sym typeface="+mn-lt"/>
              </a:rPr>
              <a:t>年</a:t>
            </a:r>
            <a:endParaRPr lang="zh-CN" altLang="en-US" sz="2000" i="1" spc="300" dirty="0">
              <a:solidFill>
                <a:srgbClr val="007AD6"/>
              </a:solidFill>
              <a:latin typeface="汉仪铸字木头人W" panose="00020600040101010101" pitchFamily="18" charset="-122"/>
              <a:ea typeface="汉仪铸字木头人W" panose="00020600040101010101" pitchFamily="18" charset="-122"/>
              <a:cs typeface="+mn-ea"/>
              <a:sym typeface="+mn-lt"/>
            </a:endParaRPr>
          </a:p>
        </p:txBody>
      </p:sp>
    </p:spTree>
    <p:extLst>
      <p:ext uri="{BB962C8B-B14F-4D97-AF65-F5344CB8AC3E}">
        <p14:creationId xmlns:p14="http://schemas.microsoft.com/office/powerpoint/2010/main" val="1470729929"/>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inVertical)">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p:cTn id="12" dur="500" fill="hold"/>
                                        <p:tgtEl>
                                          <p:spTgt spid="14"/>
                                        </p:tgtEl>
                                        <p:attrNameLst>
                                          <p:attrName>ppt_w</p:attrName>
                                        </p:attrNameLst>
                                      </p:cBhvr>
                                      <p:tavLst>
                                        <p:tav tm="0">
                                          <p:val>
                                            <p:fltVal val="0"/>
                                          </p:val>
                                        </p:tav>
                                        <p:tav tm="100000">
                                          <p:val>
                                            <p:strVal val="#ppt_w"/>
                                          </p:val>
                                        </p:tav>
                                      </p:tavLst>
                                    </p:anim>
                                    <p:anim calcmode="lin" valueType="num">
                                      <p:cBhvr>
                                        <p:cTn id="13" dur="500" fill="hold"/>
                                        <p:tgtEl>
                                          <p:spTgt spid="14"/>
                                        </p:tgtEl>
                                        <p:attrNameLst>
                                          <p:attrName>ppt_h</p:attrName>
                                        </p:attrNameLst>
                                      </p:cBhvr>
                                      <p:tavLst>
                                        <p:tav tm="0">
                                          <p:val>
                                            <p:fltVal val="0"/>
                                          </p:val>
                                        </p:tav>
                                        <p:tav tm="100000">
                                          <p:val>
                                            <p:strVal val="#ppt_h"/>
                                          </p:val>
                                        </p:tav>
                                      </p:tavLst>
                                    </p:anim>
                                    <p:animEffect transition="in" filter="fade">
                                      <p:cBhvr>
                                        <p:cTn id="14" dur="500"/>
                                        <p:tgtEl>
                                          <p:spTgt spid="14"/>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1000"/>
                                        <p:tgtEl>
                                          <p:spTgt spid="28"/>
                                        </p:tgtEl>
                                      </p:cBhvr>
                                    </p:animEffect>
                                    <p:anim calcmode="lin" valueType="num">
                                      <p:cBhvr>
                                        <p:cTn id="20" dur="1000" fill="hold"/>
                                        <p:tgtEl>
                                          <p:spTgt spid="28"/>
                                        </p:tgtEl>
                                        <p:attrNameLst>
                                          <p:attrName>ppt_x</p:attrName>
                                        </p:attrNameLst>
                                      </p:cBhvr>
                                      <p:tavLst>
                                        <p:tav tm="0">
                                          <p:val>
                                            <p:strVal val="#ppt_x"/>
                                          </p:val>
                                        </p:tav>
                                        <p:tav tm="100000">
                                          <p:val>
                                            <p:strVal val="#ppt_x"/>
                                          </p:val>
                                        </p:tav>
                                      </p:tavLst>
                                    </p:anim>
                                    <p:anim calcmode="lin" valueType="num">
                                      <p:cBhvr>
                                        <p:cTn id="21" dur="1000" fill="hold"/>
                                        <p:tgtEl>
                                          <p:spTgt spid="28"/>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30"/>
                                        </p:tgtEl>
                                        <p:attrNameLst>
                                          <p:attrName>style.visibility</p:attrName>
                                        </p:attrNameLst>
                                      </p:cBhvr>
                                      <p:to>
                                        <p:strVal val="visible"/>
                                      </p:to>
                                    </p:set>
                                    <p:animEffect transition="in" filter="fade">
                                      <p:cBhvr>
                                        <p:cTn id="24" dur="1000"/>
                                        <p:tgtEl>
                                          <p:spTgt spid="30"/>
                                        </p:tgtEl>
                                      </p:cBhvr>
                                    </p:animEffect>
                                    <p:anim calcmode="lin" valueType="num">
                                      <p:cBhvr>
                                        <p:cTn id="25" dur="1000" fill="hold"/>
                                        <p:tgtEl>
                                          <p:spTgt spid="30"/>
                                        </p:tgtEl>
                                        <p:attrNameLst>
                                          <p:attrName>ppt_x</p:attrName>
                                        </p:attrNameLst>
                                      </p:cBhvr>
                                      <p:tavLst>
                                        <p:tav tm="0">
                                          <p:val>
                                            <p:strVal val="#ppt_x"/>
                                          </p:val>
                                        </p:tav>
                                        <p:tav tm="100000">
                                          <p:val>
                                            <p:strVal val="#ppt_x"/>
                                          </p:val>
                                        </p:tav>
                                      </p:tavLst>
                                    </p:anim>
                                    <p:anim calcmode="lin" valueType="num">
                                      <p:cBhvr>
                                        <p:cTn id="26"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p:cTn id="31" dur="500" fill="hold"/>
                                        <p:tgtEl>
                                          <p:spTgt spid="10"/>
                                        </p:tgtEl>
                                        <p:attrNameLst>
                                          <p:attrName>ppt_w</p:attrName>
                                        </p:attrNameLst>
                                      </p:cBhvr>
                                      <p:tavLst>
                                        <p:tav tm="0">
                                          <p:val>
                                            <p:fltVal val="0"/>
                                          </p:val>
                                        </p:tav>
                                        <p:tav tm="100000">
                                          <p:val>
                                            <p:strVal val="#ppt_w"/>
                                          </p:val>
                                        </p:tav>
                                      </p:tavLst>
                                    </p:anim>
                                    <p:anim calcmode="lin" valueType="num">
                                      <p:cBhvr>
                                        <p:cTn id="32" dur="500" fill="hold"/>
                                        <p:tgtEl>
                                          <p:spTgt spid="10"/>
                                        </p:tgtEl>
                                        <p:attrNameLst>
                                          <p:attrName>ppt_h</p:attrName>
                                        </p:attrNameLst>
                                      </p:cBhvr>
                                      <p:tavLst>
                                        <p:tav tm="0">
                                          <p:val>
                                            <p:fltVal val="0"/>
                                          </p:val>
                                        </p:tav>
                                        <p:tav tm="100000">
                                          <p:val>
                                            <p:strVal val="#ppt_h"/>
                                          </p:val>
                                        </p:tav>
                                      </p:tavLst>
                                    </p:anim>
                                    <p:animEffect transition="in" filter="fade">
                                      <p:cBhvr>
                                        <p:cTn id="33" dur="500"/>
                                        <p:tgtEl>
                                          <p:spTgt spid="10"/>
                                        </p:tgtEl>
                                      </p:cBhvr>
                                    </p:animEffect>
                                  </p:childTnLst>
                                </p:cTn>
                              </p:par>
                            </p:childTnLst>
                          </p:cTn>
                        </p:par>
                      </p:childTnLst>
                    </p:cTn>
                  </p:par>
                  <p:par>
                    <p:cTn id="34" fill="hold">
                      <p:stCondLst>
                        <p:cond delay="indefinite"/>
                      </p:stCondLst>
                      <p:childTnLst>
                        <p:par>
                          <p:cTn id="35" fill="hold">
                            <p:stCondLst>
                              <p:cond delay="0"/>
                            </p:stCondLst>
                            <p:childTnLst>
                              <p:par>
                                <p:cTn id="36" presetID="41" presetClass="entr" presetSubtype="0" fill="hold" grpId="0" nodeType="clickEffect">
                                  <p:stCondLst>
                                    <p:cond delay="0"/>
                                  </p:stCondLst>
                                  <p:iterate type="lt">
                                    <p:tmPct val="10000"/>
                                  </p:iterate>
                                  <p:childTnLst>
                                    <p:set>
                                      <p:cBhvr>
                                        <p:cTn id="37" dur="1" fill="hold">
                                          <p:stCondLst>
                                            <p:cond delay="0"/>
                                          </p:stCondLst>
                                        </p:cTn>
                                        <p:tgtEl>
                                          <p:spTgt spid="32">
                                            <p:txEl>
                                              <p:pRg st="0" end="0"/>
                                            </p:txEl>
                                          </p:spTgt>
                                        </p:tgtEl>
                                        <p:attrNameLst>
                                          <p:attrName>style.visibility</p:attrName>
                                        </p:attrNameLst>
                                      </p:cBhvr>
                                      <p:to>
                                        <p:strVal val="visible"/>
                                      </p:to>
                                    </p:set>
                                    <p:anim calcmode="lin" valueType="num">
                                      <p:cBhvr>
                                        <p:cTn id="38" dur="500" fill="hold"/>
                                        <p:tgtEl>
                                          <p:spTgt spid="32">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39" dur="500" fill="hold"/>
                                        <p:tgtEl>
                                          <p:spTgt spid="32">
                                            <p:txEl>
                                              <p:pRg st="0" end="0"/>
                                            </p:txEl>
                                          </p:spTgt>
                                        </p:tgtEl>
                                        <p:attrNameLst>
                                          <p:attrName>ppt_y</p:attrName>
                                        </p:attrNameLst>
                                      </p:cBhvr>
                                      <p:tavLst>
                                        <p:tav tm="0">
                                          <p:val>
                                            <p:strVal val="#ppt_y"/>
                                          </p:val>
                                        </p:tav>
                                        <p:tav tm="100000">
                                          <p:val>
                                            <p:strVal val="#ppt_y"/>
                                          </p:val>
                                        </p:tav>
                                      </p:tavLst>
                                    </p:anim>
                                    <p:anim calcmode="lin" valueType="num">
                                      <p:cBhvr>
                                        <p:cTn id="40" dur="500" fill="hold"/>
                                        <p:tgtEl>
                                          <p:spTgt spid="32">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41" dur="500" fill="hold"/>
                                        <p:tgtEl>
                                          <p:spTgt spid="32">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42" dur="500" tmFilter="0,0; .5, 1; 1, 1"/>
                                        <p:tgtEl>
                                          <p:spTgt spid="32">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grpId="0" nodeType="click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1000"/>
                                        <p:tgtEl>
                                          <p:spTgt spid="15"/>
                                        </p:tgtEl>
                                      </p:cBhvr>
                                    </p:animEffect>
                                    <p:anim calcmode="lin" valueType="num">
                                      <p:cBhvr>
                                        <p:cTn id="48" dur="1000" fill="hold"/>
                                        <p:tgtEl>
                                          <p:spTgt spid="15"/>
                                        </p:tgtEl>
                                        <p:attrNameLst>
                                          <p:attrName>ppt_x</p:attrName>
                                        </p:attrNameLst>
                                      </p:cBhvr>
                                      <p:tavLst>
                                        <p:tav tm="0">
                                          <p:val>
                                            <p:strVal val="#ppt_x"/>
                                          </p:val>
                                        </p:tav>
                                        <p:tav tm="100000">
                                          <p:val>
                                            <p:strVal val="#ppt_x"/>
                                          </p:val>
                                        </p:tav>
                                      </p:tavLst>
                                    </p:anim>
                                    <p:anim calcmode="lin" valueType="num">
                                      <p:cBhvr>
                                        <p:cTn id="49" dur="1000" fill="hold"/>
                                        <p:tgtEl>
                                          <p:spTgt spid="15"/>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39"/>
                                        </p:tgtEl>
                                        <p:attrNameLst>
                                          <p:attrName>style.visibility</p:attrName>
                                        </p:attrNameLst>
                                      </p:cBhvr>
                                      <p:to>
                                        <p:strVal val="visible"/>
                                      </p:to>
                                    </p:set>
                                    <p:animEffect transition="in" filter="fade">
                                      <p:cBhvr>
                                        <p:cTn id="52" dur="1000"/>
                                        <p:tgtEl>
                                          <p:spTgt spid="39"/>
                                        </p:tgtEl>
                                      </p:cBhvr>
                                    </p:animEffect>
                                    <p:anim calcmode="lin" valueType="num">
                                      <p:cBhvr>
                                        <p:cTn id="53" dur="1000" fill="hold"/>
                                        <p:tgtEl>
                                          <p:spTgt spid="39"/>
                                        </p:tgtEl>
                                        <p:attrNameLst>
                                          <p:attrName>ppt_x</p:attrName>
                                        </p:attrNameLst>
                                      </p:cBhvr>
                                      <p:tavLst>
                                        <p:tav tm="0">
                                          <p:val>
                                            <p:strVal val="#ppt_x"/>
                                          </p:val>
                                        </p:tav>
                                        <p:tav tm="100000">
                                          <p:val>
                                            <p:strVal val="#ppt_x"/>
                                          </p:val>
                                        </p:tav>
                                      </p:tavLst>
                                    </p:anim>
                                    <p:anim calcmode="lin" valueType="num">
                                      <p:cBhvr>
                                        <p:cTn id="54"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42" presetClass="entr" presetSubtype="0" fill="hold" grpId="0" nodeType="clickEffect">
                                  <p:stCondLst>
                                    <p:cond delay="0"/>
                                  </p:stCondLst>
                                  <p:childTnLst>
                                    <p:set>
                                      <p:cBhvr>
                                        <p:cTn id="58" dur="1" fill="hold">
                                          <p:stCondLst>
                                            <p:cond delay="0"/>
                                          </p:stCondLst>
                                        </p:cTn>
                                        <p:tgtEl>
                                          <p:spTgt spid="41"/>
                                        </p:tgtEl>
                                        <p:attrNameLst>
                                          <p:attrName>style.visibility</p:attrName>
                                        </p:attrNameLst>
                                      </p:cBhvr>
                                      <p:to>
                                        <p:strVal val="visible"/>
                                      </p:to>
                                    </p:set>
                                    <p:animEffect transition="in" filter="fade">
                                      <p:cBhvr>
                                        <p:cTn id="59" dur="1000"/>
                                        <p:tgtEl>
                                          <p:spTgt spid="41"/>
                                        </p:tgtEl>
                                      </p:cBhvr>
                                    </p:animEffect>
                                    <p:anim calcmode="lin" valueType="num">
                                      <p:cBhvr>
                                        <p:cTn id="60" dur="1000" fill="hold"/>
                                        <p:tgtEl>
                                          <p:spTgt spid="41"/>
                                        </p:tgtEl>
                                        <p:attrNameLst>
                                          <p:attrName>ppt_x</p:attrName>
                                        </p:attrNameLst>
                                      </p:cBhvr>
                                      <p:tavLst>
                                        <p:tav tm="0">
                                          <p:val>
                                            <p:strVal val="#ppt_x"/>
                                          </p:val>
                                        </p:tav>
                                        <p:tav tm="100000">
                                          <p:val>
                                            <p:strVal val="#ppt_x"/>
                                          </p:val>
                                        </p:tav>
                                      </p:tavLst>
                                    </p:anim>
                                    <p:anim calcmode="lin" valueType="num">
                                      <p:cBhvr>
                                        <p:cTn id="61"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build="p"/>
      <p:bldP spid="15" grpId="0" animBg="1"/>
      <p:bldP spid="39" grpId="0"/>
      <p:bldP spid="4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98746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a:extLst>
              <a:ext uri="{FF2B5EF4-FFF2-40B4-BE49-F238E27FC236}">
                <a16:creationId xmlns="" xmlns:a16="http://schemas.microsoft.com/office/drawing/2014/main" id="{E4D2ACE8-7050-466E-88A6-1A2B4BAD0E1D}"/>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58125" t="65940" r="22969" b="9994"/>
          <a:stretch/>
        </p:blipFill>
        <p:spPr>
          <a:xfrm>
            <a:off x="6108760" y="4361267"/>
            <a:ext cx="2533650" cy="1612323"/>
          </a:xfrm>
          <a:prstGeom prst="rect">
            <a:avLst/>
          </a:prstGeom>
        </p:spPr>
      </p:pic>
      <p:pic>
        <p:nvPicPr>
          <p:cNvPr id="9" name="图片 8">
            <a:extLst>
              <a:ext uri="{FF2B5EF4-FFF2-40B4-BE49-F238E27FC236}">
                <a16:creationId xmlns="" xmlns:a16="http://schemas.microsoft.com/office/drawing/2014/main" id="{1C02F73A-BCD9-41B7-92AA-0B478B3D9C3A}"/>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7032" t="17808" r="55625" b="50000"/>
          <a:stretch/>
        </p:blipFill>
        <p:spPr>
          <a:xfrm>
            <a:off x="1120895" y="1077103"/>
            <a:ext cx="3333750" cy="1962150"/>
          </a:xfrm>
          <a:prstGeom prst="rect">
            <a:avLst/>
          </a:prstGeom>
        </p:spPr>
      </p:pic>
      <p:sp>
        <p:nvSpPr>
          <p:cNvPr id="10" name="文本框 9">
            <a:extLst>
              <a:ext uri="{FF2B5EF4-FFF2-40B4-BE49-F238E27FC236}">
                <a16:creationId xmlns="" xmlns:a16="http://schemas.microsoft.com/office/drawing/2014/main" id="{FEE71A9D-7B7C-4E03-90B9-8F77EB227C34}"/>
              </a:ext>
            </a:extLst>
          </p:cNvPr>
          <p:cNvSpPr txBox="1"/>
          <p:nvPr/>
        </p:nvSpPr>
        <p:spPr>
          <a:xfrm>
            <a:off x="1243192" y="1586929"/>
            <a:ext cx="3089155" cy="861774"/>
          </a:xfrm>
          <a:prstGeom prst="rect">
            <a:avLst/>
          </a:prstGeom>
          <a:noFill/>
        </p:spPr>
        <p:txBody>
          <a:bodyPr wrap="square" rtlCol="0">
            <a:spAutoFit/>
          </a:bodyPr>
          <a:lstStyle/>
          <a:p>
            <a:pPr algn="ctr" defTabSz="457200"/>
            <a:r>
              <a:rPr lang="zh-CN" altLang="en-US" sz="5000" b="1" dirty="0">
                <a:solidFill>
                  <a:srgbClr val="007AD6"/>
                </a:solidFill>
                <a:effectLst>
                  <a:outerShdw blurRad="38100" dist="38100" dir="2700000" algn="tl">
                    <a:srgbClr val="000000">
                      <a:alpha val="43137"/>
                    </a:srgbClr>
                  </a:outerShdw>
                </a:effectLst>
                <a:latin typeface="汉仪铸字木头人W" panose="00020600040101010101" pitchFamily="18" charset="-122"/>
                <a:ea typeface="汉仪铸字木头人W" panose="00020600040101010101" pitchFamily="18" charset="-122"/>
                <a:cs typeface="+mn-ea"/>
                <a:sym typeface="+mn-lt"/>
              </a:rPr>
              <a:t>自我介绍</a:t>
            </a:r>
          </a:p>
        </p:txBody>
      </p:sp>
      <p:sp>
        <p:nvSpPr>
          <p:cNvPr id="15" name="矩形 14">
            <a:extLst>
              <a:ext uri="{FF2B5EF4-FFF2-40B4-BE49-F238E27FC236}">
                <a16:creationId xmlns="" xmlns:a16="http://schemas.microsoft.com/office/drawing/2014/main" id="{2D159D27-6E9E-4BAF-8B9C-5C6D4A8B435E}"/>
              </a:ext>
            </a:extLst>
          </p:cNvPr>
          <p:cNvSpPr/>
          <p:nvPr/>
        </p:nvSpPr>
        <p:spPr>
          <a:xfrm>
            <a:off x="5275322" y="1779542"/>
            <a:ext cx="6096000" cy="2862322"/>
          </a:xfrm>
          <a:prstGeom prst="rect">
            <a:avLst/>
          </a:prstGeom>
        </p:spPr>
        <p:txBody>
          <a:bodyPr>
            <a:spAutoFit/>
          </a:bodyPr>
          <a:lstStyle/>
          <a:p>
            <a:pPr defTabSz="457200">
              <a:lnSpc>
                <a:spcPct val="200000"/>
              </a:lnSpc>
            </a:pPr>
            <a:r>
              <a:rPr lang="zh-CN" altLang="en-US" dirty="0">
                <a:solidFill>
                  <a:schemeClr val="tx1">
                    <a:lumMod val="85000"/>
                    <a:lumOff val="15000"/>
                  </a:schemeClr>
                </a:solidFill>
                <a:latin typeface="黑体" panose="02010609060101010101" pitchFamily="49" charset="-122"/>
                <a:ea typeface="黑体" panose="02010609060101010101" pitchFamily="49" charset="-122"/>
              </a:rPr>
              <a:t>我叫小熊猫，是四（一）中队的队员，在这个金风送爽、硕果累累的季节里，我充满了感激之情，感谢我们熊猫小学，把我从一个一无所知的孩子培养成了一名品学兼优的、知书达理的好学生，也正是因为有了这份收获，才使我充满自信地站在这里，参加少先队大队委员竞选活动。</a:t>
            </a:r>
          </a:p>
        </p:txBody>
      </p:sp>
      <p:pic>
        <p:nvPicPr>
          <p:cNvPr id="16" name="图片 15">
            <a:extLst>
              <a:ext uri="{FF2B5EF4-FFF2-40B4-BE49-F238E27FC236}">
                <a16:creationId xmlns="" xmlns:a16="http://schemas.microsoft.com/office/drawing/2014/main" id="{8682DC02-15C2-48B5-886B-56737139732B}"/>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31948" t="17001" r="31749" b="17500"/>
          <a:stretch/>
        </p:blipFill>
        <p:spPr>
          <a:xfrm>
            <a:off x="1885731" y="2629120"/>
            <a:ext cx="2095719" cy="2700315"/>
          </a:xfrm>
          <a:prstGeom prst="rect">
            <a:avLst/>
          </a:prstGeom>
        </p:spPr>
      </p:pic>
    </p:spTree>
    <p:extLst>
      <p:ext uri="{BB962C8B-B14F-4D97-AF65-F5344CB8AC3E}">
        <p14:creationId xmlns:p14="http://schemas.microsoft.com/office/powerpoint/2010/main" val="337973161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fallOve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ppt_w</p:attrName>
                                        </p:attrNameLst>
                                      </p:cBhvr>
                                      <p:tavLst>
                                        <p:tav tm="0">
                                          <p:val>
                                            <p:fltVal val="0"/>
                                          </p:val>
                                        </p:tav>
                                        <p:tav tm="100000">
                                          <p:val>
                                            <p:strVal val="#ppt_w"/>
                                          </p:val>
                                        </p:tav>
                                      </p:tavLst>
                                    </p:anim>
                                    <p:anim calcmode="lin" valueType="num">
                                      <p:cBhvr>
                                        <p:cTn id="13" dur="500" fill="hold"/>
                                        <p:tgtEl>
                                          <p:spTgt spid="10"/>
                                        </p:tgtEl>
                                        <p:attrNameLst>
                                          <p:attrName>ppt_h</p:attrName>
                                        </p:attrNameLst>
                                      </p:cBhvr>
                                      <p:tavLst>
                                        <p:tav tm="0">
                                          <p:val>
                                            <p:fltVal val="0"/>
                                          </p:val>
                                        </p:tav>
                                        <p:tav tm="100000">
                                          <p:val>
                                            <p:strVal val="#ppt_h"/>
                                          </p:val>
                                        </p:tav>
                                      </p:tavLst>
                                    </p:anim>
                                    <p:animEffect transition="in" filter="fade">
                                      <p:cBhvr>
                                        <p:cTn id="14" dur="500"/>
                                        <p:tgtEl>
                                          <p:spTgt spid="10"/>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1000"/>
                                        <p:tgtEl>
                                          <p:spTgt spid="16"/>
                                        </p:tgtEl>
                                      </p:cBhvr>
                                    </p:animEffect>
                                    <p:anim calcmode="lin" valueType="num">
                                      <p:cBhvr>
                                        <p:cTn id="20" dur="1000" fill="hold"/>
                                        <p:tgtEl>
                                          <p:spTgt spid="16"/>
                                        </p:tgtEl>
                                        <p:attrNameLst>
                                          <p:attrName>ppt_x</p:attrName>
                                        </p:attrNameLst>
                                      </p:cBhvr>
                                      <p:tavLst>
                                        <p:tav tm="0">
                                          <p:val>
                                            <p:strVal val="#ppt_x"/>
                                          </p:val>
                                        </p:tav>
                                        <p:tav tm="100000">
                                          <p:val>
                                            <p:strVal val="#ppt_x"/>
                                          </p:val>
                                        </p:tav>
                                      </p:tavLst>
                                    </p:anim>
                                    <p:anim calcmode="lin" valueType="num">
                                      <p:cBhvr>
                                        <p:cTn id="21"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wipe(left)">
                                      <p:cBhvr>
                                        <p:cTn id="26" dur="500"/>
                                        <p:tgtEl>
                                          <p:spTgt spid="15"/>
                                        </p:tgtEl>
                                      </p:cBhvr>
                                    </p:animEffec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nodeType="click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ppt_w</p:attrName>
                                        </p:attrNameLst>
                                      </p:cBhvr>
                                      <p:tavLst>
                                        <p:tav tm="0">
                                          <p:val>
                                            <p:fltVal val="0"/>
                                          </p:val>
                                        </p:tav>
                                        <p:tav tm="100000">
                                          <p:val>
                                            <p:strVal val="#ppt_w"/>
                                          </p:val>
                                        </p:tav>
                                      </p:tavLst>
                                    </p:anim>
                                    <p:anim calcmode="lin" valueType="num">
                                      <p:cBhvr>
                                        <p:cTn id="32" dur="500" fill="hold"/>
                                        <p:tgtEl>
                                          <p:spTgt spid="8"/>
                                        </p:tgtEl>
                                        <p:attrNameLst>
                                          <p:attrName>ppt_h</p:attrName>
                                        </p:attrNameLst>
                                      </p:cBhvr>
                                      <p:tavLst>
                                        <p:tav tm="0">
                                          <p:val>
                                            <p:fltVal val="0"/>
                                          </p:val>
                                        </p:tav>
                                        <p:tav tm="100000">
                                          <p:val>
                                            <p:strVal val="#ppt_h"/>
                                          </p:val>
                                        </p:tav>
                                      </p:tavLst>
                                    </p:anim>
                                    <p:animEffect transition="in" filter="fade">
                                      <p:cBhvr>
                                        <p:cTn id="3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a:extLst>
              <a:ext uri="{FF2B5EF4-FFF2-40B4-BE49-F238E27FC236}">
                <a16:creationId xmlns="" xmlns:a16="http://schemas.microsoft.com/office/drawing/2014/main" id="{E61766D8-D604-4865-899B-DEF209AB8C05}"/>
              </a:ext>
            </a:extLst>
          </p:cNvPr>
          <p:cNvSpPr txBox="1"/>
          <p:nvPr/>
        </p:nvSpPr>
        <p:spPr>
          <a:xfrm>
            <a:off x="1394831" y="1109797"/>
            <a:ext cx="4453519" cy="707886"/>
          </a:xfrm>
          <a:prstGeom prst="rect">
            <a:avLst/>
          </a:prstGeom>
          <a:noFill/>
        </p:spPr>
        <p:txBody>
          <a:bodyPr wrap="square" rtlCol="0">
            <a:spAutoFit/>
          </a:bodyPr>
          <a:lstStyle>
            <a:defPPr>
              <a:defRPr lang="en-US"/>
            </a:defPPr>
            <a:lvl1pPr algn="ctr">
              <a:defRPr sz="6600" b="1">
                <a:solidFill>
                  <a:srgbClr val="FFC000"/>
                </a:solidFill>
                <a:effectLst>
                  <a:outerShdw blurRad="38100" dist="38100" dir="2700000" algn="tl">
                    <a:srgbClr val="000000">
                      <a:alpha val="43137"/>
                    </a:srgbClr>
                  </a:outerShdw>
                </a:effectLst>
                <a:cs typeface="+mn-ea"/>
              </a:defRPr>
            </a:lvl1pPr>
          </a:lstStyle>
          <a:p>
            <a:pPr algn="l" defTabSz="457200"/>
            <a:r>
              <a:rPr lang="zh-CN" altLang="en-US" sz="4000" dirty="0">
                <a:solidFill>
                  <a:srgbClr val="007AD6"/>
                </a:solidFill>
                <a:latin typeface="汉仪铸字木头人W" panose="00020600040101010101" pitchFamily="18" charset="-122"/>
                <a:ea typeface="汉仪铸字木头人W" panose="00020600040101010101" pitchFamily="18" charset="-122"/>
                <a:sym typeface="+mn-lt"/>
              </a:rPr>
              <a:t>同学们好！老师好！</a:t>
            </a:r>
          </a:p>
        </p:txBody>
      </p:sp>
      <p:sp>
        <p:nvSpPr>
          <p:cNvPr id="9" name="文本框 8">
            <a:extLst>
              <a:ext uri="{FF2B5EF4-FFF2-40B4-BE49-F238E27FC236}">
                <a16:creationId xmlns="" xmlns:a16="http://schemas.microsoft.com/office/drawing/2014/main" id="{0FAA0B6D-E397-49E0-BFD9-8C30F4527044}"/>
              </a:ext>
            </a:extLst>
          </p:cNvPr>
          <p:cNvSpPr txBox="1"/>
          <p:nvPr/>
        </p:nvSpPr>
        <p:spPr>
          <a:xfrm>
            <a:off x="5090530" y="2022735"/>
            <a:ext cx="2281820" cy="3003515"/>
          </a:xfrm>
          <a:prstGeom prst="rect">
            <a:avLst/>
          </a:prstGeom>
        </p:spPr>
        <p:txBody>
          <a:bodyPr wrap="square">
            <a:spAutoFit/>
          </a:bodyPr>
          <a:lstStyle>
            <a:defPPr>
              <a:defRPr lang="en-US"/>
            </a:defPPr>
            <a:lvl1pPr algn="just">
              <a:lnSpc>
                <a:spcPct val="150000"/>
              </a:lnSpc>
              <a:defRPr sz="1600">
                <a:solidFill>
                  <a:srgbClr val="00B050"/>
                </a:solidFill>
                <a:latin typeface="华康少女文字W5(P)" panose="040F0500000000000000" pitchFamily="82" charset="-122"/>
                <a:ea typeface="华康少女文字W5(P)" panose="040F0500000000000000" pitchFamily="82" charset="-122"/>
                <a:cs typeface="+mn-ea"/>
              </a:defRPr>
            </a:lvl1pPr>
          </a:lstStyle>
          <a:p>
            <a:pPr defTabSz="457200"/>
            <a:r>
              <a:rPr lang="zh-CN" altLang="en-US" dirty="0">
                <a:solidFill>
                  <a:schemeClr val="tx1">
                    <a:lumMod val="85000"/>
                    <a:lumOff val="15000"/>
                  </a:schemeClr>
                </a:solidFill>
                <a:sym typeface="+mn-lt"/>
              </a:rPr>
              <a:t>老师给我的评价是：做事认真、主动、组织能力强；</a:t>
            </a:r>
            <a:endParaRPr lang="en-US" altLang="zh-CN" dirty="0">
              <a:solidFill>
                <a:schemeClr val="tx1">
                  <a:lumMod val="85000"/>
                  <a:lumOff val="15000"/>
                </a:schemeClr>
              </a:solidFill>
              <a:sym typeface="+mn-lt"/>
            </a:endParaRPr>
          </a:p>
          <a:p>
            <a:pPr defTabSz="457200"/>
            <a:r>
              <a:rPr lang="zh-CN" altLang="en-US" dirty="0">
                <a:solidFill>
                  <a:schemeClr val="tx1">
                    <a:lumMod val="85000"/>
                    <a:lumOff val="15000"/>
                  </a:schemeClr>
                </a:solidFill>
                <a:sym typeface="+mn-lt"/>
              </a:rPr>
              <a:t>同学们给我的评价是：学习成绩好，举止大方；</a:t>
            </a:r>
            <a:endParaRPr lang="en-US" altLang="zh-CN" dirty="0">
              <a:solidFill>
                <a:schemeClr val="tx1">
                  <a:lumMod val="85000"/>
                  <a:lumOff val="15000"/>
                </a:schemeClr>
              </a:solidFill>
              <a:sym typeface="+mn-lt"/>
            </a:endParaRPr>
          </a:p>
          <a:p>
            <a:pPr defTabSz="457200"/>
            <a:r>
              <a:rPr lang="zh-CN" altLang="en-US" dirty="0">
                <a:solidFill>
                  <a:schemeClr val="tx1">
                    <a:lumMod val="85000"/>
                    <a:lumOff val="15000"/>
                  </a:schemeClr>
                </a:solidFill>
                <a:sym typeface="+mn-lt"/>
              </a:rPr>
              <a:t>我给自己的评价是：充满自信、喜欢挑战、乐于奉献。</a:t>
            </a:r>
          </a:p>
        </p:txBody>
      </p:sp>
      <p:sp>
        <p:nvSpPr>
          <p:cNvPr id="10" name="矩形 9">
            <a:extLst>
              <a:ext uri="{FF2B5EF4-FFF2-40B4-BE49-F238E27FC236}">
                <a16:creationId xmlns="" xmlns:a16="http://schemas.microsoft.com/office/drawing/2014/main" id="{C360F555-2D9C-476B-9D8F-FC713A493901}"/>
              </a:ext>
            </a:extLst>
          </p:cNvPr>
          <p:cNvSpPr/>
          <p:nvPr/>
        </p:nvSpPr>
        <p:spPr>
          <a:xfrm>
            <a:off x="1394831" y="1980604"/>
            <a:ext cx="2910470" cy="4111510"/>
          </a:xfrm>
          <a:prstGeom prst="rect">
            <a:avLst/>
          </a:prstGeom>
        </p:spPr>
        <p:txBody>
          <a:bodyPr wrap="square">
            <a:spAutoFit/>
          </a:bodyPr>
          <a:lstStyle/>
          <a:p>
            <a:pPr algn="just" defTabSz="457200">
              <a:lnSpc>
                <a:spcPct val="150000"/>
              </a:lnSpc>
            </a:pPr>
            <a:r>
              <a:rPr lang="zh-CN" altLang="en-US" sz="1600" dirty="0">
                <a:solidFill>
                  <a:schemeClr val="tx1">
                    <a:lumMod val="85000"/>
                    <a:lumOff val="15000"/>
                  </a:schemeClr>
                </a:solidFill>
                <a:latin typeface="华康少女文字W5(P)" panose="040F0500000000000000" pitchFamily="82" charset="-122"/>
                <a:ea typeface="华康少女文字W5(P)" panose="040F0500000000000000" pitchFamily="82" charset="-122"/>
                <a:cs typeface="+mn-ea"/>
                <a:sym typeface="+mn-lt"/>
              </a:rPr>
              <a:t>我叫</a:t>
            </a:r>
            <a:r>
              <a:rPr lang="en-US" altLang="zh-CN" sz="1600" dirty="0">
                <a:solidFill>
                  <a:schemeClr val="tx1">
                    <a:lumMod val="85000"/>
                    <a:lumOff val="15000"/>
                  </a:schemeClr>
                </a:solidFill>
                <a:latin typeface="华康少女文字W5(P)" panose="040F0500000000000000" pitchFamily="82" charset="-122"/>
                <a:ea typeface="华康少女文字W5(P)" panose="040F0500000000000000" pitchFamily="82" charset="-122"/>
                <a:cs typeface="+mn-ea"/>
                <a:sym typeface="+mn-lt"/>
              </a:rPr>
              <a:t>xxx</a:t>
            </a:r>
            <a:r>
              <a:rPr lang="zh-CN" altLang="en-US" sz="1600" dirty="0">
                <a:solidFill>
                  <a:schemeClr val="tx1">
                    <a:lumMod val="85000"/>
                    <a:lumOff val="15000"/>
                  </a:schemeClr>
                </a:solidFill>
                <a:latin typeface="华康少女文字W5(P)" panose="040F0500000000000000" pitchFamily="82" charset="-122"/>
                <a:ea typeface="华康少女文字W5(P)" panose="040F0500000000000000" pitchFamily="82" charset="-122"/>
                <a:cs typeface="+mn-ea"/>
                <a:sym typeface="+mn-lt"/>
              </a:rPr>
              <a:t>，是三（一）中队的队员，在这个金风送爽、硕果累累的季节里，我充满了感激之情，感谢我们熊小，把我从一个一无所知的孩子培养成了一名品学兼优的、知书达理的好学生，也正是因为有了这份收获，才使我充满自信地站在这里，参加少先队大队委员竞选活动。</a:t>
            </a:r>
          </a:p>
          <a:p>
            <a:pPr algn="just" defTabSz="457200">
              <a:lnSpc>
                <a:spcPct val="150000"/>
              </a:lnSpc>
            </a:pPr>
            <a:endParaRPr lang="zh-CN" altLang="en-US" sz="1600" dirty="0">
              <a:solidFill>
                <a:srgbClr val="11879E"/>
              </a:solidFill>
              <a:latin typeface="华康少女文字W5(P)" panose="040F0500000000000000" pitchFamily="82" charset="-122"/>
              <a:ea typeface="华康少女文字W5(P)" panose="040F0500000000000000" pitchFamily="82" charset="-122"/>
              <a:cs typeface="+mn-ea"/>
              <a:sym typeface="+mn-lt"/>
            </a:endParaRPr>
          </a:p>
        </p:txBody>
      </p:sp>
      <p:sp>
        <p:nvSpPr>
          <p:cNvPr id="11" name="文本框 10">
            <a:extLst>
              <a:ext uri="{FF2B5EF4-FFF2-40B4-BE49-F238E27FC236}">
                <a16:creationId xmlns="" xmlns:a16="http://schemas.microsoft.com/office/drawing/2014/main" id="{536C6F3A-7806-416A-919F-97000B09A167}"/>
              </a:ext>
            </a:extLst>
          </p:cNvPr>
          <p:cNvSpPr txBox="1"/>
          <p:nvPr/>
        </p:nvSpPr>
        <p:spPr>
          <a:xfrm>
            <a:off x="183028" y="196859"/>
            <a:ext cx="2423606" cy="707886"/>
          </a:xfrm>
          <a:prstGeom prst="rect">
            <a:avLst/>
          </a:prstGeom>
          <a:noFill/>
        </p:spPr>
        <p:txBody>
          <a:bodyPr wrap="square" rtlCol="0">
            <a:spAutoFit/>
          </a:bodyPr>
          <a:lstStyle/>
          <a:p>
            <a:pPr defTabSz="457200"/>
            <a:r>
              <a:rPr lang="zh-CN" altLang="en-US" sz="4000" b="1" dirty="0">
                <a:solidFill>
                  <a:srgbClr val="007AD6"/>
                </a:solidFill>
                <a:effectLst>
                  <a:outerShdw blurRad="38100" dist="38100" dir="2700000" algn="tl">
                    <a:srgbClr val="000000">
                      <a:alpha val="43137"/>
                    </a:srgbClr>
                  </a:outerShdw>
                </a:effectLst>
                <a:latin typeface="腾祥金砖黑简" panose="01010104010101010101" pitchFamily="2" charset="-122"/>
                <a:ea typeface="腾祥金砖黑简" panose="01010104010101010101" pitchFamily="2" charset="-122"/>
                <a:cs typeface="+mn-ea"/>
                <a:sym typeface="+mn-lt"/>
              </a:rPr>
              <a:t>自我介绍</a:t>
            </a:r>
          </a:p>
        </p:txBody>
      </p:sp>
      <p:cxnSp>
        <p:nvCxnSpPr>
          <p:cNvPr id="3" name="直接连接符 2">
            <a:extLst>
              <a:ext uri="{FF2B5EF4-FFF2-40B4-BE49-F238E27FC236}">
                <a16:creationId xmlns="" xmlns:a16="http://schemas.microsoft.com/office/drawing/2014/main" id="{8F7927F3-7D20-4D5D-9FDF-8A3105401907}"/>
              </a:ext>
            </a:extLst>
          </p:cNvPr>
          <p:cNvCxnSpPr>
            <a:cxnSpLocks/>
          </p:cNvCxnSpPr>
          <p:nvPr/>
        </p:nvCxnSpPr>
        <p:spPr>
          <a:xfrm>
            <a:off x="1530271" y="1882766"/>
            <a:ext cx="1955879" cy="0"/>
          </a:xfrm>
          <a:prstGeom prst="line">
            <a:avLst/>
          </a:prstGeom>
          <a:ln w="28575">
            <a:solidFill>
              <a:srgbClr val="007AD6"/>
            </a:solidFill>
            <a:prstDash val="sysDash"/>
          </a:ln>
        </p:spPr>
        <p:style>
          <a:lnRef idx="1">
            <a:schemeClr val="accent1"/>
          </a:lnRef>
          <a:fillRef idx="0">
            <a:schemeClr val="accent1"/>
          </a:fillRef>
          <a:effectRef idx="0">
            <a:schemeClr val="accent1"/>
          </a:effectRef>
          <a:fontRef idx="minor">
            <a:schemeClr val="tx1"/>
          </a:fontRef>
        </p:style>
      </p:cxnSp>
      <p:cxnSp>
        <p:nvCxnSpPr>
          <p:cNvPr id="13" name="直接连接符 12">
            <a:extLst>
              <a:ext uri="{FF2B5EF4-FFF2-40B4-BE49-F238E27FC236}">
                <a16:creationId xmlns="" xmlns:a16="http://schemas.microsoft.com/office/drawing/2014/main" id="{9C9FBD30-4223-4122-905E-6FD0D8F8794C}"/>
              </a:ext>
            </a:extLst>
          </p:cNvPr>
          <p:cNvCxnSpPr>
            <a:cxnSpLocks/>
          </p:cNvCxnSpPr>
          <p:nvPr/>
        </p:nvCxnSpPr>
        <p:spPr>
          <a:xfrm>
            <a:off x="4711621" y="2675175"/>
            <a:ext cx="0" cy="1698634"/>
          </a:xfrm>
          <a:prstGeom prst="line">
            <a:avLst/>
          </a:prstGeom>
          <a:ln w="28575">
            <a:solidFill>
              <a:srgbClr val="007AD6"/>
            </a:solidFill>
            <a:prstDash val="sysDash"/>
          </a:ln>
        </p:spPr>
        <p:style>
          <a:lnRef idx="1">
            <a:schemeClr val="accent1"/>
          </a:lnRef>
          <a:fillRef idx="0">
            <a:schemeClr val="accent1"/>
          </a:fillRef>
          <a:effectRef idx="0">
            <a:schemeClr val="accent1"/>
          </a:effectRef>
          <a:fontRef idx="minor">
            <a:schemeClr val="tx1"/>
          </a:fontRef>
        </p:style>
      </p:cxnSp>
      <p:pic>
        <p:nvPicPr>
          <p:cNvPr id="19" name="图片 18">
            <a:extLst>
              <a:ext uri="{FF2B5EF4-FFF2-40B4-BE49-F238E27FC236}">
                <a16:creationId xmlns="" xmlns:a16="http://schemas.microsoft.com/office/drawing/2014/main" id="{42749B1E-6218-4476-A8D8-48A46B9268A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2689" t="17080" r="24163" b="13192"/>
          <a:stretch/>
        </p:blipFill>
        <p:spPr>
          <a:xfrm flipH="1">
            <a:off x="7524750" y="1343528"/>
            <a:ext cx="4451578" cy="4170943"/>
          </a:xfrm>
          <a:prstGeom prst="rect">
            <a:avLst/>
          </a:prstGeom>
        </p:spPr>
      </p:pic>
    </p:spTree>
    <p:extLst>
      <p:ext uri="{BB962C8B-B14F-4D97-AF65-F5344CB8AC3E}">
        <p14:creationId xmlns:p14="http://schemas.microsoft.com/office/powerpoint/2010/main" val="354923485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fallOve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8">
                                            <p:txEl>
                                              <p:pRg st="0" end="0"/>
                                            </p:txEl>
                                          </p:spTgt>
                                        </p:tgtEl>
                                        <p:attrNameLst>
                                          <p:attrName>style.visibility</p:attrName>
                                        </p:attrNameLst>
                                      </p:cBhvr>
                                      <p:to>
                                        <p:strVal val="visible"/>
                                      </p:to>
                                    </p:set>
                                    <p:anim calcmode="lin" valueType="num">
                                      <p:cBhvr>
                                        <p:cTn id="7" dur="500" fill="hold"/>
                                        <p:tgtEl>
                                          <p:spTgt spid="8">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8">
                                            <p:txEl>
                                              <p:pRg st="0" end="0"/>
                                            </p:txEl>
                                          </p:spTgt>
                                        </p:tgtEl>
                                        <p:attrNameLst>
                                          <p:attrName>ppt_y</p:attrName>
                                        </p:attrNameLst>
                                      </p:cBhvr>
                                      <p:tavLst>
                                        <p:tav tm="0">
                                          <p:val>
                                            <p:strVal val="#ppt_y"/>
                                          </p:val>
                                        </p:tav>
                                        <p:tav tm="100000">
                                          <p:val>
                                            <p:strVal val="#ppt_y"/>
                                          </p:val>
                                        </p:tav>
                                      </p:tavLst>
                                    </p:anim>
                                    <p:anim calcmode="lin" valueType="num">
                                      <p:cBhvr>
                                        <p:cTn id="9" dur="500" fill="hold"/>
                                        <p:tgtEl>
                                          <p:spTgt spid="8">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8">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8">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nodeType="click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wipe(left)">
                                      <p:cBhvr>
                                        <p:cTn id="16" dur="500"/>
                                        <p:tgtEl>
                                          <p:spTgt spid="3"/>
                                        </p:tgtEl>
                                      </p:cBhvr>
                                    </p:animEffect>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1000"/>
                                        <p:tgtEl>
                                          <p:spTgt spid="10"/>
                                        </p:tgtEl>
                                      </p:cBhvr>
                                    </p:animEffect>
                                    <p:anim calcmode="lin" valueType="num">
                                      <p:cBhvr>
                                        <p:cTn id="22" dur="1000" fill="hold"/>
                                        <p:tgtEl>
                                          <p:spTgt spid="10"/>
                                        </p:tgtEl>
                                        <p:attrNameLst>
                                          <p:attrName>ppt_x</p:attrName>
                                        </p:attrNameLst>
                                      </p:cBhvr>
                                      <p:tavLst>
                                        <p:tav tm="0">
                                          <p:val>
                                            <p:strVal val="#ppt_x"/>
                                          </p:val>
                                        </p:tav>
                                        <p:tav tm="100000">
                                          <p:val>
                                            <p:strVal val="#ppt_x"/>
                                          </p:val>
                                        </p:tav>
                                      </p:tavLst>
                                    </p:anim>
                                    <p:anim calcmode="lin" valueType="num">
                                      <p:cBhvr>
                                        <p:cTn id="23"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16" presetClass="entr" presetSubtype="42" fill="hold" nodeType="click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barn(outHorizontal)">
                                      <p:cBhvr>
                                        <p:cTn id="28" dur="500"/>
                                        <p:tgtEl>
                                          <p:spTgt spid="13"/>
                                        </p:tgtEl>
                                      </p:cBhvr>
                                    </p:animEffect>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1000"/>
                                        <p:tgtEl>
                                          <p:spTgt spid="9"/>
                                        </p:tgtEl>
                                      </p:cBhvr>
                                    </p:animEffect>
                                    <p:anim calcmode="lin" valueType="num">
                                      <p:cBhvr>
                                        <p:cTn id="34" dur="1000" fill="hold"/>
                                        <p:tgtEl>
                                          <p:spTgt spid="9"/>
                                        </p:tgtEl>
                                        <p:attrNameLst>
                                          <p:attrName>ppt_x</p:attrName>
                                        </p:attrNameLst>
                                      </p:cBhvr>
                                      <p:tavLst>
                                        <p:tav tm="0">
                                          <p:val>
                                            <p:strVal val="#ppt_x"/>
                                          </p:val>
                                        </p:tav>
                                        <p:tav tm="100000">
                                          <p:val>
                                            <p:strVal val="#ppt_x"/>
                                          </p:val>
                                        </p:tav>
                                      </p:tavLst>
                                    </p:anim>
                                    <p:anim calcmode="lin" valueType="num">
                                      <p:cBhvr>
                                        <p:cTn id="35"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14" presetClass="entr" presetSubtype="5" fill="hold" nodeType="clickEffect">
                                  <p:stCondLst>
                                    <p:cond delay="0"/>
                                  </p:stCondLst>
                                  <p:childTnLst>
                                    <p:set>
                                      <p:cBhvr>
                                        <p:cTn id="39" dur="1" fill="hold">
                                          <p:stCondLst>
                                            <p:cond delay="0"/>
                                          </p:stCondLst>
                                        </p:cTn>
                                        <p:tgtEl>
                                          <p:spTgt spid="19"/>
                                        </p:tgtEl>
                                        <p:attrNameLst>
                                          <p:attrName>style.visibility</p:attrName>
                                        </p:attrNameLst>
                                      </p:cBhvr>
                                      <p:to>
                                        <p:strVal val="visible"/>
                                      </p:to>
                                    </p:set>
                                    <p:animEffect transition="in" filter="randombar(vertical)">
                                      <p:cBhvr>
                                        <p:cTn id="4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9" grpId="0"/>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 xmlns:a16="http://schemas.microsoft.com/office/drawing/2014/main" id="{CB69C1CC-D082-4AE2-B246-C584E82FDC0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76137" y="426089"/>
            <a:ext cx="9239725" cy="6005821"/>
          </a:xfrm>
          <a:prstGeom prst="rect">
            <a:avLst/>
          </a:prstGeom>
          <a:effectLst>
            <a:outerShdw blurRad="63500" sx="102000" sy="102000" algn="ctr" rotWithShape="0">
              <a:prstClr val="black">
                <a:alpha val="40000"/>
              </a:prstClr>
            </a:outerShdw>
          </a:effectLst>
        </p:spPr>
      </p:pic>
      <p:sp>
        <p:nvSpPr>
          <p:cNvPr id="12" name="文本框 22">
            <a:extLst>
              <a:ext uri="{FF2B5EF4-FFF2-40B4-BE49-F238E27FC236}">
                <a16:creationId xmlns="" xmlns:a16="http://schemas.microsoft.com/office/drawing/2014/main" id="{ABB94753-FB39-4912-A17F-BFB6151D2EF5}"/>
              </a:ext>
            </a:extLst>
          </p:cNvPr>
          <p:cNvSpPr txBox="1"/>
          <p:nvPr/>
        </p:nvSpPr>
        <p:spPr>
          <a:xfrm flipH="1">
            <a:off x="3910669" y="1203479"/>
            <a:ext cx="5747681" cy="1705403"/>
          </a:xfrm>
          <a:prstGeom prst="rect">
            <a:avLst/>
          </a:prstGeom>
        </p:spPr>
        <p:txBody>
          <a:bodyPr wrap="square">
            <a:spAutoFit/>
          </a:bodyPr>
          <a:lstStyle>
            <a:defPPr>
              <a:defRPr lang="en-US"/>
            </a:defPPr>
            <a:lvl1pPr>
              <a:lnSpc>
                <a:spcPct val="200000"/>
              </a:lnSpc>
              <a:defRPr>
                <a:solidFill>
                  <a:srgbClr val="00B050"/>
                </a:solidFill>
                <a:latin typeface="华康少女文字W5(P)" panose="040F0500000000000000" pitchFamily="82" charset="-122"/>
                <a:ea typeface="华康少女文字W5(P)" panose="040F0500000000000000" pitchFamily="82" charset="-122"/>
              </a:defRPr>
            </a:lvl1pPr>
          </a:lstStyle>
          <a:p>
            <a:pPr defTabSz="457200">
              <a:lnSpc>
                <a:spcPct val="150000"/>
              </a:lnSpc>
            </a:pPr>
            <a:r>
              <a:rPr lang="en-US" altLang="zh-CN" b="1" dirty="0">
                <a:solidFill>
                  <a:schemeClr val="tx1">
                    <a:lumMod val="85000"/>
                    <a:lumOff val="15000"/>
                  </a:schemeClr>
                </a:solidFill>
                <a:sym typeface="+mn-lt"/>
              </a:rPr>
              <a:t>01 </a:t>
            </a:r>
            <a:r>
              <a:rPr lang="zh-CN" altLang="en-US" b="1" dirty="0">
                <a:solidFill>
                  <a:schemeClr val="tx1">
                    <a:lumMod val="85000"/>
                    <a:lumOff val="15000"/>
                  </a:schemeClr>
                </a:solidFill>
                <a:sym typeface="+mn-lt"/>
              </a:rPr>
              <a:t>我有广泛的兴趣爱好</a:t>
            </a:r>
            <a:r>
              <a:rPr lang="zh-CN" altLang="en-US" dirty="0">
                <a:solidFill>
                  <a:schemeClr val="tx1">
                    <a:lumMod val="85000"/>
                    <a:lumOff val="15000"/>
                  </a:schemeClr>
                </a:solidFill>
                <a:sym typeface="+mn-lt"/>
              </a:rPr>
              <a:t>。我喜欢唱歌跳舞，另外我还喜欢跆拳道。我真的梦想长大能为祖国效力。我清楚地知道，这些成绩的取得，是我刻苦学习、不甘落后的结果，更是老师辛勤培育的结果。</a:t>
            </a:r>
          </a:p>
        </p:txBody>
      </p:sp>
      <p:sp>
        <p:nvSpPr>
          <p:cNvPr id="13" name="文本框 22">
            <a:extLst>
              <a:ext uri="{FF2B5EF4-FFF2-40B4-BE49-F238E27FC236}">
                <a16:creationId xmlns="" xmlns:a16="http://schemas.microsoft.com/office/drawing/2014/main" id="{8A13C314-7770-4BFB-83E3-454FE577EE6A}"/>
              </a:ext>
            </a:extLst>
          </p:cNvPr>
          <p:cNvSpPr txBox="1"/>
          <p:nvPr/>
        </p:nvSpPr>
        <p:spPr>
          <a:xfrm flipH="1">
            <a:off x="2280811" y="3050105"/>
            <a:ext cx="8482719" cy="874407"/>
          </a:xfrm>
          <a:prstGeom prst="rect">
            <a:avLst/>
          </a:prstGeom>
        </p:spPr>
        <p:txBody>
          <a:bodyPr wrap="square">
            <a:spAutoFit/>
          </a:bodyPr>
          <a:lstStyle>
            <a:defPPr>
              <a:defRPr lang="en-US"/>
            </a:defPPr>
            <a:lvl1pPr>
              <a:lnSpc>
                <a:spcPct val="200000"/>
              </a:lnSpc>
              <a:defRPr>
                <a:solidFill>
                  <a:srgbClr val="00B050"/>
                </a:solidFill>
                <a:latin typeface="华康少女文字W5(P)" panose="040F0500000000000000" pitchFamily="82" charset="-122"/>
                <a:ea typeface="华康少女文字W5(P)" panose="040F0500000000000000" pitchFamily="82" charset="-122"/>
              </a:defRPr>
            </a:lvl1pPr>
          </a:lstStyle>
          <a:p>
            <a:pPr defTabSz="457200">
              <a:lnSpc>
                <a:spcPct val="150000"/>
              </a:lnSpc>
            </a:pPr>
            <a:r>
              <a:rPr lang="en-US" altLang="zh-CN" b="1" dirty="0">
                <a:solidFill>
                  <a:schemeClr val="tx1">
                    <a:lumMod val="85000"/>
                    <a:lumOff val="15000"/>
                  </a:schemeClr>
                </a:solidFill>
                <a:sym typeface="+mn-lt"/>
              </a:rPr>
              <a:t>02 </a:t>
            </a:r>
            <a:r>
              <a:rPr lang="zh-CN" altLang="en-US" b="1" dirty="0">
                <a:solidFill>
                  <a:schemeClr val="tx1">
                    <a:lumMod val="85000"/>
                    <a:lumOff val="15000"/>
                  </a:schemeClr>
                </a:solidFill>
                <a:sym typeface="+mn-lt"/>
              </a:rPr>
              <a:t>我有较强的管理能力，</a:t>
            </a:r>
            <a:r>
              <a:rPr lang="zh-CN" altLang="en-US" dirty="0">
                <a:solidFill>
                  <a:schemeClr val="tx1">
                    <a:lumMod val="85000"/>
                    <a:lumOff val="15000"/>
                  </a:schemeClr>
                </a:solidFill>
                <a:sym typeface="+mn-lt"/>
              </a:rPr>
              <a:t>从一年级我就一直担任班长这个职务。因此我有很好的锻炼能力的机会，也使我学会了与同学沟通、和别人相处，培养了我管理能力</a:t>
            </a:r>
          </a:p>
        </p:txBody>
      </p:sp>
      <p:sp>
        <p:nvSpPr>
          <p:cNvPr id="14" name="文本框 22">
            <a:extLst>
              <a:ext uri="{FF2B5EF4-FFF2-40B4-BE49-F238E27FC236}">
                <a16:creationId xmlns="" xmlns:a16="http://schemas.microsoft.com/office/drawing/2014/main" id="{2BE5F2B2-7E5A-4C32-8BF1-B6CE70DD9063}"/>
              </a:ext>
            </a:extLst>
          </p:cNvPr>
          <p:cNvSpPr txBox="1"/>
          <p:nvPr/>
        </p:nvSpPr>
        <p:spPr>
          <a:xfrm flipH="1">
            <a:off x="3177589" y="4242993"/>
            <a:ext cx="6794740" cy="1289905"/>
          </a:xfrm>
          <a:prstGeom prst="rect">
            <a:avLst/>
          </a:prstGeom>
        </p:spPr>
        <p:txBody>
          <a:bodyPr wrap="square">
            <a:spAutoFit/>
          </a:bodyPr>
          <a:lstStyle>
            <a:defPPr>
              <a:defRPr lang="en-US"/>
            </a:defPPr>
            <a:lvl1pPr>
              <a:lnSpc>
                <a:spcPct val="200000"/>
              </a:lnSpc>
              <a:defRPr>
                <a:solidFill>
                  <a:srgbClr val="00B050"/>
                </a:solidFill>
                <a:latin typeface="华康少女文字W5(P)" panose="040F0500000000000000" pitchFamily="82" charset="-122"/>
                <a:ea typeface="华康少女文字W5(P)" panose="040F0500000000000000" pitchFamily="82" charset="-122"/>
              </a:defRPr>
            </a:lvl1pPr>
          </a:lstStyle>
          <a:p>
            <a:pPr defTabSz="457200">
              <a:lnSpc>
                <a:spcPct val="150000"/>
              </a:lnSpc>
            </a:pPr>
            <a:r>
              <a:rPr lang="en-US" altLang="zh-CN" b="1" dirty="0">
                <a:solidFill>
                  <a:schemeClr val="tx1">
                    <a:lumMod val="85000"/>
                    <a:lumOff val="15000"/>
                  </a:schemeClr>
                </a:solidFill>
                <a:sym typeface="+mn-lt"/>
              </a:rPr>
              <a:t>03 </a:t>
            </a:r>
            <a:r>
              <a:rPr lang="zh-CN" altLang="en-US" b="1" dirty="0">
                <a:solidFill>
                  <a:schemeClr val="tx1">
                    <a:lumMod val="85000"/>
                    <a:lumOff val="15000"/>
                  </a:schemeClr>
                </a:solidFill>
                <a:sym typeface="+mn-lt"/>
              </a:rPr>
              <a:t>热爱学习，</a:t>
            </a:r>
            <a:r>
              <a:rPr lang="zh-CN" altLang="en-US" dirty="0">
                <a:solidFill>
                  <a:schemeClr val="tx1">
                    <a:lumMod val="85000"/>
                    <a:lumOff val="15000"/>
                  </a:schemeClr>
                </a:solidFill>
                <a:sym typeface="+mn-lt"/>
              </a:rPr>
              <a:t>从一年级开始，我的成绩一直都是名列前茅。二年给曾三次获得年级第一名，三年级两次获得年级第一名，我从二年级到三年级学习成绩一直在班里都是第一名</a:t>
            </a:r>
          </a:p>
        </p:txBody>
      </p:sp>
      <p:sp>
        <p:nvSpPr>
          <p:cNvPr id="6" name="文本框 5">
            <a:extLst>
              <a:ext uri="{FF2B5EF4-FFF2-40B4-BE49-F238E27FC236}">
                <a16:creationId xmlns="" xmlns:a16="http://schemas.microsoft.com/office/drawing/2014/main" id="{81A8DC5B-62D5-460A-804C-766FBC21F855}"/>
              </a:ext>
            </a:extLst>
          </p:cNvPr>
          <p:cNvSpPr txBox="1"/>
          <p:nvPr/>
        </p:nvSpPr>
        <p:spPr>
          <a:xfrm>
            <a:off x="183028" y="196859"/>
            <a:ext cx="2423606" cy="707886"/>
          </a:xfrm>
          <a:prstGeom prst="rect">
            <a:avLst/>
          </a:prstGeom>
          <a:noFill/>
        </p:spPr>
        <p:txBody>
          <a:bodyPr wrap="square" rtlCol="0">
            <a:spAutoFit/>
          </a:bodyPr>
          <a:lstStyle/>
          <a:p>
            <a:pPr defTabSz="457200"/>
            <a:r>
              <a:rPr lang="zh-CN" altLang="en-US" sz="4000" b="1" dirty="0">
                <a:solidFill>
                  <a:srgbClr val="007AD6"/>
                </a:solidFill>
                <a:effectLst>
                  <a:outerShdw blurRad="38100" dist="38100" dir="2700000" algn="tl">
                    <a:srgbClr val="000000">
                      <a:alpha val="43137"/>
                    </a:srgbClr>
                  </a:outerShdw>
                </a:effectLst>
                <a:latin typeface="腾祥金砖黑简" panose="01010104010101010101" pitchFamily="2" charset="-122"/>
                <a:ea typeface="腾祥金砖黑简" panose="01010104010101010101" pitchFamily="2" charset="-122"/>
                <a:cs typeface="+mn-ea"/>
                <a:sym typeface="+mn-lt"/>
              </a:rPr>
              <a:t>优势特点</a:t>
            </a:r>
          </a:p>
        </p:txBody>
      </p:sp>
      <p:pic>
        <p:nvPicPr>
          <p:cNvPr id="8" name="图片 7">
            <a:extLst>
              <a:ext uri="{FF2B5EF4-FFF2-40B4-BE49-F238E27FC236}">
                <a16:creationId xmlns="" xmlns:a16="http://schemas.microsoft.com/office/drawing/2014/main" id="{30F7A783-2E9E-4EE5-BCBC-8E0F06385A6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77589" y="1203479"/>
            <a:ext cx="804674" cy="576073"/>
          </a:xfrm>
          <a:prstGeom prst="rect">
            <a:avLst/>
          </a:prstGeom>
        </p:spPr>
      </p:pic>
      <p:pic>
        <p:nvPicPr>
          <p:cNvPr id="9" name="图片 8">
            <a:extLst>
              <a:ext uri="{FF2B5EF4-FFF2-40B4-BE49-F238E27FC236}">
                <a16:creationId xmlns="" xmlns:a16="http://schemas.microsoft.com/office/drawing/2014/main" id="{7D78E53C-D465-491B-A9CB-B604506A540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76137" y="3075429"/>
            <a:ext cx="804674" cy="576073"/>
          </a:xfrm>
          <a:prstGeom prst="rect">
            <a:avLst/>
          </a:prstGeom>
        </p:spPr>
      </p:pic>
      <p:pic>
        <p:nvPicPr>
          <p:cNvPr id="10" name="图片 9">
            <a:extLst>
              <a:ext uri="{FF2B5EF4-FFF2-40B4-BE49-F238E27FC236}">
                <a16:creationId xmlns="" xmlns:a16="http://schemas.microsoft.com/office/drawing/2014/main" id="{8ED9BFE7-F5E2-42FE-AE86-BF44FDDB710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72915" y="4242993"/>
            <a:ext cx="804674" cy="576073"/>
          </a:xfrm>
          <a:prstGeom prst="rect">
            <a:avLst/>
          </a:prstGeom>
        </p:spPr>
      </p:pic>
    </p:spTree>
    <p:extLst>
      <p:ext uri="{BB962C8B-B14F-4D97-AF65-F5344CB8AC3E}">
        <p14:creationId xmlns:p14="http://schemas.microsoft.com/office/powerpoint/2010/main" val="131575734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fallOve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1000"/>
                                        <p:tgtEl>
                                          <p:spTgt spid="8"/>
                                        </p:tgtEl>
                                      </p:cBhvr>
                                    </p:animEffect>
                                    <p:anim calcmode="lin" valueType="num">
                                      <p:cBhvr>
                                        <p:cTn id="15" dur="1000" fill="hold"/>
                                        <p:tgtEl>
                                          <p:spTgt spid="8"/>
                                        </p:tgtEl>
                                        <p:attrNameLst>
                                          <p:attrName>ppt_x</p:attrName>
                                        </p:attrNameLst>
                                      </p:cBhvr>
                                      <p:tavLst>
                                        <p:tav tm="0">
                                          <p:val>
                                            <p:strVal val="#ppt_x"/>
                                          </p:val>
                                        </p:tav>
                                        <p:tav tm="100000">
                                          <p:val>
                                            <p:strVal val="#ppt_x"/>
                                          </p:val>
                                        </p:tav>
                                      </p:tavLst>
                                    </p:anim>
                                    <p:anim calcmode="lin" valueType="num">
                                      <p:cBhvr>
                                        <p:cTn id="16"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left)">
                                      <p:cBhvr>
                                        <p:cTn id="21" dur="500"/>
                                        <p:tgtEl>
                                          <p:spTgt spid="12"/>
                                        </p:tgtEl>
                                      </p:cBhvr>
                                    </p:animEffect>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1000"/>
                                        <p:tgtEl>
                                          <p:spTgt spid="9"/>
                                        </p:tgtEl>
                                      </p:cBhvr>
                                    </p:animEffect>
                                    <p:anim calcmode="lin" valueType="num">
                                      <p:cBhvr>
                                        <p:cTn id="27" dur="1000" fill="hold"/>
                                        <p:tgtEl>
                                          <p:spTgt spid="9"/>
                                        </p:tgtEl>
                                        <p:attrNameLst>
                                          <p:attrName>ppt_x</p:attrName>
                                        </p:attrNameLst>
                                      </p:cBhvr>
                                      <p:tavLst>
                                        <p:tav tm="0">
                                          <p:val>
                                            <p:strVal val="#ppt_x"/>
                                          </p:val>
                                        </p:tav>
                                        <p:tav tm="100000">
                                          <p:val>
                                            <p:strVal val="#ppt_x"/>
                                          </p:val>
                                        </p:tav>
                                      </p:tavLst>
                                    </p:anim>
                                    <p:anim calcmode="lin" valueType="num">
                                      <p:cBhvr>
                                        <p:cTn id="28"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2" presetClass="entr" presetSubtype="8" fill="hold" grpId="0" nodeType="click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wipe(left)">
                                      <p:cBhvr>
                                        <p:cTn id="33" dur="500"/>
                                        <p:tgtEl>
                                          <p:spTgt spid="13"/>
                                        </p:tgtEl>
                                      </p:cBhvr>
                                    </p:animEffect>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nodeType="click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fade">
                                      <p:cBhvr>
                                        <p:cTn id="38" dur="1000"/>
                                        <p:tgtEl>
                                          <p:spTgt spid="10"/>
                                        </p:tgtEl>
                                      </p:cBhvr>
                                    </p:animEffect>
                                    <p:anim calcmode="lin" valueType="num">
                                      <p:cBhvr>
                                        <p:cTn id="39" dur="1000" fill="hold"/>
                                        <p:tgtEl>
                                          <p:spTgt spid="10"/>
                                        </p:tgtEl>
                                        <p:attrNameLst>
                                          <p:attrName>ppt_x</p:attrName>
                                        </p:attrNameLst>
                                      </p:cBhvr>
                                      <p:tavLst>
                                        <p:tav tm="0">
                                          <p:val>
                                            <p:strVal val="#ppt_x"/>
                                          </p:val>
                                        </p:tav>
                                        <p:tav tm="100000">
                                          <p:val>
                                            <p:strVal val="#ppt_x"/>
                                          </p:val>
                                        </p:tav>
                                      </p:tavLst>
                                    </p:anim>
                                    <p:anim calcmode="lin" valueType="num">
                                      <p:cBhvr>
                                        <p:cTn id="40"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2" presetClass="entr" presetSubtype="8" fill="hold" grpId="0" nodeType="click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wipe(left)">
                                      <p:cBhvr>
                                        <p:cTn id="4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11">
            <a:extLst>
              <a:ext uri="{FF2B5EF4-FFF2-40B4-BE49-F238E27FC236}">
                <a16:creationId xmlns="" xmlns:a16="http://schemas.microsoft.com/office/drawing/2014/main" id="{B617B4DB-CE57-4FB2-8401-6F6B232E85C8}"/>
              </a:ext>
            </a:extLst>
          </p:cNvPr>
          <p:cNvSpPr txBox="1"/>
          <p:nvPr/>
        </p:nvSpPr>
        <p:spPr>
          <a:xfrm>
            <a:off x="183028" y="196859"/>
            <a:ext cx="3279816" cy="707886"/>
          </a:xfrm>
          <a:prstGeom prst="rect">
            <a:avLst/>
          </a:prstGeom>
          <a:noFill/>
        </p:spPr>
        <p:txBody>
          <a:bodyPr wrap="square" rtlCol="0">
            <a:spAutoFit/>
          </a:bodyPr>
          <a:lstStyle/>
          <a:p>
            <a:pPr defTabSz="457200"/>
            <a:r>
              <a:rPr lang="zh-CN" altLang="en-US" sz="4000" b="1" dirty="0">
                <a:solidFill>
                  <a:srgbClr val="007AD6"/>
                </a:solidFill>
                <a:effectLst>
                  <a:outerShdw blurRad="38100" dist="38100" dir="2700000" algn="tl">
                    <a:srgbClr val="000000">
                      <a:alpha val="43137"/>
                    </a:srgbClr>
                  </a:outerShdw>
                </a:effectLst>
                <a:latin typeface="腾祥金砖黑简" panose="01010104010101010101" pitchFamily="2" charset="-122"/>
                <a:ea typeface="腾祥金砖黑简" panose="01010104010101010101" pitchFamily="2" charset="-122"/>
                <a:cs typeface="+mn-ea"/>
                <a:sym typeface="+mn-lt"/>
              </a:rPr>
              <a:t>对自己的认识</a:t>
            </a:r>
          </a:p>
        </p:txBody>
      </p:sp>
      <p:pic>
        <p:nvPicPr>
          <p:cNvPr id="13" name="图片 12">
            <a:extLst>
              <a:ext uri="{FF2B5EF4-FFF2-40B4-BE49-F238E27FC236}">
                <a16:creationId xmlns="" xmlns:a16="http://schemas.microsoft.com/office/drawing/2014/main" id="{16E4EDA2-3D7B-459F-853F-C9A02892FBB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81039" y="1101604"/>
            <a:ext cx="9429921" cy="5111564"/>
          </a:xfrm>
          <a:prstGeom prst="rect">
            <a:avLst/>
          </a:prstGeom>
        </p:spPr>
      </p:pic>
      <p:pic>
        <p:nvPicPr>
          <p:cNvPr id="4" name="图片 3">
            <a:extLst>
              <a:ext uri="{FF2B5EF4-FFF2-40B4-BE49-F238E27FC236}">
                <a16:creationId xmlns="" xmlns:a16="http://schemas.microsoft.com/office/drawing/2014/main" id="{30A6FC56-6051-439A-8251-AB64E642C406}"/>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11124"/>
          <a:stretch/>
        </p:blipFill>
        <p:spPr>
          <a:xfrm>
            <a:off x="-1" y="0"/>
            <a:ext cx="12192001" cy="6858000"/>
          </a:xfrm>
          <a:prstGeom prst="rect">
            <a:avLst/>
          </a:prstGeom>
        </p:spPr>
      </p:pic>
      <p:grpSp>
        <p:nvGrpSpPr>
          <p:cNvPr id="5" name="组合 4">
            <a:extLst>
              <a:ext uri="{FF2B5EF4-FFF2-40B4-BE49-F238E27FC236}">
                <a16:creationId xmlns="" xmlns:a16="http://schemas.microsoft.com/office/drawing/2014/main" id="{95492C1D-71E5-4B1B-94C3-A58C6E03D9BA}"/>
              </a:ext>
            </a:extLst>
          </p:cNvPr>
          <p:cNvGrpSpPr/>
          <p:nvPr/>
        </p:nvGrpSpPr>
        <p:grpSpPr>
          <a:xfrm>
            <a:off x="1852115" y="1608090"/>
            <a:ext cx="4643935" cy="458449"/>
            <a:chOff x="1852115" y="1608090"/>
            <a:chExt cx="4643935" cy="458449"/>
          </a:xfrm>
        </p:grpSpPr>
        <p:sp>
          <p:nvSpPr>
            <p:cNvPr id="18" name="文本框 17">
              <a:extLst>
                <a:ext uri="{FF2B5EF4-FFF2-40B4-BE49-F238E27FC236}">
                  <a16:creationId xmlns="" xmlns:a16="http://schemas.microsoft.com/office/drawing/2014/main" id="{6E0DA267-7764-4576-A9EA-CA658FF59A41}"/>
                </a:ext>
              </a:extLst>
            </p:cNvPr>
            <p:cNvSpPr txBox="1"/>
            <p:nvPr/>
          </p:nvSpPr>
          <p:spPr>
            <a:xfrm>
              <a:off x="2402492" y="1608090"/>
              <a:ext cx="4093558" cy="418191"/>
            </a:xfrm>
            <a:prstGeom prst="rect">
              <a:avLst/>
            </a:prstGeom>
            <a:noFill/>
          </p:spPr>
          <p:txBody>
            <a:bodyPr wrap="square" rtlCol="0">
              <a:spAutoFit/>
            </a:bodyPr>
            <a:lstStyle/>
            <a:p>
              <a:pPr>
                <a:lnSpc>
                  <a:spcPct val="150000"/>
                </a:lnSpc>
                <a:buClr>
                  <a:srgbClr val="FFC000"/>
                </a:buClr>
                <a:defRPr/>
              </a:pPr>
              <a:r>
                <a:rPr lang="zh-CN" altLang="en-US" sz="1600" b="1" dirty="0">
                  <a:solidFill>
                    <a:schemeClr val="tx1">
                      <a:lumMod val="85000"/>
                      <a:lumOff val="15000"/>
                    </a:schemeClr>
                  </a:solidFill>
                  <a:latin typeface="华康少女文字W5(P)" panose="040F0500000000000000" pitchFamily="82" charset="-122"/>
                  <a:ea typeface="华康少女文字W5(P)" panose="040F0500000000000000" pitchFamily="82" charset="-122"/>
                  <a:cs typeface="+mn-ea"/>
                  <a:sym typeface="+mn-lt"/>
                </a:rPr>
                <a:t>从自我做起，严格要求自己，起表率作用</a:t>
              </a:r>
            </a:p>
          </p:txBody>
        </p:sp>
        <p:sp>
          <p:nvSpPr>
            <p:cNvPr id="20" name="椭圆 19">
              <a:extLst>
                <a:ext uri="{FF2B5EF4-FFF2-40B4-BE49-F238E27FC236}">
                  <a16:creationId xmlns="" xmlns:a16="http://schemas.microsoft.com/office/drawing/2014/main" id="{A3D4AAC6-2C51-4353-B601-E598847A519A}"/>
                </a:ext>
              </a:extLst>
            </p:cNvPr>
            <p:cNvSpPr/>
            <p:nvPr/>
          </p:nvSpPr>
          <p:spPr>
            <a:xfrm>
              <a:off x="1852115" y="1609340"/>
              <a:ext cx="457199" cy="457199"/>
            </a:xfrm>
            <a:prstGeom prst="ellipse">
              <a:avLst/>
            </a:prstGeom>
            <a:solidFill>
              <a:srgbClr val="08CD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US" altLang="zh-CN" dirty="0">
                  <a:solidFill>
                    <a:prstClr val="white"/>
                  </a:solidFill>
                  <a:cs typeface="+mn-ea"/>
                  <a:sym typeface="+mn-lt"/>
                </a:rPr>
                <a:t>1</a:t>
              </a:r>
              <a:endParaRPr lang="zh-CN" altLang="en-US" dirty="0">
                <a:solidFill>
                  <a:prstClr val="white"/>
                </a:solidFill>
                <a:cs typeface="+mn-ea"/>
                <a:sym typeface="+mn-lt"/>
              </a:endParaRPr>
            </a:p>
          </p:txBody>
        </p:sp>
      </p:grpSp>
      <p:grpSp>
        <p:nvGrpSpPr>
          <p:cNvPr id="6" name="组合 5">
            <a:extLst>
              <a:ext uri="{FF2B5EF4-FFF2-40B4-BE49-F238E27FC236}">
                <a16:creationId xmlns="" xmlns:a16="http://schemas.microsoft.com/office/drawing/2014/main" id="{7402DACD-DA0B-42B1-B938-017A93EB7729}"/>
              </a:ext>
            </a:extLst>
          </p:cNvPr>
          <p:cNvGrpSpPr/>
          <p:nvPr/>
        </p:nvGrpSpPr>
        <p:grpSpPr>
          <a:xfrm>
            <a:off x="1852115" y="2601207"/>
            <a:ext cx="6968035" cy="457199"/>
            <a:chOff x="1852115" y="2535267"/>
            <a:chExt cx="6968035" cy="457199"/>
          </a:xfrm>
        </p:grpSpPr>
        <p:sp>
          <p:nvSpPr>
            <p:cNvPr id="19" name="文本框 18">
              <a:extLst>
                <a:ext uri="{FF2B5EF4-FFF2-40B4-BE49-F238E27FC236}">
                  <a16:creationId xmlns="" xmlns:a16="http://schemas.microsoft.com/office/drawing/2014/main" id="{E5628D91-255B-441A-86A5-168B3AD15494}"/>
                </a:ext>
              </a:extLst>
            </p:cNvPr>
            <p:cNvSpPr txBox="1"/>
            <p:nvPr/>
          </p:nvSpPr>
          <p:spPr>
            <a:xfrm>
              <a:off x="2412808" y="2574275"/>
              <a:ext cx="6407342" cy="418191"/>
            </a:xfrm>
            <a:prstGeom prst="rect">
              <a:avLst/>
            </a:prstGeom>
            <a:noFill/>
          </p:spPr>
          <p:txBody>
            <a:bodyPr wrap="square" rtlCol="0">
              <a:spAutoFit/>
            </a:bodyPr>
            <a:lstStyle/>
            <a:p>
              <a:pPr>
                <a:lnSpc>
                  <a:spcPct val="150000"/>
                </a:lnSpc>
                <a:defRPr/>
              </a:pPr>
              <a:r>
                <a:rPr lang="zh-CN" altLang="en-US" sz="1600" b="1" dirty="0">
                  <a:solidFill>
                    <a:schemeClr val="tx1">
                      <a:lumMod val="85000"/>
                      <a:lumOff val="15000"/>
                    </a:schemeClr>
                  </a:solidFill>
                  <a:latin typeface="华康少女文字W5(P)" panose="040F0500000000000000" pitchFamily="82" charset="-122"/>
                  <a:ea typeface="华康少女文字W5(P)" panose="040F0500000000000000" pitchFamily="82" charset="-122"/>
                  <a:cs typeface="+mn-ea"/>
                  <a:sym typeface="+mn-lt"/>
                </a:rPr>
                <a:t>任何时候，任何情况下，都能想同学之所想，急同学之所急。</a:t>
              </a:r>
            </a:p>
          </p:txBody>
        </p:sp>
        <p:sp>
          <p:nvSpPr>
            <p:cNvPr id="25" name="椭圆 24">
              <a:extLst>
                <a:ext uri="{FF2B5EF4-FFF2-40B4-BE49-F238E27FC236}">
                  <a16:creationId xmlns="" xmlns:a16="http://schemas.microsoft.com/office/drawing/2014/main" id="{17EBFED8-A3FE-4071-9471-20AD30F9E009}"/>
                </a:ext>
              </a:extLst>
            </p:cNvPr>
            <p:cNvSpPr/>
            <p:nvPr/>
          </p:nvSpPr>
          <p:spPr>
            <a:xfrm>
              <a:off x="1852115" y="2535267"/>
              <a:ext cx="457199" cy="457199"/>
            </a:xfrm>
            <a:prstGeom prst="ellipse">
              <a:avLst/>
            </a:prstGeom>
            <a:solidFill>
              <a:srgbClr val="FE98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US" altLang="zh-CN" dirty="0">
                  <a:solidFill>
                    <a:prstClr val="white"/>
                  </a:solidFill>
                  <a:cs typeface="+mn-ea"/>
                  <a:sym typeface="+mn-lt"/>
                </a:rPr>
                <a:t>2</a:t>
              </a:r>
              <a:endParaRPr lang="zh-CN" altLang="en-US" dirty="0">
                <a:solidFill>
                  <a:prstClr val="white"/>
                </a:solidFill>
                <a:cs typeface="+mn-ea"/>
                <a:sym typeface="+mn-lt"/>
              </a:endParaRPr>
            </a:p>
          </p:txBody>
        </p:sp>
      </p:grpSp>
      <p:grpSp>
        <p:nvGrpSpPr>
          <p:cNvPr id="7" name="组合 6">
            <a:extLst>
              <a:ext uri="{FF2B5EF4-FFF2-40B4-BE49-F238E27FC236}">
                <a16:creationId xmlns="" xmlns:a16="http://schemas.microsoft.com/office/drawing/2014/main" id="{804B2462-7EA3-4426-ABED-6B4C91FEF586}"/>
              </a:ext>
            </a:extLst>
          </p:cNvPr>
          <p:cNvGrpSpPr/>
          <p:nvPr/>
        </p:nvGrpSpPr>
        <p:grpSpPr>
          <a:xfrm>
            <a:off x="1852115" y="3593074"/>
            <a:ext cx="5520234" cy="475379"/>
            <a:chOff x="1852115" y="3438139"/>
            <a:chExt cx="5520234" cy="475379"/>
          </a:xfrm>
        </p:grpSpPr>
        <p:sp>
          <p:nvSpPr>
            <p:cNvPr id="26" name="文本框 25">
              <a:extLst>
                <a:ext uri="{FF2B5EF4-FFF2-40B4-BE49-F238E27FC236}">
                  <a16:creationId xmlns="" xmlns:a16="http://schemas.microsoft.com/office/drawing/2014/main" id="{95E6FF9A-5BB7-4FD2-8D88-A7A34C27BADB}"/>
                </a:ext>
              </a:extLst>
            </p:cNvPr>
            <p:cNvSpPr txBox="1"/>
            <p:nvPr/>
          </p:nvSpPr>
          <p:spPr>
            <a:xfrm>
              <a:off x="2515474" y="3438139"/>
              <a:ext cx="4856875" cy="418191"/>
            </a:xfrm>
            <a:prstGeom prst="rect">
              <a:avLst/>
            </a:prstGeom>
            <a:noFill/>
          </p:spPr>
          <p:txBody>
            <a:bodyPr wrap="square" rtlCol="0">
              <a:spAutoFit/>
            </a:bodyPr>
            <a:lstStyle/>
            <a:p>
              <a:pPr>
                <a:lnSpc>
                  <a:spcPct val="150000"/>
                </a:lnSpc>
                <a:defRPr/>
              </a:pPr>
              <a:r>
                <a:rPr lang="zh-CN" altLang="en-US" sz="1600" b="1" dirty="0">
                  <a:solidFill>
                    <a:schemeClr val="tx1">
                      <a:lumMod val="85000"/>
                      <a:lumOff val="15000"/>
                    </a:schemeClr>
                  </a:solidFill>
                  <a:latin typeface="华康少女文字W5(P)" panose="040F0500000000000000" pitchFamily="82" charset="-122"/>
                  <a:ea typeface="华康少女文字W5(P)" panose="040F0500000000000000" pitchFamily="82" charset="-122"/>
                  <a:cs typeface="+mn-ea"/>
                  <a:sym typeface="+mn-lt"/>
                </a:rPr>
                <a:t>坚持原则，敢于积极为同学们谋求正当的权益</a:t>
              </a:r>
            </a:p>
          </p:txBody>
        </p:sp>
        <p:sp>
          <p:nvSpPr>
            <p:cNvPr id="27" name="椭圆 26">
              <a:extLst>
                <a:ext uri="{FF2B5EF4-FFF2-40B4-BE49-F238E27FC236}">
                  <a16:creationId xmlns="" xmlns:a16="http://schemas.microsoft.com/office/drawing/2014/main" id="{EEEA64A0-0B57-48FF-9F56-F7C13D2FB453}"/>
                </a:ext>
              </a:extLst>
            </p:cNvPr>
            <p:cNvSpPr/>
            <p:nvPr/>
          </p:nvSpPr>
          <p:spPr>
            <a:xfrm>
              <a:off x="1852115" y="3456319"/>
              <a:ext cx="457199" cy="457199"/>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US" altLang="zh-CN" dirty="0">
                  <a:solidFill>
                    <a:prstClr val="white"/>
                  </a:solidFill>
                  <a:cs typeface="+mn-ea"/>
                  <a:sym typeface="+mn-lt"/>
                </a:rPr>
                <a:t>3</a:t>
              </a:r>
              <a:endParaRPr lang="zh-CN" altLang="en-US" dirty="0">
                <a:solidFill>
                  <a:prstClr val="white"/>
                </a:solidFill>
                <a:cs typeface="+mn-ea"/>
                <a:sym typeface="+mn-lt"/>
              </a:endParaRPr>
            </a:p>
          </p:txBody>
        </p:sp>
      </p:grpSp>
      <p:grpSp>
        <p:nvGrpSpPr>
          <p:cNvPr id="8" name="组合 7">
            <a:extLst>
              <a:ext uri="{FF2B5EF4-FFF2-40B4-BE49-F238E27FC236}">
                <a16:creationId xmlns="" xmlns:a16="http://schemas.microsoft.com/office/drawing/2014/main" id="{8245037E-04C6-4AEB-BFBB-527727F4F422}"/>
              </a:ext>
            </a:extLst>
          </p:cNvPr>
          <p:cNvGrpSpPr/>
          <p:nvPr/>
        </p:nvGrpSpPr>
        <p:grpSpPr>
          <a:xfrm>
            <a:off x="1852115" y="4603120"/>
            <a:ext cx="5367834" cy="457199"/>
            <a:chOff x="1852115" y="4445140"/>
            <a:chExt cx="5367834" cy="457199"/>
          </a:xfrm>
        </p:grpSpPr>
        <p:sp>
          <p:nvSpPr>
            <p:cNvPr id="28" name="矩形 27">
              <a:extLst>
                <a:ext uri="{FF2B5EF4-FFF2-40B4-BE49-F238E27FC236}">
                  <a16:creationId xmlns="" xmlns:a16="http://schemas.microsoft.com/office/drawing/2014/main" id="{DC031E7D-ADA1-4DF9-8FAC-B7FC98DD2001}"/>
                </a:ext>
              </a:extLst>
            </p:cNvPr>
            <p:cNvSpPr/>
            <p:nvPr/>
          </p:nvSpPr>
          <p:spPr>
            <a:xfrm>
              <a:off x="2515474" y="4445140"/>
              <a:ext cx="4704475" cy="418191"/>
            </a:xfrm>
            <a:prstGeom prst="rect">
              <a:avLst/>
            </a:prstGeom>
          </p:spPr>
          <p:txBody>
            <a:bodyPr wrap="square">
              <a:spAutoFit/>
            </a:bodyPr>
            <a:lstStyle/>
            <a:p>
              <a:pPr>
                <a:lnSpc>
                  <a:spcPct val="150000"/>
                </a:lnSpc>
                <a:defRPr/>
              </a:pPr>
              <a:r>
                <a:rPr lang="zh-CN" altLang="en-US" sz="1600" b="1" dirty="0">
                  <a:solidFill>
                    <a:schemeClr val="tx1">
                      <a:lumMod val="85000"/>
                      <a:lumOff val="15000"/>
                    </a:schemeClr>
                  </a:solidFill>
                  <a:latin typeface="华康少女文字W5(P)" panose="040F0500000000000000" pitchFamily="82" charset="-122"/>
                  <a:ea typeface="华康少女文字W5(P)" panose="040F0500000000000000" pitchFamily="82" charset="-122"/>
                  <a:cs typeface="+mn-ea"/>
                  <a:sym typeface="+mn-lt"/>
                </a:rPr>
                <a:t>班集体的带头人，处理好班上同学之间的矛盾</a:t>
              </a:r>
            </a:p>
          </p:txBody>
        </p:sp>
        <p:sp>
          <p:nvSpPr>
            <p:cNvPr id="29" name="椭圆 28">
              <a:extLst>
                <a:ext uri="{FF2B5EF4-FFF2-40B4-BE49-F238E27FC236}">
                  <a16:creationId xmlns="" xmlns:a16="http://schemas.microsoft.com/office/drawing/2014/main" id="{23AB2DC7-4E55-4019-A38D-AC91C131F3E7}"/>
                </a:ext>
              </a:extLst>
            </p:cNvPr>
            <p:cNvSpPr/>
            <p:nvPr/>
          </p:nvSpPr>
          <p:spPr>
            <a:xfrm>
              <a:off x="1852115" y="4445140"/>
              <a:ext cx="457199" cy="457199"/>
            </a:xfrm>
            <a:prstGeom prst="ellipse">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US" altLang="zh-CN" dirty="0">
                  <a:solidFill>
                    <a:prstClr val="white"/>
                  </a:solidFill>
                  <a:cs typeface="+mn-ea"/>
                  <a:sym typeface="+mn-lt"/>
                </a:rPr>
                <a:t>4</a:t>
              </a:r>
              <a:endParaRPr lang="zh-CN" altLang="en-US" dirty="0">
                <a:solidFill>
                  <a:prstClr val="white"/>
                </a:solidFill>
                <a:cs typeface="+mn-ea"/>
                <a:sym typeface="+mn-lt"/>
              </a:endParaRPr>
            </a:p>
          </p:txBody>
        </p:sp>
      </p:grpSp>
      <p:pic>
        <p:nvPicPr>
          <p:cNvPr id="30" name="图片 29">
            <a:extLst>
              <a:ext uri="{FF2B5EF4-FFF2-40B4-BE49-F238E27FC236}">
                <a16:creationId xmlns="" xmlns:a16="http://schemas.microsoft.com/office/drawing/2014/main" id="{24CC2A4A-97C2-4EC8-B84E-26B9F71575FE}"/>
              </a:ext>
            </a:extLst>
          </p:cNvPr>
          <p:cNvPicPr>
            <a:picLocks noChangeAspect="1"/>
          </p:cNvPicPr>
          <p:nvPr/>
        </p:nvPicPr>
        <p:blipFill rotWithShape="1">
          <a:blip r:embed="rId5" cstate="hqprint">
            <a:extLst>
              <a:ext uri="{28A0092B-C50C-407E-A947-70E740481C1C}">
                <a14:useLocalDpi xmlns:a14="http://schemas.microsoft.com/office/drawing/2010/main" val="0"/>
              </a:ext>
            </a:extLst>
          </a:blip>
          <a:srcRect l="32416" t="16021" r="32736" b="20178"/>
          <a:stretch/>
        </p:blipFill>
        <p:spPr>
          <a:xfrm>
            <a:off x="7517503" y="1906763"/>
            <a:ext cx="2762573" cy="3612213"/>
          </a:xfrm>
          <a:prstGeom prst="rect">
            <a:avLst/>
          </a:prstGeom>
        </p:spPr>
      </p:pic>
    </p:spTree>
    <p:extLst>
      <p:ext uri="{BB962C8B-B14F-4D97-AF65-F5344CB8AC3E}">
        <p14:creationId xmlns:p14="http://schemas.microsoft.com/office/powerpoint/2010/main" val="334541898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fallOve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circle(in)">
                                      <p:cBhvr>
                                        <p:cTn id="7" dur="20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5" fill="hold" nodeType="click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randombar(vertical)">
                                      <p:cBhvr>
                                        <p:cTn id="12" dur="500"/>
                                        <p:tgtEl>
                                          <p:spTgt spid="30"/>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1000"/>
                                        <p:tgtEl>
                                          <p:spTgt spid="6"/>
                                        </p:tgtEl>
                                      </p:cBhvr>
                                    </p:animEffect>
                                    <p:anim calcmode="lin" valueType="num">
                                      <p:cBhvr>
                                        <p:cTn id="25" dur="1000" fill="hold"/>
                                        <p:tgtEl>
                                          <p:spTgt spid="6"/>
                                        </p:tgtEl>
                                        <p:attrNameLst>
                                          <p:attrName>ppt_x</p:attrName>
                                        </p:attrNameLst>
                                      </p:cBhvr>
                                      <p:tavLst>
                                        <p:tav tm="0">
                                          <p:val>
                                            <p:strVal val="#ppt_x"/>
                                          </p:val>
                                        </p:tav>
                                        <p:tav tm="100000">
                                          <p:val>
                                            <p:strVal val="#ppt_x"/>
                                          </p:val>
                                        </p:tav>
                                      </p:tavLst>
                                    </p:anim>
                                    <p:anim calcmode="lin" valueType="num">
                                      <p:cBhvr>
                                        <p:cTn id="2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1000"/>
                                        <p:tgtEl>
                                          <p:spTgt spid="7"/>
                                        </p:tgtEl>
                                      </p:cBhvr>
                                    </p:animEffect>
                                    <p:anim calcmode="lin" valueType="num">
                                      <p:cBhvr>
                                        <p:cTn id="32" dur="1000" fill="hold"/>
                                        <p:tgtEl>
                                          <p:spTgt spid="7"/>
                                        </p:tgtEl>
                                        <p:attrNameLst>
                                          <p:attrName>ppt_x</p:attrName>
                                        </p:attrNameLst>
                                      </p:cBhvr>
                                      <p:tavLst>
                                        <p:tav tm="0">
                                          <p:val>
                                            <p:strVal val="#ppt_x"/>
                                          </p:val>
                                        </p:tav>
                                        <p:tav tm="100000">
                                          <p:val>
                                            <p:strVal val="#ppt_x"/>
                                          </p:val>
                                        </p:tav>
                                      </p:tavLst>
                                    </p:anim>
                                    <p:anim calcmode="lin" valueType="num">
                                      <p:cBhvr>
                                        <p:cTn id="3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nodeType="click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fade">
                                      <p:cBhvr>
                                        <p:cTn id="38" dur="1000"/>
                                        <p:tgtEl>
                                          <p:spTgt spid="8"/>
                                        </p:tgtEl>
                                      </p:cBhvr>
                                    </p:animEffect>
                                    <p:anim calcmode="lin" valueType="num">
                                      <p:cBhvr>
                                        <p:cTn id="39" dur="1000" fill="hold"/>
                                        <p:tgtEl>
                                          <p:spTgt spid="8"/>
                                        </p:tgtEl>
                                        <p:attrNameLst>
                                          <p:attrName>ppt_x</p:attrName>
                                        </p:attrNameLst>
                                      </p:cBhvr>
                                      <p:tavLst>
                                        <p:tav tm="0">
                                          <p:val>
                                            <p:strVal val="#ppt_x"/>
                                          </p:val>
                                        </p:tav>
                                        <p:tav tm="100000">
                                          <p:val>
                                            <p:strVal val="#ppt_x"/>
                                          </p:val>
                                        </p:tav>
                                      </p:tavLst>
                                    </p:anim>
                                    <p:anim calcmode="lin" valueType="num">
                                      <p:cBhvr>
                                        <p:cTn id="40"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a:extLst>
              <a:ext uri="{FF2B5EF4-FFF2-40B4-BE49-F238E27FC236}">
                <a16:creationId xmlns="" xmlns:a16="http://schemas.microsoft.com/office/drawing/2014/main" id="{70B2E029-55F0-4DF1-8B0E-BF6404976A7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22845" y="700940"/>
            <a:ext cx="8618670" cy="5807114"/>
          </a:xfrm>
          <a:prstGeom prst="rect">
            <a:avLst/>
          </a:prstGeom>
        </p:spPr>
      </p:pic>
      <p:sp>
        <p:nvSpPr>
          <p:cNvPr id="12" name="文本框 11">
            <a:extLst>
              <a:ext uri="{FF2B5EF4-FFF2-40B4-BE49-F238E27FC236}">
                <a16:creationId xmlns="" xmlns:a16="http://schemas.microsoft.com/office/drawing/2014/main" id="{17F46203-242E-4DDD-9ACE-C40933D282BF}"/>
              </a:ext>
            </a:extLst>
          </p:cNvPr>
          <p:cNvSpPr txBox="1"/>
          <p:nvPr/>
        </p:nvSpPr>
        <p:spPr>
          <a:xfrm>
            <a:off x="183028" y="196859"/>
            <a:ext cx="3279816" cy="707886"/>
          </a:xfrm>
          <a:prstGeom prst="rect">
            <a:avLst/>
          </a:prstGeom>
          <a:noFill/>
        </p:spPr>
        <p:txBody>
          <a:bodyPr wrap="square" rtlCol="0">
            <a:spAutoFit/>
          </a:bodyPr>
          <a:lstStyle/>
          <a:p>
            <a:pPr defTabSz="457200"/>
            <a:r>
              <a:rPr lang="zh-CN" altLang="en-US" sz="4000" b="1" dirty="0">
                <a:solidFill>
                  <a:srgbClr val="007AD6"/>
                </a:solidFill>
                <a:effectLst>
                  <a:outerShdw blurRad="38100" dist="38100" dir="2700000" algn="tl">
                    <a:srgbClr val="000000">
                      <a:alpha val="43137"/>
                    </a:srgbClr>
                  </a:outerShdw>
                </a:effectLst>
                <a:latin typeface="腾祥金砖黑简" panose="01010104010101010101" pitchFamily="2" charset="-122"/>
                <a:ea typeface="腾祥金砖黑简" panose="01010104010101010101" pitchFamily="2" charset="-122"/>
                <a:cs typeface="+mn-ea"/>
                <a:sym typeface="+mn-lt"/>
              </a:rPr>
              <a:t>我的优势</a:t>
            </a:r>
          </a:p>
        </p:txBody>
      </p:sp>
      <p:pic>
        <p:nvPicPr>
          <p:cNvPr id="15" name="图片 14">
            <a:extLst>
              <a:ext uri="{FF2B5EF4-FFF2-40B4-BE49-F238E27FC236}">
                <a16:creationId xmlns="" xmlns:a16="http://schemas.microsoft.com/office/drawing/2014/main" id="{C770FBA3-A15A-4019-9B96-D1334AB084BB}"/>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11124"/>
          <a:stretch/>
        </p:blipFill>
        <p:spPr>
          <a:xfrm>
            <a:off x="-1" y="0"/>
            <a:ext cx="12192001" cy="6858000"/>
          </a:xfrm>
          <a:prstGeom prst="rect">
            <a:avLst/>
          </a:prstGeom>
        </p:spPr>
      </p:pic>
      <p:sp>
        <p:nvSpPr>
          <p:cNvPr id="13" name="文本框 12">
            <a:extLst>
              <a:ext uri="{FF2B5EF4-FFF2-40B4-BE49-F238E27FC236}">
                <a16:creationId xmlns="" xmlns:a16="http://schemas.microsoft.com/office/drawing/2014/main" id="{6F4CC588-BC73-44EE-9338-CA1348FF21F1}"/>
              </a:ext>
            </a:extLst>
          </p:cNvPr>
          <p:cNvSpPr txBox="1"/>
          <p:nvPr/>
        </p:nvSpPr>
        <p:spPr>
          <a:xfrm>
            <a:off x="3114990" y="1631853"/>
            <a:ext cx="4473155" cy="418191"/>
          </a:xfrm>
          <a:prstGeom prst="rect">
            <a:avLst/>
          </a:prstGeom>
          <a:noFill/>
        </p:spPr>
        <p:txBody>
          <a:bodyPr wrap="square" rtlCol="0">
            <a:spAutoFit/>
          </a:bodyPr>
          <a:lstStyle/>
          <a:p>
            <a:pPr>
              <a:lnSpc>
                <a:spcPct val="150000"/>
              </a:lnSpc>
              <a:defRPr/>
            </a:pPr>
            <a:r>
              <a:rPr lang="zh-CN" altLang="en-US" sz="1600" b="1" dirty="0">
                <a:solidFill>
                  <a:schemeClr val="tx1">
                    <a:lumMod val="85000"/>
                    <a:lumOff val="15000"/>
                  </a:schemeClr>
                </a:solidFill>
                <a:latin typeface="华康少女文字W5(P)" panose="040F0500000000000000" pitchFamily="82" charset="-122"/>
                <a:ea typeface="华康少女文字W5(P)" panose="040F0500000000000000" pitchFamily="82" charset="-122"/>
                <a:cs typeface="+mn-ea"/>
                <a:sym typeface="+mn-lt"/>
              </a:rPr>
              <a:t>多年担任班长的经历，具有丰富的班级工作经验</a:t>
            </a:r>
          </a:p>
        </p:txBody>
      </p:sp>
      <p:sp>
        <p:nvSpPr>
          <p:cNvPr id="16" name="文本框 15">
            <a:extLst>
              <a:ext uri="{FF2B5EF4-FFF2-40B4-BE49-F238E27FC236}">
                <a16:creationId xmlns="" xmlns:a16="http://schemas.microsoft.com/office/drawing/2014/main" id="{307BCF9B-3FB7-466B-BE80-A4C1E132CF44}"/>
              </a:ext>
            </a:extLst>
          </p:cNvPr>
          <p:cNvSpPr txBox="1"/>
          <p:nvPr/>
        </p:nvSpPr>
        <p:spPr>
          <a:xfrm>
            <a:off x="3114990" y="2374353"/>
            <a:ext cx="6075100" cy="787523"/>
          </a:xfrm>
          <a:prstGeom prst="rect">
            <a:avLst/>
          </a:prstGeom>
          <a:noFill/>
        </p:spPr>
        <p:txBody>
          <a:bodyPr wrap="square" rtlCol="0">
            <a:spAutoFit/>
          </a:bodyPr>
          <a:lstStyle/>
          <a:p>
            <a:pPr>
              <a:lnSpc>
                <a:spcPct val="150000"/>
              </a:lnSpc>
              <a:defRPr/>
            </a:pPr>
            <a:r>
              <a:rPr lang="zh-CN" altLang="en-US" sz="1600" b="1" dirty="0">
                <a:solidFill>
                  <a:schemeClr val="tx1">
                    <a:lumMod val="85000"/>
                    <a:lumOff val="15000"/>
                  </a:schemeClr>
                </a:solidFill>
                <a:latin typeface="华康少女文字W5(P)" panose="040F0500000000000000" pitchFamily="82" charset="-122"/>
                <a:ea typeface="华康少女文字W5(P)" panose="040F0500000000000000" pitchFamily="82" charset="-122"/>
                <a:cs typeface="+mn-ea"/>
                <a:sym typeface="+mn-lt"/>
              </a:rPr>
              <a:t>个人综合素质好，学习成绩优秀，德，智，体全面发展，多次被评为“三好学生”和优秀班干部。</a:t>
            </a:r>
          </a:p>
        </p:txBody>
      </p:sp>
      <p:sp>
        <p:nvSpPr>
          <p:cNvPr id="17" name="文本框 16">
            <a:extLst>
              <a:ext uri="{FF2B5EF4-FFF2-40B4-BE49-F238E27FC236}">
                <a16:creationId xmlns="" xmlns:a16="http://schemas.microsoft.com/office/drawing/2014/main" id="{F8388F0C-1E5A-4B35-8403-8F57ABA3F5DB}"/>
              </a:ext>
            </a:extLst>
          </p:cNvPr>
          <p:cNvSpPr txBox="1"/>
          <p:nvPr/>
        </p:nvSpPr>
        <p:spPr>
          <a:xfrm>
            <a:off x="3114990" y="4613390"/>
            <a:ext cx="4663252" cy="787523"/>
          </a:xfrm>
          <a:prstGeom prst="rect">
            <a:avLst/>
          </a:prstGeom>
          <a:noFill/>
        </p:spPr>
        <p:txBody>
          <a:bodyPr wrap="square" rtlCol="0">
            <a:spAutoFit/>
          </a:bodyPr>
          <a:lstStyle/>
          <a:p>
            <a:pPr>
              <a:lnSpc>
                <a:spcPct val="150000"/>
              </a:lnSpc>
              <a:defRPr/>
            </a:pPr>
            <a:r>
              <a:rPr lang="zh-CN" altLang="en-US" sz="1600" b="1" dirty="0">
                <a:solidFill>
                  <a:schemeClr val="tx1">
                    <a:lumMod val="85000"/>
                    <a:lumOff val="15000"/>
                  </a:schemeClr>
                </a:solidFill>
                <a:latin typeface="华康少女文字W5(P)" panose="040F0500000000000000" pitchFamily="82" charset="-122"/>
                <a:ea typeface="华康少女文字W5(P)" panose="040F0500000000000000" pitchFamily="82" charset="-122"/>
                <a:cs typeface="+mn-ea"/>
                <a:sym typeface="+mn-lt"/>
              </a:rPr>
              <a:t>我平时注意团结同学，在同学们中有很好的人缘，同学们一直都很支持我的工作。</a:t>
            </a:r>
          </a:p>
        </p:txBody>
      </p:sp>
      <p:sp>
        <p:nvSpPr>
          <p:cNvPr id="18" name="文本框 17">
            <a:extLst>
              <a:ext uri="{FF2B5EF4-FFF2-40B4-BE49-F238E27FC236}">
                <a16:creationId xmlns="" xmlns:a16="http://schemas.microsoft.com/office/drawing/2014/main" id="{4352A14A-7044-4481-B35D-9EE815FF0F3B}"/>
              </a:ext>
            </a:extLst>
          </p:cNvPr>
          <p:cNvSpPr txBox="1"/>
          <p:nvPr/>
        </p:nvSpPr>
        <p:spPr>
          <a:xfrm>
            <a:off x="3114990" y="3506251"/>
            <a:ext cx="5486958" cy="787523"/>
          </a:xfrm>
          <a:prstGeom prst="rect">
            <a:avLst/>
          </a:prstGeom>
          <a:noFill/>
        </p:spPr>
        <p:txBody>
          <a:bodyPr wrap="square" rtlCol="0">
            <a:spAutoFit/>
          </a:bodyPr>
          <a:lstStyle/>
          <a:p>
            <a:pPr>
              <a:lnSpc>
                <a:spcPct val="150000"/>
              </a:lnSpc>
              <a:defRPr/>
            </a:pPr>
            <a:r>
              <a:rPr lang="zh-CN" altLang="en-US" sz="1600" b="1" dirty="0">
                <a:solidFill>
                  <a:schemeClr val="tx1">
                    <a:lumMod val="85000"/>
                    <a:lumOff val="15000"/>
                  </a:schemeClr>
                </a:solidFill>
                <a:latin typeface="华康少女文字W5(P)" panose="040F0500000000000000" pitchFamily="82" charset="-122"/>
                <a:ea typeface="华康少女文字W5(P)" panose="040F0500000000000000" pitchFamily="82" charset="-122"/>
                <a:cs typeface="+mn-ea"/>
                <a:sym typeface="+mn-lt"/>
              </a:rPr>
              <a:t>组织能力强，对待班级工作热情，热心，能够充当老师的好助手和同学的好榜样。</a:t>
            </a:r>
          </a:p>
        </p:txBody>
      </p:sp>
      <p:pic>
        <p:nvPicPr>
          <p:cNvPr id="27" name="图片 26">
            <a:extLst>
              <a:ext uri="{FF2B5EF4-FFF2-40B4-BE49-F238E27FC236}">
                <a16:creationId xmlns="" xmlns:a16="http://schemas.microsoft.com/office/drawing/2014/main" id="{C29BD0E4-91F0-47A0-BEB7-C3CA08B276F7}"/>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77866" t="2708" r="15887" b="85109"/>
          <a:stretch/>
        </p:blipFill>
        <p:spPr>
          <a:xfrm>
            <a:off x="2754700" y="1703486"/>
            <a:ext cx="360290" cy="351251"/>
          </a:xfrm>
          <a:prstGeom prst="rect">
            <a:avLst/>
          </a:prstGeom>
        </p:spPr>
      </p:pic>
      <p:pic>
        <p:nvPicPr>
          <p:cNvPr id="28" name="图片 27">
            <a:extLst>
              <a:ext uri="{FF2B5EF4-FFF2-40B4-BE49-F238E27FC236}">
                <a16:creationId xmlns="" xmlns:a16="http://schemas.microsoft.com/office/drawing/2014/main" id="{125C31C5-5D78-4CBF-BD14-28FE8B28CA01}"/>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77866" t="2708" r="15887" b="85109"/>
          <a:stretch/>
        </p:blipFill>
        <p:spPr>
          <a:xfrm>
            <a:off x="2754700" y="2427989"/>
            <a:ext cx="360290" cy="351251"/>
          </a:xfrm>
          <a:prstGeom prst="rect">
            <a:avLst/>
          </a:prstGeom>
        </p:spPr>
      </p:pic>
      <p:pic>
        <p:nvPicPr>
          <p:cNvPr id="29" name="图片 28">
            <a:extLst>
              <a:ext uri="{FF2B5EF4-FFF2-40B4-BE49-F238E27FC236}">
                <a16:creationId xmlns="" xmlns:a16="http://schemas.microsoft.com/office/drawing/2014/main" id="{DBDF9D74-85FC-49FE-A9BC-33D7EA701508}"/>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77866" t="2708" r="15887" b="85109"/>
          <a:stretch/>
        </p:blipFill>
        <p:spPr>
          <a:xfrm>
            <a:off x="2754700" y="3547831"/>
            <a:ext cx="360290" cy="351251"/>
          </a:xfrm>
          <a:prstGeom prst="rect">
            <a:avLst/>
          </a:prstGeom>
        </p:spPr>
      </p:pic>
      <p:pic>
        <p:nvPicPr>
          <p:cNvPr id="32" name="图片 31">
            <a:extLst>
              <a:ext uri="{FF2B5EF4-FFF2-40B4-BE49-F238E27FC236}">
                <a16:creationId xmlns="" xmlns:a16="http://schemas.microsoft.com/office/drawing/2014/main" id="{0DC70E27-EB29-45A9-BFB5-83D9104B624D}"/>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77866" t="2708" r="15887" b="85109"/>
          <a:stretch/>
        </p:blipFill>
        <p:spPr>
          <a:xfrm>
            <a:off x="2754700" y="4667673"/>
            <a:ext cx="360290" cy="351251"/>
          </a:xfrm>
          <a:prstGeom prst="rect">
            <a:avLst/>
          </a:prstGeom>
        </p:spPr>
      </p:pic>
    </p:spTree>
    <p:extLst>
      <p:ext uri="{BB962C8B-B14F-4D97-AF65-F5344CB8AC3E}">
        <p14:creationId xmlns:p14="http://schemas.microsoft.com/office/powerpoint/2010/main" val="70698969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fallOve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inVertical)">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fade">
                                      <p:cBhvr>
                                        <p:cTn id="17" dur="1000"/>
                                        <p:tgtEl>
                                          <p:spTgt spid="27"/>
                                        </p:tgtEl>
                                      </p:cBhvr>
                                    </p:animEffect>
                                    <p:anim calcmode="lin" valueType="num">
                                      <p:cBhvr>
                                        <p:cTn id="18" dur="1000" fill="hold"/>
                                        <p:tgtEl>
                                          <p:spTgt spid="27"/>
                                        </p:tgtEl>
                                        <p:attrNameLst>
                                          <p:attrName>ppt_x</p:attrName>
                                        </p:attrNameLst>
                                      </p:cBhvr>
                                      <p:tavLst>
                                        <p:tav tm="0">
                                          <p:val>
                                            <p:strVal val="#ppt_x"/>
                                          </p:val>
                                        </p:tav>
                                        <p:tav tm="100000">
                                          <p:val>
                                            <p:strVal val="#ppt_x"/>
                                          </p:val>
                                        </p:tav>
                                      </p:tavLst>
                                    </p:anim>
                                    <p:anim calcmode="lin" valueType="num">
                                      <p:cBhvr>
                                        <p:cTn id="19"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fade">
                                      <p:cBhvr>
                                        <p:cTn id="24" dur="1000"/>
                                        <p:tgtEl>
                                          <p:spTgt spid="16"/>
                                        </p:tgtEl>
                                      </p:cBhvr>
                                    </p:animEffect>
                                    <p:anim calcmode="lin" valueType="num">
                                      <p:cBhvr>
                                        <p:cTn id="25" dur="1000" fill="hold"/>
                                        <p:tgtEl>
                                          <p:spTgt spid="16"/>
                                        </p:tgtEl>
                                        <p:attrNameLst>
                                          <p:attrName>ppt_x</p:attrName>
                                        </p:attrNameLst>
                                      </p:cBhvr>
                                      <p:tavLst>
                                        <p:tav tm="0">
                                          <p:val>
                                            <p:strVal val="#ppt_x"/>
                                          </p:val>
                                        </p:tav>
                                        <p:tav tm="100000">
                                          <p:val>
                                            <p:strVal val="#ppt_x"/>
                                          </p:val>
                                        </p:tav>
                                      </p:tavLst>
                                    </p:anim>
                                    <p:anim calcmode="lin" valueType="num">
                                      <p:cBhvr>
                                        <p:cTn id="26" dur="1000" fill="hold"/>
                                        <p:tgtEl>
                                          <p:spTgt spid="16"/>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fade">
                                      <p:cBhvr>
                                        <p:cTn id="29" dur="1000"/>
                                        <p:tgtEl>
                                          <p:spTgt spid="28"/>
                                        </p:tgtEl>
                                      </p:cBhvr>
                                    </p:animEffect>
                                    <p:anim calcmode="lin" valueType="num">
                                      <p:cBhvr>
                                        <p:cTn id="30" dur="1000" fill="hold"/>
                                        <p:tgtEl>
                                          <p:spTgt spid="28"/>
                                        </p:tgtEl>
                                        <p:attrNameLst>
                                          <p:attrName>ppt_x</p:attrName>
                                        </p:attrNameLst>
                                      </p:cBhvr>
                                      <p:tavLst>
                                        <p:tav tm="0">
                                          <p:val>
                                            <p:strVal val="#ppt_x"/>
                                          </p:val>
                                        </p:tav>
                                        <p:tav tm="100000">
                                          <p:val>
                                            <p:strVal val="#ppt_x"/>
                                          </p:val>
                                        </p:tav>
                                      </p:tavLst>
                                    </p:anim>
                                    <p:anim calcmode="lin" valueType="num">
                                      <p:cBhvr>
                                        <p:cTn id="31"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grpId="0" nodeType="clickEffect">
                                  <p:stCondLst>
                                    <p:cond delay="0"/>
                                  </p:stCondLst>
                                  <p:childTnLst>
                                    <p:set>
                                      <p:cBhvr>
                                        <p:cTn id="35" dur="1" fill="hold">
                                          <p:stCondLst>
                                            <p:cond delay="0"/>
                                          </p:stCondLst>
                                        </p:cTn>
                                        <p:tgtEl>
                                          <p:spTgt spid="18"/>
                                        </p:tgtEl>
                                        <p:attrNameLst>
                                          <p:attrName>style.visibility</p:attrName>
                                        </p:attrNameLst>
                                      </p:cBhvr>
                                      <p:to>
                                        <p:strVal val="visible"/>
                                      </p:to>
                                    </p:set>
                                    <p:animEffect transition="in" filter="fade">
                                      <p:cBhvr>
                                        <p:cTn id="36" dur="1000"/>
                                        <p:tgtEl>
                                          <p:spTgt spid="18"/>
                                        </p:tgtEl>
                                      </p:cBhvr>
                                    </p:animEffect>
                                    <p:anim calcmode="lin" valueType="num">
                                      <p:cBhvr>
                                        <p:cTn id="37" dur="1000" fill="hold"/>
                                        <p:tgtEl>
                                          <p:spTgt spid="18"/>
                                        </p:tgtEl>
                                        <p:attrNameLst>
                                          <p:attrName>ppt_x</p:attrName>
                                        </p:attrNameLst>
                                      </p:cBhvr>
                                      <p:tavLst>
                                        <p:tav tm="0">
                                          <p:val>
                                            <p:strVal val="#ppt_x"/>
                                          </p:val>
                                        </p:tav>
                                        <p:tav tm="100000">
                                          <p:val>
                                            <p:strVal val="#ppt_x"/>
                                          </p:val>
                                        </p:tav>
                                      </p:tavLst>
                                    </p:anim>
                                    <p:anim calcmode="lin" valueType="num">
                                      <p:cBhvr>
                                        <p:cTn id="38" dur="1000" fill="hold"/>
                                        <p:tgtEl>
                                          <p:spTgt spid="18"/>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0"/>
                                  </p:stCondLst>
                                  <p:childTnLst>
                                    <p:set>
                                      <p:cBhvr>
                                        <p:cTn id="40" dur="1" fill="hold">
                                          <p:stCondLst>
                                            <p:cond delay="0"/>
                                          </p:stCondLst>
                                        </p:cTn>
                                        <p:tgtEl>
                                          <p:spTgt spid="29"/>
                                        </p:tgtEl>
                                        <p:attrNameLst>
                                          <p:attrName>style.visibility</p:attrName>
                                        </p:attrNameLst>
                                      </p:cBhvr>
                                      <p:to>
                                        <p:strVal val="visible"/>
                                      </p:to>
                                    </p:set>
                                    <p:animEffect transition="in" filter="fade">
                                      <p:cBhvr>
                                        <p:cTn id="41" dur="1000"/>
                                        <p:tgtEl>
                                          <p:spTgt spid="29"/>
                                        </p:tgtEl>
                                      </p:cBhvr>
                                    </p:animEffect>
                                    <p:anim calcmode="lin" valueType="num">
                                      <p:cBhvr>
                                        <p:cTn id="42" dur="1000" fill="hold"/>
                                        <p:tgtEl>
                                          <p:spTgt spid="29"/>
                                        </p:tgtEl>
                                        <p:attrNameLst>
                                          <p:attrName>ppt_x</p:attrName>
                                        </p:attrNameLst>
                                      </p:cBhvr>
                                      <p:tavLst>
                                        <p:tav tm="0">
                                          <p:val>
                                            <p:strVal val="#ppt_x"/>
                                          </p:val>
                                        </p:tav>
                                        <p:tav tm="100000">
                                          <p:val>
                                            <p:strVal val="#ppt_x"/>
                                          </p:val>
                                        </p:tav>
                                      </p:tavLst>
                                    </p:anim>
                                    <p:anim calcmode="lin" valueType="num">
                                      <p:cBhvr>
                                        <p:cTn id="43"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grpId="0" nodeType="click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fade">
                                      <p:cBhvr>
                                        <p:cTn id="48" dur="1000"/>
                                        <p:tgtEl>
                                          <p:spTgt spid="17"/>
                                        </p:tgtEl>
                                      </p:cBhvr>
                                    </p:animEffect>
                                    <p:anim calcmode="lin" valueType="num">
                                      <p:cBhvr>
                                        <p:cTn id="49" dur="1000" fill="hold"/>
                                        <p:tgtEl>
                                          <p:spTgt spid="17"/>
                                        </p:tgtEl>
                                        <p:attrNameLst>
                                          <p:attrName>ppt_x</p:attrName>
                                        </p:attrNameLst>
                                      </p:cBhvr>
                                      <p:tavLst>
                                        <p:tav tm="0">
                                          <p:val>
                                            <p:strVal val="#ppt_x"/>
                                          </p:val>
                                        </p:tav>
                                        <p:tav tm="100000">
                                          <p:val>
                                            <p:strVal val="#ppt_x"/>
                                          </p:val>
                                        </p:tav>
                                      </p:tavLst>
                                    </p:anim>
                                    <p:anim calcmode="lin" valueType="num">
                                      <p:cBhvr>
                                        <p:cTn id="50" dur="1000" fill="hold"/>
                                        <p:tgtEl>
                                          <p:spTgt spid="17"/>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0"/>
                                  </p:stCondLst>
                                  <p:childTnLst>
                                    <p:set>
                                      <p:cBhvr>
                                        <p:cTn id="52" dur="1" fill="hold">
                                          <p:stCondLst>
                                            <p:cond delay="0"/>
                                          </p:stCondLst>
                                        </p:cTn>
                                        <p:tgtEl>
                                          <p:spTgt spid="32"/>
                                        </p:tgtEl>
                                        <p:attrNameLst>
                                          <p:attrName>style.visibility</p:attrName>
                                        </p:attrNameLst>
                                      </p:cBhvr>
                                      <p:to>
                                        <p:strVal val="visible"/>
                                      </p:to>
                                    </p:set>
                                    <p:animEffect transition="in" filter="fade">
                                      <p:cBhvr>
                                        <p:cTn id="53" dur="1000"/>
                                        <p:tgtEl>
                                          <p:spTgt spid="32"/>
                                        </p:tgtEl>
                                      </p:cBhvr>
                                    </p:animEffect>
                                    <p:anim calcmode="lin" valueType="num">
                                      <p:cBhvr>
                                        <p:cTn id="54" dur="1000" fill="hold"/>
                                        <p:tgtEl>
                                          <p:spTgt spid="32"/>
                                        </p:tgtEl>
                                        <p:attrNameLst>
                                          <p:attrName>ppt_x</p:attrName>
                                        </p:attrNameLst>
                                      </p:cBhvr>
                                      <p:tavLst>
                                        <p:tav tm="0">
                                          <p:val>
                                            <p:strVal val="#ppt_x"/>
                                          </p:val>
                                        </p:tav>
                                        <p:tav tm="100000">
                                          <p:val>
                                            <p:strVal val="#ppt_x"/>
                                          </p:val>
                                        </p:tav>
                                      </p:tavLst>
                                    </p:anim>
                                    <p:anim calcmode="lin" valueType="num">
                                      <p:cBhvr>
                                        <p:cTn id="55"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6" grpId="0"/>
      <p:bldP spid="17" grpId="0"/>
      <p:bldP spid="1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文本框 32">
            <a:extLst>
              <a:ext uri="{FF2B5EF4-FFF2-40B4-BE49-F238E27FC236}">
                <a16:creationId xmlns="" xmlns:a16="http://schemas.microsoft.com/office/drawing/2014/main" id="{9925577F-60D6-42F5-8445-126E227A7546}"/>
              </a:ext>
            </a:extLst>
          </p:cNvPr>
          <p:cNvSpPr txBox="1"/>
          <p:nvPr/>
        </p:nvSpPr>
        <p:spPr>
          <a:xfrm>
            <a:off x="183028" y="196859"/>
            <a:ext cx="3279816" cy="707886"/>
          </a:xfrm>
          <a:prstGeom prst="rect">
            <a:avLst/>
          </a:prstGeom>
          <a:noFill/>
        </p:spPr>
        <p:txBody>
          <a:bodyPr wrap="square" rtlCol="0">
            <a:spAutoFit/>
          </a:bodyPr>
          <a:lstStyle/>
          <a:p>
            <a:pPr defTabSz="457200"/>
            <a:r>
              <a:rPr lang="zh-CN" altLang="en-US" sz="4000" b="1" dirty="0">
                <a:solidFill>
                  <a:srgbClr val="007AD6"/>
                </a:solidFill>
                <a:effectLst>
                  <a:outerShdw blurRad="38100" dist="38100" dir="2700000" algn="tl">
                    <a:srgbClr val="000000">
                      <a:alpha val="43137"/>
                    </a:srgbClr>
                  </a:outerShdw>
                </a:effectLst>
                <a:latin typeface="腾祥金砖黑简" panose="01010104010101010101" pitchFamily="2" charset="-122"/>
                <a:ea typeface="腾祥金砖黑简" panose="01010104010101010101" pitchFamily="2" charset="-122"/>
                <a:cs typeface="+mn-ea"/>
                <a:sym typeface="+mn-lt"/>
              </a:rPr>
              <a:t>我的性格</a:t>
            </a:r>
          </a:p>
        </p:txBody>
      </p:sp>
      <p:pic>
        <p:nvPicPr>
          <p:cNvPr id="34" name="图片 33">
            <a:extLst>
              <a:ext uri="{FF2B5EF4-FFF2-40B4-BE49-F238E27FC236}">
                <a16:creationId xmlns="" xmlns:a16="http://schemas.microsoft.com/office/drawing/2014/main" id="{A1ABB878-5759-40CC-B07A-8331BB8C2EC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87134" y="1462728"/>
            <a:ext cx="4109354" cy="3932542"/>
          </a:xfrm>
          <a:prstGeom prst="rect">
            <a:avLst/>
          </a:prstGeom>
        </p:spPr>
      </p:pic>
      <p:sp>
        <p:nvSpPr>
          <p:cNvPr id="35" name="矩形 34">
            <a:extLst>
              <a:ext uri="{FF2B5EF4-FFF2-40B4-BE49-F238E27FC236}">
                <a16:creationId xmlns="" xmlns:a16="http://schemas.microsoft.com/office/drawing/2014/main" id="{81D09C7A-A38E-4ECA-A53B-C32377387399}"/>
              </a:ext>
            </a:extLst>
          </p:cNvPr>
          <p:cNvSpPr/>
          <p:nvPr/>
        </p:nvSpPr>
        <p:spPr>
          <a:xfrm>
            <a:off x="1688703" y="1691088"/>
            <a:ext cx="1774141" cy="523220"/>
          </a:xfrm>
          <a:prstGeom prst="rect">
            <a:avLst/>
          </a:prstGeom>
        </p:spPr>
        <p:txBody>
          <a:bodyPr wrap="square">
            <a:spAutoFit/>
          </a:bodyPr>
          <a:lstStyle/>
          <a:p>
            <a:pPr algn="ctr"/>
            <a:r>
              <a:rPr lang="zh-CN" altLang="en-US" sz="2800" dirty="0">
                <a:solidFill>
                  <a:schemeClr val="tx1">
                    <a:lumMod val="85000"/>
                    <a:lumOff val="15000"/>
                  </a:schemeClr>
                </a:solidFill>
                <a:latin typeface="华康少女文字W5(P)" panose="040F0500000000000000" pitchFamily="82" charset="-122"/>
                <a:ea typeface="华康少女文字W5(P)" panose="040F0500000000000000" pitchFamily="82" charset="-122"/>
                <a:cs typeface="+mn-ea"/>
                <a:sym typeface="+mn-lt"/>
              </a:rPr>
              <a:t>勇敢大方</a:t>
            </a:r>
          </a:p>
        </p:txBody>
      </p:sp>
      <p:sp>
        <p:nvSpPr>
          <p:cNvPr id="36" name="Text Box 10">
            <a:extLst>
              <a:ext uri="{FF2B5EF4-FFF2-40B4-BE49-F238E27FC236}">
                <a16:creationId xmlns="" xmlns:a16="http://schemas.microsoft.com/office/drawing/2014/main" id="{1EF4F924-5402-427B-B209-A3041A8C8128}"/>
              </a:ext>
            </a:extLst>
          </p:cNvPr>
          <p:cNvSpPr txBox="1">
            <a:spLocks noChangeArrowheads="1"/>
          </p:cNvSpPr>
          <p:nvPr/>
        </p:nvSpPr>
        <p:spPr bwMode="auto">
          <a:xfrm>
            <a:off x="1082864" y="2214308"/>
            <a:ext cx="2985818" cy="890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5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黑体-繁" panose="03000509000000000000" pitchFamily="65" charset="-122"/>
              </a:rPr>
              <a:t>在这里输入内容文本在这里输入内容文本在这里输入内容文本在这里输入内容文本在这里输入内</a:t>
            </a:r>
          </a:p>
        </p:txBody>
      </p:sp>
      <p:sp>
        <p:nvSpPr>
          <p:cNvPr id="37" name="矩形 36">
            <a:extLst>
              <a:ext uri="{FF2B5EF4-FFF2-40B4-BE49-F238E27FC236}">
                <a16:creationId xmlns="" xmlns:a16="http://schemas.microsoft.com/office/drawing/2014/main" id="{6DE08573-7E6C-4B82-8140-E5BE7EC74B4C}"/>
              </a:ext>
            </a:extLst>
          </p:cNvPr>
          <p:cNvSpPr/>
          <p:nvPr/>
        </p:nvSpPr>
        <p:spPr>
          <a:xfrm>
            <a:off x="2112993" y="4152954"/>
            <a:ext cx="1774141" cy="523220"/>
          </a:xfrm>
          <a:prstGeom prst="rect">
            <a:avLst/>
          </a:prstGeom>
        </p:spPr>
        <p:txBody>
          <a:bodyPr wrap="square">
            <a:spAutoFit/>
          </a:bodyPr>
          <a:lstStyle/>
          <a:p>
            <a:pPr algn="ctr"/>
            <a:r>
              <a:rPr lang="zh-CN" altLang="en-US" sz="2800" dirty="0">
                <a:solidFill>
                  <a:schemeClr val="tx1">
                    <a:lumMod val="85000"/>
                    <a:lumOff val="15000"/>
                  </a:schemeClr>
                </a:solidFill>
                <a:latin typeface="华康少女文字W5(P)" panose="040F0500000000000000" pitchFamily="82" charset="-122"/>
                <a:ea typeface="华康少女文字W5(P)" panose="040F0500000000000000" pitchFamily="82" charset="-122"/>
                <a:cs typeface="+mn-ea"/>
                <a:sym typeface="+mn-lt"/>
              </a:rPr>
              <a:t>勤奋乐观</a:t>
            </a:r>
          </a:p>
        </p:txBody>
      </p:sp>
      <p:sp>
        <p:nvSpPr>
          <p:cNvPr id="48" name="Text Box 10">
            <a:extLst>
              <a:ext uri="{FF2B5EF4-FFF2-40B4-BE49-F238E27FC236}">
                <a16:creationId xmlns="" xmlns:a16="http://schemas.microsoft.com/office/drawing/2014/main" id="{105FA9AA-2BF7-42C2-91DB-53B1E42385EB}"/>
              </a:ext>
            </a:extLst>
          </p:cNvPr>
          <p:cNvSpPr txBox="1">
            <a:spLocks noChangeArrowheads="1"/>
          </p:cNvSpPr>
          <p:nvPr/>
        </p:nvSpPr>
        <p:spPr bwMode="auto">
          <a:xfrm>
            <a:off x="1507154" y="4676174"/>
            <a:ext cx="2985818" cy="890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5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黑体-繁" panose="03000509000000000000" pitchFamily="65" charset="-122"/>
              </a:rPr>
              <a:t>在这里输入内容文本在这里输入内容文本在这里输入内容文本在这里输入内容文本在这里输入内</a:t>
            </a:r>
          </a:p>
        </p:txBody>
      </p:sp>
      <p:sp>
        <p:nvSpPr>
          <p:cNvPr id="49" name="矩形 48">
            <a:extLst>
              <a:ext uri="{FF2B5EF4-FFF2-40B4-BE49-F238E27FC236}">
                <a16:creationId xmlns="" xmlns:a16="http://schemas.microsoft.com/office/drawing/2014/main" id="{66A15EF6-358F-40F4-BAAD-2F25D500A6E2}"/>
              </a:ext>
            </a:extLst>
          </p:cNvPr>
          <p:cNvSpPr/>
          <p:nvPr/>
        </p:nvSpPr>
        <p:spPr>
          <a:xfrm>
            <a:off x="8883558" y="2581781"/>
            <a:ext cx="1774141" cy="523220"/>
          </a:xfrm>
          <a:prstGeom prst="rect">
            <a:avLst/>
          </a:prstGeom>
        </p:spPr>
        <p:txBody>
          <a:bodyPr wrap="square">
            <a:spAutoFit/>
          </a:bodyPr>
          <a:lstStyle/>
          <a:p>
            <a:pPr algn="ctr"/>
            <a:r>
              <a:rPr lang="zh-CN" altLang="en-US" sz="2800" dirty="0">
                <a:solidFill>
                  <a:schemeClr val="tx1">
                    <a:lumMod val="85000"/>
                    <a:lumOff val="15000"/>
                  </a:schemeClr>
                </a:solidFill>
                <a:latin typeface="华康少女文字W5(P)" panose="040F0500000000000000" pitchFamily="82" charset="-122"/>
                <a:ea typeface="华康少女文字W5(P)" panose="040F0500000000000000" pitchFamily="82" charset="-122"/>
                <a:cs typeface="+mn-ea"/>
                <a:sym typeface="+mn-lt"/>
              </a:rPr>
              <a:t>积极向上</a:t>
            </a:r>
          </a:p>
        </p:txBody>
      </p:sp>
      <p:sp>
        <p:nvSpPr>
          <p:cNvPr id="50" name="Text Box 10">
            <a:extLst>
              <a:ext uri="{FF2B5EF4-FFF2-40B4-BE49-F238E27FC236}">
                <a16:creationId xmlns="" xmlns:a16="http://schemas.microsoft.com/office/drawing/2014/main" id="{592E5763-3658-4EC4-B5B1-7BD2A829CCB8}"/>
              </a:ext>
            </a:extLst>
          </p:cNvPr>
          <p:cNvSpPr txBox="1">
            <a:spLocks noChangeArrowheads="1"/>
          </p:cNvSpPr>
          <p:nvPr/>
        </p:nvSpPr>
        <p:spPr bwMode="auto">
          <a:xfrm>
            <a:off x="8277719" y="3105001"/>
            <a:ext cx="2985818" cy="890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5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黑体-繁" panose="03000509000000000000" pitchFamily="65" charset="-122"/>
              </a:rPr>
              <a:t>在这里输入内容文本在这里输入内容文本在这里输入内容文本在这里输入内容文本在这里输入内</a:t>
            </a:r>
          </a:p>
        </p:txBody>
      </p:sp>
    </p:spTree>
    <p:extLst>
      <p:ext uri="{BB962C8B-B14F-4D97-AF65-F5344CB8AC3E}">
        <p14:creationId xmlns:p14="http://schemas.microsoft.com/office/powerpoint/2010/main" val="8584689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fallOve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p:cTn id="7" dur="500" fill="hold"/>
                                        <p:tgtEl>
                                          <p:spTgt spid="34"/>
                                        </p:tgtEl>
                                        <p:attrNameLst>
                                          <p:attrName>ppt_w</p:attrName>
                                        </p:attrNameLst>
                                      </p:cBhvr>
                                      <p:tavLst>
                                        <p:tav tm="0">
                                          <p:val>
                                            <p:fltVal val="0"/>
                                          </p:val>
                                        </p:tav>
                                        <p:tav tm="100000">
                                          <p:val>
                                            <p:strVal val="#ppt_w"/>
                                          </p:val>
                                        </p:tav>
                                      </p:tavLst>
                                    </p:anim>
                                    <p:anim calcmode="lin" valueType="num">
                                      <p:cBhvr>
                                        <p:cTn id="8" dur="500" fill="hold"/>
                                        <p:tgtEl>
                                          <p:spTgt spid="34"/>
                                        </p:tgtEl>
                                        <p:attrNameLst>
                                          <p:attrName>ppt_h</p:attrName>
                                        </p:attrNameLst>
                                      </p:cBhvr>
                                      <p:tavLst>
                                        <p:tav tm="0">
                                          <p:val>
                                            <p:fltVal val="0"/>
                                          </p:val>
                                        </p:tav>
                                        <p:tav tm="100000">
                                          <p:val>
                                            <p:strVal val="#ppt_h"/>
                                          </p:val>
                                        </p:tav>
                                      </p:tavLst>
                                    </p:anim>
                                    <p:animEffect transition="in" filter="fade">
                                      <p:cBhvr>
                                        <p:cTn id="9" dur="500"/>
                                        <p:tgtEl>
                                          <p:spTgt spid="34"/>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35"/>
                                        </p:tgtEl>
                                        <p:attrNameLst>
                                          <p:attrName>style.visibility</p:attrName>
                                        </p:attrNameLst>
                                      </p:cBhvr>
                                      <p:to>
                                        <p:strVal val="visible"/>
                                      </p:to>
                                    </p:set>
                                    <p:animEffect transition="in" filter="barn(inVertical)">
                                      <p:cBhvr>
                                        <p:cTn id="14" dur="500"/>
                                        <p:tgtEl>
                                          <p:spTgt spid="35"/>
                                        </p:tgtEl>
                                      </p:cBhvr>
                                    </p:animEffect>
                                  </p:childTnLst>
                                </p:cTn>
                              </p:par>
                              <p:par>
                                <p:cTn id="15" presetID="16" presetClass="entr" presetSubtype="21" fill="hold" grpId="0" nodeType="withEffect">
                                  <p:stCondLst>
                                    <p:cond delay="0"/>
                                  </p:stCondLst>
                                  <p:childTnLst>
                                    <p:set>
                                      <p:cBhvr>
                                        <p:cTn id="16" dur="1" fill="hold">
                                          <p:stCondLst>
                                            <p:cond delay="0"/>
                                          </p:stCondLst>
                                        </p:cTn>
                                        <p:tgtEl>
                                          <p:spTgt spid="36"/>
                                        </p:tgtEl>
                                        <p:attrNameLst>
                                          <p:attrName>style.visibility</p:attrName>
                                        </p:attrNameLst>
                                      </p:cBhvr>
                                      <p:to>
                                        <p:strVal val="visible"/>
                                      </p:to>
                                    </p:set>
                                    <p:animEffect transition="in" filter="barn(inVertical)">
                                      <p:cBhvr>
                                        <p:cTn id="17" dur="500"/>
                                        <p:tgtEl>
                                          <p:spTgt spid="36"/>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37"/>
                                        </p:tgtEl>
                                        <p:attrNameLst>
                                          <p:attrName>style.visibility</p:attrName>
                                        </p:attrNameLst>
                                      </p:cBhvr>
                                      <p:to>
                                        <p:strVal val="visible"/>
                                      </p:to>
                                    </p:set>
                                    <p:animEffect transition="in" filter="barn(inVertical)">
                                      <p:cBhvr>
                                        <p:cTn id="22" dur="500"/>
                                        <p:tgtEl>
                                          <p:spTgt spid="37"/>
                                        </p:tgtEl>
                                      </p:cBhvr>
                                    </p:animEffect>
                                  </p:childTnLst>
                                </p:cTn>
                              </p:par>
                              <p:par>
                                <p:cTn id="23" presetID="16" presetClass="entr" presetSubtype="21" fill="hold" grpId="0" nodeType="withEffect">
                                  <p:stCondLst>
                                    <p:cond delay="0"/>
                                  </p:stCondLst>
                                  <p:childTnLst>
                                    <p:set>
                                      <p:cBhvr>
                                        <p:cTn id="24" dur="1" fill="hold">
                                          <p:stCondLst>
                                            <p:cond delay="0"/>
                                          </p:stCondLst>
                                        </p:cTn>
                                        <p:tgtEl>
                                          <p:spTgt spid="48"/>
                                        </p:tgtEl>
                                        <p:attrNameLst>
                                          <p:attrName>style.visibility</p:attrName>
                                        </p:attrNameLst>
                                      </p:cBhvr>
                                      <p:to>
                                        <p:strVal val="visible"/>
                                      </p:to>
                                    </p:set>
                                    <p:animEffect transition="in" filter="barn(inVertical)">
                                      <p:cBhvr>
                                        <p:cTn id="25" dur="500"/>
                                        <p:tgtEl>
                                          <p:spTgt spid="48"/>
                                        </p:tgtEl>
                                      </p:cBhvr>
                                    </p:animEffect>
                                  </p:childTnLst>
                                </p:cTn>
                              </p:par>
                            </p:childTnLst>
                          </p:cTn>
                        </p:par>
                      </p:childTnLst>
                    </p:cTn>
                  </p:par>
                  <p:par>
                    <p:cTn id="26" fill="hold">
                      <p:stCondLst>
                        <p:cond delay="indefinite"/>
                      </p:stCondLst>
                      <p:childTnLst>
                        <p:par>
                          <p:cTn id="27" fill="hold">
                            <p:stCondLst>
                              <p:cond delay="0"/>
                            </p:stCondLst>
                            <p:childTnLst>
                              <p:par>
                                <p:cTn id="28" presetID="16" presetClass="entr" presetSubtype="21" fill="hold" grpId="0" nodeType="clickEffect">
                                  <p:stCondLst>
                                    <p:cond delay="0"/>
                                  </p:stCondLst>
                                  <p:childTnLst>
                                    <p:set>
                                      <p:cBhvr>
                                        <p:cTn id="29" dur="1" fill="hold">
                                          <p:stCondLst>
                                            <p:cond delay="0"/>
                                          </p:stCondLst>
                                        </p:cTn>
                                        <p:tgtEl>
                                          <p:spTgt spid="49"/>
                                        </p:tgtEl>
                                        <p:attrNameLst>
                                          <p:attrName>style.visibility</p:attrName>
                                        </p:attrNameLst>
                                      </p:cBhvr>
                                      <p:to>
                                        <p:strVal val="visible"/>
                                      </p:to>
                                    </p:set>
                                    <p:animEffect transition="in" filter="barn(inVertical)">
                                      <p:cBhvr>
                                        <p:cTn id="30" dur="500"/>
                                        <p:tgtEl>
                                          <p:spTgt spid="49"/>
                                        </p:tgtEl>
                                      </p:cBhvr>
                                    </p:animEffect>
                                  </p:childTnLst>
                                </p:cTn>
                              </p:par>
                              <p:par>
                                <p:cTn id="31" presetID="16" presetClass="entr" presetSubtype="21" fill="hold" grpId="0" nodeType="withEffect">
                                  <p:stCondLst>
                                    <p:cond delay="0"/>
                                  </p:stCondLst>
                                  <p:childTnLst>
                                    <p:set>
                                      <p:cBhvr>
                                        <p:cTn id="32" dur="1" fill="hold">
                                          <p:stCondLst>
                                            <p:cond delay="0"/>
                                          </p:stCondLst>
                                        </p:cTn>
                                        <p:tgtEl>
                                          <p:spTgt spid="50"/>
                                        </p:tgtEl>
                                        <p:attrNameLst>
                                          <p:attrName>style.visibility</p:attrName>
                                        </p:attrNameLst>
                                      </p:cBhvr>
                                      <p:to>
                                        <p:strVal val="visible"/>
                                      </p:to>
                                    </p:set>
                                    <p:animEffect transition="in" filter="barn(inVertical)">
                                      <p:cBhvr>
                                        <p:cTn id="33"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37" grpId="0"/>
      <p:bldP spid="48" grpId="0"/>
      <p:bldP spid="49" grpId="0"/>
      <p:bldP spid="5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a:extLst>
              <a:ext uri="{FF2B5EF4-FFF2-40B4-BE49-F238E27FC236}">
                <a16:creationId xmlns="" xmlns:a16="http://schemas.microsoft.com/office/drawing/2014/main" id="{3BE42CF8-1284-4DAF-AF7E-A90F1C0B1664}"/>
              </a:ext>
            </a:extLst>
          </p:cNvPr>
          <p:cNvSpPr txBox="1"/>
          <p:nvPr/>
        </p:nvSpPr>
        <p:spPr>
          <a:xfrm>
            <a:off x="183028" y="196859"/>
            <a:ext cx="3279816" cy="707886"/>
          </a:xfrm>
          <a:prstGeom prst="rect">
            <a:avLst/>
          </a:prstGeom>
          <a:noFill/>
        </p:spPr>
        <p:txBody>
          <a:bodyPr wrap="square" rtlCol="0">
            <a:spAutoFit/>
          </a:bodyPr>
          <a:lstStyle/>
          <a:p>
            <a:pPr defTabSz="457200"/>
            <a:r>
              <a:rPr lang="zh-CN" altLang="en-US" sz="4000" b="1" dirty="0">
                <a:solidFill>
                  <a:srgbClr val="007AD6"/>
                </a:solidFill>
                <a:effectLst>
                  <a:outerShdw blurRad="38100" dist="38100" dir="2700000" algn="tl">
                    <a:srgbClr val="000000">
                      <a:alpha val="43137"/>
                    </a:srgbClr>
                  </a:outerShdw>
                </a:effectLst>
                <a:latin typeface="腾祥金砖黑简" panose="01010104010101010101" pitchFamily="2" charset="-122"/>
                <a:ea typeface="腾祥金砖黑简" panose="01010104010101010101" pitchFamily="2" charset="-122"/>
                <a:cs typeface="+mn-ea"/>
                <a:sym typeface="+mn-lt"/>
              </a:rPr>
              <a:t>获奖荣誉</a:t>
            </a:r>
          </a:p>
        </p:txBody>
      </p:sp>
      <p:pic>
        <p:nvPicPr>
          <p:cNvPr id="10" name="图片 1" descr="df2efac5b64d287f63289893aed64758">
            <a:extLst>
              <a:ext uri="{FF2B5EF4-FFF2-40B4-BE49-F238E27FC236}">
                <a16:creationId xmlns="" xmlns:a16="http://schemas.microsoft.com/office/drawing/2014/main" id="{64FD50EB-667D-4924-93CE-B1836305E46E}"/>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991768" y="1079850"/>
            <a:ext cx="4689475" cy="1722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图片 7" descr="999ba5066198f2db59d550c4dbd2090b">
            <a:extLst>
              <a:ext uri="{FF2B5EF4-FFF2-40B4-BE49-F238E27FC236}">
                <a16:creationId xmlns="" xmlns:a16="http://schemas.microsoft.com/office/drawing/2014/main" id="{EE0D3787-DE53-468E-92E1-9B6A577E3A32}"/>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78643" y="2289175"/>
            <a:ext cx="11034713" cy="268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6" name="组合 15">
            <a:extLst>
              <a:ext uri="{FF2B5EF4-FFF2-40B4-BE49-F238E27FC236}">
                <a16:creationId xmlns="" xmlns:a16="http://schemas.microsoft.com/office/drawing/2014/main" id="{C9431AB2-A5C8-463E-902E-D8D52575D992}"/>
              </a:ext>
            </a:extLst>
          </p:cNvPr>
          <p:cNvGrpSpPr/>
          <p:nvPr/>
        </p:nvGrpSpPr>
        <p:grpSpPr>
          <a:xfrm>
            <a:off x="1276154" y="2975071"/>
            <a:ext cx="2493973" cy="1314258"/>
            <a:chOff x="1590804" y="4570464"/>
            <a:chExt cx="2493973" cy="1314258"/>
          </a:xfrm>
        </p:grpSpPr>
        <p:sp>
          <p:nvSpPr>
            <p:cNvPr id="17" name="Text Box 10">
              <a:extLst>
                <a:ext uri="{FF2B5EF4-FFF2-40B4-BE49-F238E27FC236}">
                  <a16:creationId xmlns="" xmlns:a16="http://schemas.microsoft.com/office/drawing/2014/main" id="{1E1C1F12-3202-43F9-99B9-1F2CB88F57A8}"/>
                </a:ext>
              </a:extLst>
            </p:cNvPr>
            <p:cNvSpPr txBox="1">
              <a:spLocks noChangeArrowheads="1"/>
            </p:cNvSpPr>
            <p:nvPr/>
          </p:nvSpPr>
          <p:spPr bwMode="auto">
            <a:xfrm>
              <a:off x="1590804" y="4994029"/>
              <a:ext cx="2493973" cy="890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5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黑体-繁" panose="03000509000000000000" pitchFamily="65" charset="-122"/>
                </a:rPr>
                <a:t>在这里输入内容文本在这里输入内容文本在这里输入内容文本在这里输入内容文本在这里输入内</a:t>
              </a:r>
            </a:p>
          </p:txBody>
        </p:sp>
        <p:sp>
          <p:nvSpPr>
            <p:cNvPr id="18" name="文本框 17">
              <a:extLst>
                <a:ext uri="{FF2B5EF4-FFF2-40B4-BE49-F238E27FC236}">
                  <a16:creationId xmlns="" xmlns:a16="http://schemas.microsoft.com/office/drawing/2014/main" id="{AD93E496-D41A-4BA3-A459-AE7199584DBE}"/>
                </a:ext>
              </a:extLst>
            </p:cNvPr>
            <p:cNvSpPr txBox="1"/>
            <p:nvPr/>
          </p:nvSpPr>
          <p:spPr>
            <a:xfrm>
              <a:off x="1803859" y="4570464"/>
              <a:ext cx="2067864" cy="400110"/>
            </a:xfrm>
            <a:prstGeom prst="rect">
              <a:avLst/>
            </a:prstGeom>
            <a:noFill/>
          </p:spPr>
          <p:txBody>
            <a:bodyPr wrap="square" rtlCol="0">
              <a:spAutoFit/>
            </a:bodyPr>
            <a:lstStyle/>
            <a:p>
              <a:pPr algn="ctr"/>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rPr>
                <a:t>点击输入标题</a:t>
              </a:r>
            </a:p>
          </p:txBody>
        </p:sp>
      </p:grpSp>
      <p:grpSp>
        <p:nvGrpSpPr>
          <p:cNvPr id="19" name="组合 18">
            <a:extLst>
              <a:ext uri="{FF2B5EF4-FFF2-40B4-BE49-F238E27FC236}">
                <a16:creationId xmlns="" xmlns:a16="http://schemas.microsoft.com/office/drawing/2014/main" id="{5306B6D0-850A-497B-961B-A1406475C87F}"/>
              </a:ext>
            </a:extLst>
          </p:cNvPr>
          <p:cNvGrpSpPr/>
          <p:nvPr/>
        </p:nvGrpSpPr>
        <p:grpSpPr>
          <a:xfrm>
            <a:off x="4849012" y="2975071"/>
            <a:ext cx="2493973" cy="1314258"/>
            <a:chOff x="1590804" y="4570464"/>
            <a:chExt cx="2493973" cy="1314258"/>
          </a:xfrm>
        </p:grpSpPr>
        <p:sp>
          <p:nvSpPr>
            <p:cNvPr id="20" name="Text Box 10">
              <a:extLst>
                <a:ext uri="{FF2B5EF4-FFF2-40B4-BE49-F238E27FC236}">
                  <a16:creationId xmlns="" xmlns:a16="http://schemas.microsoft.com/office/drawing/2014/main" id="{D0307AB9-F19B-4DE6-AC36-9A33BD86FE0D}"/>
                </a:ext>
              </a:extLst>
            </p:cNvPr>
            <p:cNvSpPr txBox="1">
              <a:spLocks noChangeArrowheads="1"/>
            </p:cNvSpPr>
            <p:nvPr/>
          </p:nvSpPr>
          <p:spPr bwMode="auto">
            <a:xfrm>
              <a:off x="1590804" y="4994029"/>
              <a:ext cx="2493973" cy="890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5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黑体-繁" panose="03000509000000000000" pitchFamily="65" charset="-122"/>
                </a:rPr>
                <a:t>在这里输入内容文本在这里输入内容文本在这里输入内容文本在这里输入内容文本在这里输入内</a:t>
              </a:r>
            </a:p>
          </p:txBody>
        </p:sp>
        <p:sp>
          <p:nvSpPr>
            <p:cNvPr id="21" name="文本框 20">
              <a:extLst>
                <a:ext uri="{FF2B5EF4-FFF2-40B4-BE49-F238E27FC236}">
                  <a16:creationId xmlns="" xmlns:a16="http://schemas.microsoft.com/office/drawing/2014/main" id="{EC28F2FE-6FB1-4B80-ABF6-66CFAF560F0B}"/>
                </a:ext>
              </a:extLst>
            </p:cNvPr>
            <p:cNvSpPr txBox="1"/>
            <p:nvPr/>
          </p:nvSpPr>
          <p:spPr>
            <a:xfrm>
              <a:off x="1803859" y="4570464"/>
              <a:ext cx="2067864" cy="400110"/>
            </a:xfrm>
            <a:prstGeom prst="rect">
              <a:avLst/>
            </a:prstGeom>
            <a:noFill/>
          </p:spPr>
          <p:txBody>
            <a:bodyPr wrap="square" rtlCol="0">
              <a:spAutoFit/>
            </a:bodyPr>
            <a:lstStyle/>
            <a:p>
              <a:pPr algn="ctr"/>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rPr>
                <a:t>点击输入标题</a:t>
              </a:r>
            </a:p>
          </p:txBody>
        </p:sp>
      </p:grpSp>
      <p:grpSp>
        <p:nvGrpSpPr>
          <p:cNvPr id="22" name="组合 21">
            <a:extLst>
              <a:ext uri="{FF2B5EF4-FFF2-40B4-BE49-F238E27FC236}">
                <a16:creationId xmlns="" xmlns:a16="http://schemas.microsoft.com/office/drawing/2014/main" id="{7880B91D-D4F0-4E05-9DEE-3CD79B9813B9}"/>
              </a:ext>
            </a:extLst>
          </p:cNvPr>
          <p:cNvGrpSpPr/>
          <p:nvPr/>
        </p:nvGrpSpPr>
        <p:grpSpPr>
          <a:xfrm>
            <a:off x="8421875" y="2975071"/>
            <a:ext cx="2493973" cy="1314258"/>
            <a:chOff x="1590804" y="4570464"/>
            <a:chExt cx="2493973" cy="1314258"/>
          </a:xfrm>
        </p:grpSpPr>
        <p:sp>
          <p:nvSpPr>
            <p:cNvPr id="23" name="Text Box 10">
              <a:extLst>
                <a:ext uri="{FF2B5EF4-FFF2-40B4-BE49-F238E27FC236}">
                  <a16:creationId xmlns="" xmlns:a16="http://schemas.microsoft.com/office/drawing/2014/main" id="{FF1EFF2D-AA96-438E-85A8-D791D7BB8331}"/>
                </a:ext>
              </a:extLst>
            </p:cNvPr>
            <p:cNvSpPr txBox="1">
              <a:spLocks noChangeArrowheads="1"/>
            </p:cNvSpPr>
            <p:nvPr/>
          </p:nvSpPr>
          <p:spPr bwMode="auto">
            <a:xfrm>
              <a:off x="1590804" y="4994029"/>
              <a:ext cx="2493973" cy="890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5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黑体-繁" panose="03000509000000000000" pitchFamily="65" charset="-122"/>
                </a:rPr>
                <a:t>在这里输入内容文本在这里输入内容文本在这里输入内容文本在这里输入内容文本在这里输入内</a:t>
              </a:r>
            </a:p>
          </p:txBody>
        </p:sp>
        <p:sp>
          <p:nvSpPr>
            <p:cNvPr id="24" name="文本框 23">
              <a:extLst>
                <a:ext uri="{FF2B5EF4-FFF2-40B4-BE49-F238E27FC236}">
                  <a16:creationId xmlns="" xmlns:a16="http://schemas.microsoft.com/office/drawing/2014/main" id="{572A3896-0135-4B00-9DE9-4E826D618263}"/>
                </a:ext>
              </a:extLst>
            </p:cNvPr>
            <p:cNvSpPr txBox="1"/>
            <p:nvPr/>
          </p:nvSpPr>
          <p:spPr>
            <a:xfrm>
              <a:off x="1803859" y="4570464"/>
              <a:ext cx="2067864" cy="400110"/>
            </a:xfrm>
            <a:prstGeom prst="rect">
              <a:avLst/>
            </a:prstGeom>
            <a:noFill/>
          </p:spPr>
          <p:txBody>
            <a:bodyPr wrap="square" rtlCol="0">
              <a:spAutoFit/>
            </a:bodyPr>
            <a:lstStyle/>
            <a:p>
              <a:pPr algn="ctr"/>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rPr>
                <a:t>点击输入标题</a:t>
              </a:r>
            </a:p>
          </p:txBody>
        </p:sp>
      </p:grpSp>
    </p:spTree>
    <p:extLst>
      <p:ext uri="{BB962C8B-B14F-4D97-AF65-F5344CB8AC3E}">
        <p14:creationId xmlns:p14="http://schemas.microsoft.com/office/powerpoint/2010/main" val="366636316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16"/>
                                        </p:tgtEl>
                                        <p:attrNameLst>
                                          <p:attrName>style.visibility</p:attrName>
                                        </p:attrNameLst>
                                      </p:cBhvr>
                                      <p:to>
                                        <p:strVal val="visible"/>
                                      </p:to>
                                    </p:set>
                                    <p:anim calcmode="lin" valueType="num">
                                      <p:cBhvr>
                                        <p:cTn id="14" dur="500" fill="hold"/>
                                        <p:tgtEl>
                                          <p:spTgt spid="16"/>
                                        </p:tgtEl>
                                        <p:attrNameLst>
                                          <p:attrName>ppt_w</p:attrName>
                                        </p:attrNameLst>
                                      </p:cBhvr>
                                      <p:tavLst>
                                        <p:tav tm="0">
                                          <p:val>
                                            <p:fltVal val="0"/>
                                          </p:val>
                                        </p:tav>
                                        <p:tav tm="100000">
                                          <p:val>
                                            <p:strVal val="#ppt_w"/>
                                          </p:val>
                                        </p:tav>
                                      </p:tavLst>
                                    </p:anim>
                                    <p:anim calcmode="lin" valueType="num">
                                      <p:cBhvr>
                                        <p:cTn id="15" dur="500" fill="hold"/>
                                        <p:tgtEl>
                                          <p:spTgt spid="16"/>
                                        </p:tgtEl>
                                        <p:attrNameLst>
                                          <p:attrName>ppt_h</p:attrName>
                                        </p:attrNameLst>
                                      </p:cBhvr>
                                      <p:tavLst>
                                        <p:tav tm="0">
                                          <p:val>
                                            <p:fltVal val="0"/>
                                          </p:val>
                                        </p:tav>
                                        <p:tav tm="100000">
                                          <p:val>
                                            <p:strVal val="#ppt_h"/>
                                          </p:val>
                                        </p:tav>
                                      </p:tavLst>
                                    </p:anim>
                                    <p:animEffect transition="in" filter="fade">
                                      <p:cBhvr>
                                        <p:cTn id="16" dur="500"/>
                                        <p:tgtEl>
                                          <p:spTgt spid="16"/>
                                        </p:tgtEl>
                                      </p:cBhvr>
                                    </p:animEffect>
                                  </p:childTnLst>
                                </p:cTn>
                              </p:par>
                              <p:par>
                                <p:cTn id="17" presetID="53" presetClass="entr" presetSubtype="16" fill="hold"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p:cTn id="19" dur="500" fill="hold"/>
                                        <p:tgtEl>
                                          <p:spTgt spid="19"/>
                                        </p:tgtEl>
                                        <p:attrNameLst>
                                          <p:attrName>ppt_w</p:attrName>
                                        </p:attrNameLst>
                                      </p:cBhvr>
                                      <p:tavLst>
                                        <p:tav tm="0">
                                          <p:val>
                                            <p:fltVal val="0"/>
                                          </p:val>
                                        </p:tav>
                                        <p:tav tm="100000">
                                          <p:val>
                                            <p:strVal val="#ppt_w"/>
                                          </p:val>
                                        </p:tav>
                                      </p:tavLst>
                                    </p:anim>
                                    <p:anim calcmode="lin" valueType="num">
                                      <p:cBhvr>
                                        <p:cTn id="20" dur="500" fill="hold"/>
                                        <p:tgtEl>
                                          <p:spTgt spid="19"/>
                                        </p:tgtEl>
                                        <p:attrNameLst>
                                          <p:attrName>ppt_h</p:attrName>
                                        </p:attrNameLst>
                                      </p:cBhvr>
                                      <p:tavLst>
                                        <p:tav tm="0">
                                          <p:val>
                                            <p:fltVal val="0"/>
                                          </p:val>
                                        </p:tav>
                                        <p:tav tm="100000">
                                          <p:val>
                                            <p:strVal val="#ppt_h"/>
                                          </p:val>
                                        </p:tav>
                                      </p:tavLst>
                                    </p:anim>
                                    <p:animEffect transition="in" filter="fade">
                                      <p:cBhvr>
                                        <p:cTn id="21" dur="500"/>
                                        <p:tgtEl>
                                          <p:spTgt spid="19"/>
                                        </p:tgtEl>
                                      </p:cBhvr>
                                    </p:animEffect>
                                  </p:childTnLst>
                                </p:cTn>
                              </p:par>
                              <p:par>
                                <p:cTn id="22" presetID="53" presetClass="entr" presetSubtype="16" fill="hold" nodeType="withEffect">
                                  <p:stCondLst>
                                    <p:cond delay="0"/>
                                  </p:stCondLst>
                                  <p:childTnLst>
                                    <p:set>
                                      <p:cBhvr>
                                        <p:cTn id="23" dur="1" fill="hold">
                                          <p:stCondLst>
                                            <p:cond delay="0"/>
                                          </p:stCondLst>
                                        </p:cTn>
                                        <p:tgtEl>
                                          <p:spTgt spid="22"/>
                                        </p:tgtEl>
                                        <p:attrNameLst>
                                          <p:attrName>style.visibility</p:attrName>
                                        </p:attrNameLst>
                                      </p:cBhvr>
                                      <p:to>
                                        <p:strVal val="visible"/>
                                      </p:to>
                                    </p:set>
                                    <p:anim calcmode="lin" valueType="num">
                                      <p:cBhvr>
                                        <p:cTn id="24" dur="500" fill="hold"/>
                                        <p:tgtEl>
                                          <p:spTgt spid="22"/>
                                        </p:tgtEl>
                                        <p:attrNameLst>
                                          <p:attrName>ppt_w</p:attrName>
                                        </p:attrNameLst>
                                      </p:cBhvr>
                                      <p:tavLst>
                                        <p:tav tm="0">
                                          <p:val>
                                            <p:fltVal val="0"/>
                                          </p:val>
                                        </p:tav>
                                        <p:tav tm="100000">
                                          <p:val>
                                            <p:strVal val="#ppt_w"/>
                                          </p:val>
                                        </p:tav>
                                      </p:tavLst>
                                    </p:anim>
                                    <p:anim calcmode="lin" valueType="num">
                                      <p:cBhvr>
                                        <p:cTn id="25" dur="500" fill="hold"/>
                                        <p:tgtEl>
                                          <p:spTgt spid="22"/>
                                        </p:tgtEl>
                                        <p:attrNameLst>
                                          <p:attrName>ppt_h</p:attrName>
                                        </p:attrNameLst>
                                      </p:cBhvr>
                                      <p:tavLst>
                                        <p:tav tm="0">
                                          <p:val>
                                            <p:fltVal val="0"/>
                                          </p:val>
                                        </p:tav>
                                        <p:tav tm="100000">
                                          <p:val>
                                            <p:strVal val="#ppt_h"/>
                                          </p:val>
                                        </p:tav>
                                      </p:tavLst>
                                    </p:anim>
                                    <p:animEffect transition="in" filter="fade">
                                      <p:cBhvr>
                                        <p:cTn id="26" dur="500"/>
                                        <p:tgtEl>
                                          <p:spTgt spid="22"/>
                                        </p:tgtEl>
                                      </p:cBhvr>
                                    </p:animEffect>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1000"/>
                                        <p:tgtEl>
                                          <p:spTgt spid="10"/>
                                        </p:tgtEl>
                                      </p:cBhvr>
                                    </p:animEffect>
                                    <p:anim calcmode="lin" valueType="num">
                                      <p:cBhvr>
                                        <p:cTn id="32" dur="1000" fill="hold"/>
                                        <p:tgtEl>
                                          <p:spTgt spid="10"/>
                                        </p:tgtEl>
                                        <p:attrNameLst>
                                          <p:attrName>ppt_x</p:attrName>
                                        </p:attrNameLst>
                                      </p:cBhvr>
                                      <p:tavLst>
                                        <p:tav tm="0">
                                          <p:val>
                                            <p:strVal val="#ppt_x"/>
                                          </p:val>
                                        </p:tav>
                                        <p:tav tm="100000">
                                          <p:val>
                                            <p:strVal val="#ppt_x"/>
                                          </p:val>
                                        </p:tav>
                                      </p:tavLst>
                                    </p:anim>
                                    <p:anim calcmode="lin" valueType="num">
                                      <p:cBhvr>
                                        <p:cTn id="33"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文本框 20">
            <a:extLst>
              <a:ext uri="{FF2B5EF4-FFF2-40B4-BE49-F238E27FC236}">
                <a16:creationId xmlns="" xmlns:a16="http://schemas.microsoft.com/office/drawing/2014/main" id="{C4E11F66-DBF8-4B24-936E-D3EECFAB4F5F}"/>
              </a:ext>
            </a:extLst>
          </p:cNvPr>
          <p:cNvSpPr txBox="1"/>
          <p:nvPr/>
        </p:nvSpPr>
        <p:spPr>
          <a:xfrm>
            <a:off x="183028" y="196859"/>
            <a:ext cx="3279816" cy="707886"/>
          </a:xfrm>
          <a:prstGeom prst="rect">
            <a:avLst/>
          </a:prstGeom>
          <a:noFill/>
        </p:spPr>
        <p:txBody>
          <a:bodyPr wrap="square" rtlCol="0">
            <a:spAutoFit/>
          </a:bodyPr>
          <a:lstStyle/>
          <a:p>
            <a:pPr defTabSz="457200"/>
            <a:r>
              <a:rPr lang="zh-CN" altLang="en-US" sz="4000" b="1" dirty="0">
                <a:solidFill>
                  <a:srgbClr val="007AD6"/>
                </a:solidFill>
                <a:effectLst>
                  <a:outerShdw blurRad="38100" dist="38100" dir="2700000" algn="tl">
                    <a:srgbClr val="000000">
                      <a:alpha val="43137"/>
                    </a:srgbClr>
                  </a:outerShdw>
                </a:effectLst>
                <a:latin typeface="腾祥金砖黑简" panose="01010104010101010101" pitchFamily="2" charset="-122"/>
                <a:ea typeface="腾祥金砖黑简" panose="01010104010101010101" pitchFamily="2" charset="-122"/>
                <a:cs typeface="+mn-ea"/>
                <a:sym typeface="+mn-lt"/>
              </a:rPr>
              <a:t>兴趣爱好</a:t>
            </a:r>
          </a:p>
        </p:txBody>
      </p:sp>
      <p:pic>
        <p:nvPicPr>
          <p:cNvPr id="22" name="图片 1" descr="D:\科研所资料\垃圾分类工作\指导手册\素材\244de02e91730d583deb517014b270c8.png244de02e91730d583deb517014b270c8">
            <a:extLst>
              <a:ext uri="{FF2B5EF4-FFF2-40B4-BE49-F238E27FC236}">
                <a16:creationId xmlns="" xmlns:a16="http://schemas.microsoft.com/office/drawing/2014/main" id="{AC805632-C912-4FB0-B199-679C59732BB3}"/>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055688" y="1189037"/>
            <a:ext cx="7231062" cy="447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3" name="组合 22">
            <a:extLst>
              <a:ext uri="{FF2B5EF4-FFF2-40B4-BE49-F238E27FC236}">
                <a16:creationId xmlns="" xmlns:a16="http://schemas.microsoft.com/office/drawing/2014/main" id="{2191B41C-E341-462B-84FB-C439F001C1E0}"/>
              </a:ext>
            </a:extLst>
          </p:cNvPr>
          <p:cNvGrpSpPr/>
          <p:nvPr/>
        </p:nvGrpSpPr>
        <p:grpSpPr>
          <a:xfrm>
            <a:off x="2099148" y="1793099"/>
            <a:ext cx="5910261" cy="706344"/>
            <a:chOff x="965529" y="1545220"/>
            <a:chExt cx="5910261" cy="706344"/>
          </a:xfrm>
        </p:grpSpPr>
        <p:sp>
          <p:nvSpPr>
            <p:cNvPr id="24" name="TextBox 11">
              <a:extLst>
                <a:ext uri="{FF2B5EF4-FFF2-40B4-BE49-F238E27FC236}">
                  <a16:creationId xmlns="" xmlns:a16="http://schemas.microsoft.com/office/drawing/2014/main" id="{97EC1158-5708-49EF-87FE-E627EDBB62A6}"/>
                </a:ext>
              </a:extLst>
            </p:cNvPr>
            <p:cNvSpPr txBox="1">
              <a:spLocks noChangeArrowheads="1"/>
            </p:cNvSpPr>
            <p:nvPr/>
          </p:nvSpPr>
          <p:spPr bwMode="auto">
            <a:xfrm flipH="1">
              <a:off x="965530" y="1545220"/>
              <a:ext cx="2070103" cy="400110"/>
            </a:xfrm>
            <a:prstGeom prst="rect">
              <a:avLst/>
            </a:prstGeom>
            <a:noFill/>
            <a:ln>
              <a:noFill/>
            </a:ln>
            <a:effectLs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cs typeface="黑体-繁" panose="03000509000000000000" pitchFamily="65" charset="-122"/>
                </a:rPr>
                <a:t>较强的管理能力</a:t>
              </a:r>
              <a:endParaRPr lang="en-US" altLang="zh-CN" sz="2000" b="1" dirty="0">
                <a:solidFill>
                  <a:schemeClr val="tx1">
                    <a:lumMod val="85000"/>
                    <a:lumOff val="15000"/>
                  </a:schemeClr>
                </a:solidFill>
                <a:latin typeface="微软雅黑" panose="020B0503020204020204" pitchFamily="34" charset="-122"/>
                <a:ea typeface="微软雅黑" panose="020B0503020204020204" pitchFamily="34" charset="-122"/>
                <a:cs typeface="黑体-繁" panose="03000509000000000000" pitchFamily="65" charset="-122"/>
              </a:endParaRPr>
            </a:p>
          </p:txBody>
        </p:sp>
        <p:sp>
          <p:nvSpPr>
            <p:cNvPr id="25" name="TextBox 11">
              <a:extLst>
                <a:ext uri="{FF2B5EF4-FFF2-40B4-BE49-F238E27FC236}">
                  <a16:creationId xmlns="" xmlns:a16="http://schemas.microsoft.com/office/drawing/2014/main" id="{ABB1D69E-69DE-4DDF-B423-788E40B75893}"/>
                </a:ext>
              </a:extLst>
            </p:cNvPr>
            <p:cNvSpPr txBox="1">
              <a:spLocks noChangeArrowheads="1"/>
            </p:cNvSpPr>
            <p:nvPr/>
          </p:nvSpPr>
          <p:spPr bwMode="auto">
            <a:xfrm flipH="1">
              <a:off x="965529" y="1833373"/>
              <a:ext cx="5910261" cy="418191"/>
            </a:xfrm>
            <a:prstGeom prst="rect">
              <a:avLst/>
            </a:prstGeom>
            <a:noFill/>
            <a:ln>
              <a:noFill/>
            </a:ln>
            <a:effectLs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defRP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黑体-繁" panose="03000509000000000000" pitchFamily="65" charset="-122"/>
                </a:rPr>
                <a:t>从一年级我一直担任班长。因此我有很好的锻炼能力的机会，</a:t>
              </a:r>
            </a:p>
          </p:txBody>
        </p:sp>
      </p:grpSp>
      <p:grpSp>
        <p:nvGrpSpPr>
          <p:cNvPr id="26" name="组合 25">
            <a:extLst>
              <a:ext uri="{FF2B5EF4-FFF2-40B4-BE49-F238E27FC236}">
                <a16:creationId xmlns="" xmlns:a16="http://schemas.microsoft.com/office/drawing/2014/main" id="{8231ACF1-CF92-479F-8036-7573E08524CA}"/>
              </a:ext>
            </a:extLst>
          </p:cNvPr>
          <p:cNvGrpSpPr/>
          <p:nvPr/>
        </p:nvGrpSpPr>
        <p:grpSpPr>
          <a:xfrm>
            <a:off x="2099148" y="2550041"/>
            <a:ext cx="4503781" cy="685101"/>
            <a:chOff x="1302767" y="3145516"/>
            <a:chExt cx="4503781" cy="685101"/>
          </a:xfrm>
        </p:grpSpPr>
        <p:sp>
          <p:nvSpPr>
            <p:cNvPr id="27" name="TextBox 11">
              <a:extLst>
                <a:ext uri="{FF2B5EF4-FFF2-40B4-BE49-F238E27FC236}">
                  <a16:creationId xmlns="" xmlns:a16="http://schemas.microsoft.com/office/drawing/2014/main" id="{FAEB6A1A-3174-4C7D-8FD9-F0827B5C428B}"/>
                </a:ext>
              </a:extLst>
            </p:cNvPr>
            <p:cNvSpPr txBox="1">
              <a:spLocks noChangeArrowheads="1"/>
            </p:cNvSpPr>
            <p:nvPr/>
          </p:nvSpPr>
          <p:spPr bwMode="auto">
            <a:xfrm flipH="1">
              <a:off x="1302768" y="3145516"/>
              <a:ext cx="1281205" cy="400110"/>
            </a:xfrm>
            <a:prstGeom prst="rect">
              <a:avLst/>
            </a:prstGeom>
            <a:noFill/>
            <a:ln>
              <a:noFill/>
            </a:ln>
            <a:effectLs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cs typeface="黑体-繁" panose="03000509000000000000" pitchFamily="65" charset="-122"/>
                </a:rPr>
                <a:t>热爱学习</a:t>
              </a:r>
              <a:endParaRPr lang="en-US" altLang="zh-CN" sz="2000" b="1" dirty="0">
                <a:solidFill>
                  <a:schemeClr val="tx1">
                    <a:lumMod val="85000"/>
                    <a:lumOff val="15000"/>
                  </a:schemeClr>
                </a:solidFill>
                <a:latin typeface="微软雅黑" panose="020B0503020204020204" pitchFamily="34" charset="-122"/>
                <a:ea typeface="微软雅黑" panose="020B0503020204020204" pitchFamily="34" charset="-122"/>
                <a:cs typeface="黑体-繁" panose="03000509000000000000" pitchFamily="65" charset="-122"/>
              </a:endParaRPr>
            </a:p>
          </p:txBody>
        </p:sp>
        <p:sp>
          <p:nvSpPr>
            <p:cNvPr id="28" name="TextBox 11">
              <a:extLst>
                <a:ext uri="{FF2B5EF4-FFF2-40B4-BE49-F238E27FC236}">
                  <a16:creationId xmlns="" xmlns:a16="http://schemas.microsoft.com/office/drawing/2014/main" id="{563746B2-0299-4457-A678-192E83FF4BE2}"/>
                </a:ext>
              </a:extLst>
            </p:cNvPr>
            <p:cNvSpPr txBox="1">
              <a:spLocks noChangeArrowheads="1"/>
            </p:cNvSpPr>
            <p:nvPr/>
          </p:nvSpPr>
          <p:spPr bwMode="auto">
            <a:xfrm flipH="1">
              <a:off x="1302767" y="3412426"/>
              <a:ext cx="4503781" cy="418191"/>
            </a:xfrm>
            <a:prstGeom prst="rect">
              <a:avLst/>
            </a:prstGeom>
            <a:noFill/>
            <a:ln>
              <a:noFill/>
            </a:ln>
            <a:effectLs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defRP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黑体-繁" panose="03000509000000000000" pitchFamily="65" charset="-122"/>
                </a:rPr>
                <a:t>从一年级开始，我的成绩一直都是名列前茅。</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黑体-繁" panose="03000509000000000000" pitchFamily="65" charset="-122"/>
              </a:endParaRPr>
            </a:p>
          </p:txBody>
        </p:sp>
      </p:grpSp>
      <p:grpSp>
        <p:nvGrpSpPr>
          <p:cNvPr id="29" name="组合 28">
            <a:extLst>
              <a:ext uri="{FF2B5EF4-FFF2-40B4-BE49-F238E27FC236}">
                <a16:creationId xmlns="" xmlns:a16="http://schemas.microsoft.com/office/drawing/2014/main" id="{5DB24EFD-91F4-46B3-83AD-76D050840FCC}"/>
              </a:ext>
            </a:extLst>
          </p:cNvPr>
          <p:cNvGrpSpPr/>
          <p:nvPr/>
        </p:nvGrpSpPr>
        <p:grpSpPr>
          <a:xfrm>
            <a:off x="2099148" y="3285740"/>
            <a:ext cx="4336971" cy="770768"/>
            <a:chOff x="7855516" y="1545220"/>
            <a:chExt cx="4336971" cy="770768"/>
          </a:xfrm>
        </p:grpSpPr>
        <p:sp>
          <p:nvSpPr>
            <p:cNvPr id="30" name="TextBox 11">
              <a:extLst>
                <a:ext uri="{FF2B5EF4-FFF2-40B4-BE49-F238E27FC236}">
                  <a16:creationId xmlns="" xmlns:a16="http://schemas.microsoft.com/office/drawing/2014/main" id="{997ABF0B-E925-479E-98DD-CEDCF42DE4CA}"/>
                </a:ext>
              </a:extLst>
            </p:cNvPr>
            <p:cNvSpPr txBox="1">
              <a:spLocks noChangeArrowheads="1"/>
            </p:cNvSpPr>
            <p:nvPr/>
          </p:nvSpPr>
          <p:spPr bwMode="auto">
            <a:xfrm flipH="1">
              <a:off x="7855517" y="1545220"/>
              <a:ext cx="2374868" cy="400110"/>
            </a:xfrm>
            <a:prstGeom prst="rect">
              <a:avLst/>
            </a:prstGeom>
            <a:noFill/>
            <a:ln>
              <a:noFill/>
            </a:ln>
            <a:effectLs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cs typeface="黑体-繁" panose="03000509000000000000" pitchFamily="65" charset="-122"/>
                </a:rPr>
                <a:t>广泛的兴趣爱好</a:t>
              </a:r>
              <a:endParaRPr lang="en-US" altLang="zh-CN" sz="2000" b="1" dirty="0">
                <a:solidFill>
                  <a:schemeClr val="tx1">
                    <a:lumMod val="85000"/>
                    <a:lumOff val="15000"/>
                  </a:schemeClr>
                </a:solidFill>
                <a:latin typeface="微软雅黑" panose="020B0503020204020204" pitchFamily="34" charset="-122"/>
                <a:ea typeface="微软雅黑" panose="020B0503020204020204" pitchFamily="34" charset="-122"/>
                <a:cs typeface="黑体-繁" panose="03000509000000000000" pitchFamily="65" charset="-122"/>
              </a:endParaRPr>
            </a:p>
          </p:txBody>
        </p:sp>
        <p:sp>
          <p:nvSpPr>
            <p:cNvPr id="31" name="TextBox 11">
              <a:extLst>
                <a:ext uri="{FF2B5EF4-FFF2-40B4-BE49-F238E27FC236}">
                  <a16:creationId xmlns="" xmlns:a16="http://schemas.microsoft.com/office/drawing/2014/main" id="{BA98DBCC-E0F5-4D8D-A031-845376CE484D}"/>
                </a:ext>
              </a:extLst>
            </p:cNvPr>
            <p:cNvSpPr txBox="1">
              <a:spLocks noChangeArrowheads="1"/>
            </p:cNvSpPr>
            <p:nvPr/>
          </p:nvSpPr>
          <p:spPr bwMode="auto">
            <a:xfrm flipH="1">
              <a:off x="7855516" y="1897797"/>
              <a:ext cx="4336971" cy="418191"/>
            </a:xfrm>
            <a:prstGeom prst="rect">
              <a:avLst/>
            </a:prstGeom>
            <a:noFill/>
            <a:ln>
              <a:noFill/>
            </a:ln>
            <a:effectLs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defRP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黑体-繁" panose="03000509000000000000" pitchFamily="65" charset="-122"/>
                </a:rPr>
                <a:t>我喜欢唱歌跳舞，另外我还喜欢跆拳道。</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黑体-繁" panose="03000509000000000000" pitchFamily="65" charset="-122"/>
              </a:endParaRPr>
            </a:p>
          </p:txBody>
        </p:sp>
      </p:grpSp>
      <p:grpSp>
        <p:nvGrpSpPr>
          <p:cNvPr id="32" name="组合 31">
            <a:extLst>
              <a:ext uri="{FF2B5EF4-FFF2-40B4-BE49-F238E27FC236}">
                <a16:creationId xmlns="" xmlns:a16="http://schemas.microsoft.com/office/drawing/2014/main" id="{38860D11-6E33-4DC8-9B54-2820013EF46F}"/>
              </a:ext>
            </a:extLst>
          </p:cNvPr>
          <p:cNvGrpSpPr/>
          <p:nvPr/>
        </p:nvGrpSpPr>
        <p:grpSpPr>
          <a:xfrm>
            <a:off x="2099148" y="4107106"/>
            <a:ext cx="5441871" cy="778008"/>
            <a:chOff x="7966476" y="3529544"/>
            <a:chExt cx="5441871" cy="778008"/>
          </a:xfrm>
        </p:grpSpPr>
        <p:sp>
          <p:nvSpPr>
            <p:cNvPr id="33" name="矩形 32">
              <a:extLst>
                <a:ext uri="{FF2B5EF4-FFF2-40B4-BE49-F238E27FC236}">
                  <a16:creationId xmlns="" xmlns:a16="http://schemas.microsoft.com/office/drawing/2014/main" id="{B841D99B-E8F2-46A5-BC6A-A14B4543AD72}"/>
                </a:ext>
              </a:extLst>
            </p:cNvPr>
            <p:cNvSpPr/>
            <p:nvPr/>
          </p:nvSpPr>
          <p:spPr>
            <a:xfrm>
              <a:off x="7966476" y="3889361"/>
              <a:ext cx="5441871" cy="418191"/>
            </a:xfrm>
            <a:prstGeom prst="rect">
              <a:avLst/>
            </a:prstGeom>
          </p:spPr>
          <p:txBody>
            <a:bodyPr wrap="square">
              <a:spAutoFit/>
            </a:bodyPr>
            <a:lstStyle/>
            <a:p>
              <a:pPr>
                <a:lnSpc>
                  <a:spcPct val="150000"/>
                </a:lnSpc>
                <a:defRP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黑体-繁" panose="03000509000000000000" pitchFamily="65" charset="-122"/>
                </a:rPr>
                <a:t>我从二年级到三年级学习成绩一直在班里都是第一名</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黑体-繁" panose="03000509000000000000" pitchFamily="65" charset="-122"/>
              </a:endParaRPr>
            </a:p>
          </p:txBody>
        </p:sp>
        <p:sp>
          <p:nvSpPr>
            <p:cNvPr id="34" name="TextBox 11">
              <a:extLst>
                <a:ext uri="{FF2B5EF4-FFF2-40B4-BE49-F238E27FC236}">
                  <a16:creationId xmlns="" xmlns:a16="http://schemas.microsoft.com/office/drawing/2014/main" id="{9B4F19E6-2E5F-4B54-B111-CF20AA1EF0DF}"/>
                </a:ext>
              </a:extLst>
            </p:cNvPr>
            <p:cNvSpPr txBox="1">
              <a:spLocks noChangeArrowheads="1"/>
            </p:cNvSpPr>
            <p:nvPr/>
          </p:nvSpPr>
          <p:spPr bwMode="auto">
            <a:xfrm flipH="1">
              <a:off x="7966476" y="3529544"/>
              <a:ext cx="2374868" cy="400110"/>
            </a:xfrm>
            <a:prstGeom prst="rect">
              <a:avLst/>
            </a:prstGeom>
            <a:noFill/>
            <a:ln>
              <a:noFill/>
            </a:ln>
            <a:effectLs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cs typeface="黑体-繁" panose="03000509000000000000" pitchFamily="65" charset="-122"/>
                </a:rPr>
                <a:t>热爱学习</a:t>
              </a:r>
              <a:endParaRPr lang="en-US" altLang="zh-CN" sz="2000" b="1" dirty="0">
                <a:solidFill>
                  <a:schemeClr val="tx1">
                    <a:lumMod val="85000"/>
                    <a:lumOff val="15000"/>
                  </a:schemeClr>
                </a:solidFill>
                <a:latin typeface="微软雅黑" panose="020B0503020204020204" pitchFamily="34" charset="-122"/>
                <a:ea typeface="微软雅黑" panose="020B0503020204020204" pitchFamily="34" charset="-122"/>
                <a:cs typeface="黑体-繁" panose="03000509000000000000" pitchFamily="65" charset="-122"/>
              </a:endParaRPr>
            </a:p>
          </p:txBody>
        </p:sp>
      </p:grpSp>
      <p:pic>
        <p:nvPicPr>
          <p:cNvPr id="3" name="图片 2">
            <a:extLst>
              <a:ext uri="{FF2B5EF4-FFF2-40B4-BE49-F238E27FC236}">
                <a16:creationId xmlns="" xmlns:a16="http://schemas.microsoft.com/office/drawing/2014/main" id="{19A9415A-3079-4F85-A234-3C7B0B431917}"/>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1720" t="17338" r="27187" b="13439"/>
          <a:stretch/>
        </p:blipFill>
        <p:spPr>
          <a:xfrm>
            <a:off x="8286750" y="1908746"/>
            <a:ext cx="3673315" cy="3554208"/>
          </a:xfrm>
          <a:prstGeom prst="rect">
            <a:avLst/>
          </a:prstGeom>
        </p:spPr>
      </p:pic>
    </p:spTree>
    <p:extLst>
      <p:ext uri="{BB962C8B-B14F-4D97-AF65-F5344CB8AC3E}">
        <p14:creationId xmlns:p14="http://schemas.microsoft.com/office/powerpoint/2010/main" val="196006324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fade">
                                      <p:cBhvr>
                                        <p:cTn id="13" dur="1000"/>
                                        <p:tgtEl>
                                          <p:spTgt spid="23"/>
                                        </p:tgtEl>
                                      </p:cBhvr>
                                    </p:animEffect>
                                    <p:anim calcmode="lin" valueType="num">
                                      <p:cBhvr>
                                        <p:cTn id="14" dur="1000" fill="hold"/>
                                        <p:tgtEl>
                                          <p:spTgt spid="23"/>
                                        </p:tgtEl>
                                        <p:attrNameLst>
                                          <p:attrName>ppt_x</p:attrName>
                                        </p:attrNameLst>
                                      </p:cBhvr>
                                      <p:tavLst>
                                        <p:tav tm="0">
                                          <p:val>
                                            <p:strVal val="#ppt_x"/>
                                          </p:val>
                                        </p:tav>
                                        <p:tav tm="100000">
                                          <p:val>
                                            <p:strVal val="#ppt_x"/>
                                          </p:val>
                                        </p:tav>
                                      </p:tavLst>
                                    </p:anim>
                                    <p:anim calcmode="lin" valueType="num">
                                      <p:cBhvr>
                                        <p:cTn id="15" dur="1000" fill="hold"/>
                                        <p:tgtEl>
                                          <p:spTgt spid="23"/>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42" presetClass="entr" presetSubtype="0" fill="hold" nodeType="after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fade">
                                      <p:cBhvr>
                                        <p:cTn id="19" dur="1000"/>
                                        <p:tgtEl>
                                          <p:spTgt spid="26"/>
                                        </p:tgtEl>
                                      </p:cBhvr>
                                    </p:animEffect>
                                    <p:anim calcmode="lin" valueType="num">
                                      <p:cBhvr>
                                        <p:cTn id="20" dur="1000" fill="hold"/>
                                        <p:tgtEl>
                                          <p:spTgt spid="26"/>
                                        </p:tgtEl>
                                        <p:attrNameLst>
                                          <p:attrName>ppt_x</p:attrName>
                                        </p:attrNameLst>
                                      </p:cBhvr>
                                      <p:tavLst>
                                        <p:tav tm="0">
                                          <p:val>
                                            <p:strVal val="#ppt_x"/>
                                          </p:val>
                                        </p:tav>
                                        <p:tav tm="100000">
                                          <p:val>
                                            <p:strVal val="#ppt_x"/>
                                          </p:val>
                                        </p:tav>
                                      </p:tavLst>
                                    </p:anim>
                                    <p:anim calcmode="lin" valueType="num">
                                      <p:cBhvr>
                                        <p:cTn id="21" dur="1000" fill="hold"/>
                                        <p:tgtEl>
                                          <p:spTgt spid="26"/>
                                        </p:tgtEl>
                                        <p:attrNameLst>
                                          <p:attrName>ppt_y</p:attrName>
                                        </p:attrNameLst>
                                      </p:cBhvr>
                                      <p:tavLst>
                                        <p:tav tm="0">
                                          <p:val>
                                            <p:strVal val="#ppt_y+.1"/>
                                          </p:val>
                                        </p:tav>
                                        <p:tav tm="100000">
                                          <p:val>
                                            <p:strVal val="#ppt_y"/>
                                          </p:val>
                                        </p:tav>
                                      </p:tavLst>
                                    </p:anim>
                                  </p:childTnLst>
                                </p:cTn>
                              </p:par>
                            </p:childTnLst>
                          </p:cTn>
                        </p:par>
                        <p:par>
                          <p:cTn id="22" fill="hold">
                            <p:stCondLst>
                              <p:cond delay="2500"/>
                            </p:stCondLst>
                            <p:childTnLst>
                              <p:par>
                                <p:cTn id="23" presetID="42" presetClass="entr" presetSubtype="0" fill="hold" nodeType="afterEffect">
                                  <p:stCondLst>
                                    <p:cond delay="0"/>
                                  </p:stCondLst>
                                  <p:childTnLst>
                                    <p:set>
                                      <p:cBhvr>
                                        <p:cTn id="24" dur="1" fill="hold">
                                          <p:stCondLst>
                                            <p:cond delay="0"/>
                                          </p:stCondLst>
                                        </p:cTn>
                                        <p:tgtEl>
                                          <p:spTgt spid="29"/>
                                        </p:tgtEl>
                                        <p:attrNameLst>
                                          <p:attrName>style.visibility</p:attrName>
                                        </p:attrNameLst>
                                      </p:cBhvr>
                                      <p:to>
                                        <p:strVal val="visible"/>
                                      </p:to>
                                    </p:set>
                                    <p:animEffect transition="in" filter="fade">
                                      <p:cBhvr>
                                        <p:cTn id="25" dur="1000"/>
                                        <p:tgtEl>
                                          <p:spTgt spid="29"/>
                                        </p:tgtEl>
                                      </p:cBhvr>
                                    </p:animEffect>
                                    <p:anim calcmode="lin" valueType="num">
                                      <p:cBhvr>
                                        <p:cTn id="26" dur="1000" fill="hold"/>
                                        <p:tgtEl>
                                          <p:spTgt spid="29"/>
                                        </p:tgtEl>
                                        <p:attrNameLst>
                                          <p:attrName>ppt_x</p:attrName>
                                        </p:attrNameLst>
                                      </p:cBhvr>
                                      <p:tavLst>
                                        <p:tav tm="0">
                                          <p:val>
                                            <p:strVal val="#ppt_x"/>
                                          </p:val>
                                        </p:tav>
                                        <p:tav tm="100000">
                                          <p:val>
                                            <p:strVal val="#ppt_x"/>
                                          </p:val>
                                        </p:tav>
                                      </p:tavLst>
                                    </p:anim>
                                    <p:anim calcmode="lin" valueType="num">
                                      <p:cBhvr>
                                        <p:cTn id="27" dur="1000" fill="hold"/>
                                        <p:tgtEl>
                                          <p:spTgt spid="29"/>
                                        </p:tgtEl>
                                        <p:attrNameLst>
                                          <p:attrName>ppt_y</p:attrName>
                                        </p:attrNameLst>
                                      </p:cBhvr>
                                      <p:tavLst>
                                        <p:tav tm="0">
                                          <p:val>
                                            <p:strVal val="#ppt_y+.1"/>
                                          </p:val>
                                        </p:tav>
                                        <p:tav tm="100000">
                                          <p:val>
                                            <p:strVal val="#ppt_y"/>
                                          </p:val>
                                        </p:tav>
                                      </p:tavLst>
                                    </p:anim>
                                  </p:childTnLst>
                                </p:cTn>
                              </p:par>
                            </p:childTnLst>
                          </p:cTn>
                        </p:par>
                        <p:par>
                          <p:cTn id="28" fill="hold">
                            <p:stCondLst>
                              <p:cond delay="3500"/>
                            </p:stCondLst>
                            <p:childTnLst>
                              <p:par>
                                <p:cTn id="29" presetID="42" presetClass="entr" presetSubtype="0" fill="hold" nodeType="afterEffect">
                                  <p:stCondLst>
                                    <p:cond delay="0"/>
                                  </p:stCondLst>
                                  <p:childTnLst>
                                    <p:set>
                                      <p:cBhvr>
                                        <p:cTn id="30" dur="1" fill="hold">
                                          <p:stCondLst>
                                            <p:cond delay="0"/>
                                          </p:stCondLst>
                                        </p:cTn>
                                        <p:tgtEl>
                                          <p:spTgt spid="32"/>
                                        </p:tgtEl>
                                        <p:attrNameLst>
                                          <p:attrName>style.visibility</p:attrName>
                                        </p:attrNameLst>
                                      </p:cBhvr>
                                      <p:to>
                                        <p:strVal val="visible"/>
                                      </p:to>
                                    </p:set>
                                    <p:animEffect transition="in" filter="fade">
                                      <p:cBhvr>
                                        <p:cTn id="31" dur="1000"/>
                                        <p:tgtEl>
                                          <p:spTgt spid="32"/>
                                        </p:tgtEl>
                                      </p:cBhvr>
                                    </p:animEffect>
                                    <p:anim calcmode="lin" valueType="num">
                                      <p:cBhvr>
                                        <p:cTn id="32" dur="1000" fill="hold"/>
                                        <p:tgtEl>
                                          <p:spTgt spid="32"/>
                                        </p:tgtEl>
                                        <p:attrNameLst>
                                          <p:attrName>ppt_x</p:attrName>
                                        </p:attrNameLst>
                                      </p:cBhvr>
                                      <p:tavLst>
                                        <p:tav tm="0">
                                          <p:val>
                                            <p:strVal val="#ppt_x"/>
                                          </p:val>
                                        </p:tav>
                                        <p:tav tm="100000">
                                          <p:val>
                                            <p:strVal val="#ppt_x"/>
                                          </p:val>
                                        </p:tav>
                                      </p:tavLst>
                                    </p:anim>
                                    <p:anim calcmode="lin" valueType="num">
                                      <p:cBhvr>
                                        <p:cTn id="33"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6" presetClass="entr" presetSubtype="32" fill="hold" nodeType="clickEffect">
                                  <p:stCondLst>
                                    <p:cond delay="0"/>
                                  </p:stCondLst>
                                  <p:childTnLst>
                                    <p:set>
                                      <p:cBhvr>
                                        <p:cTn id="37" dur="1" fill="hold">
                                          <p:stCondLst>
                                            <p:cond delay="0"/>
                                          </p:stCondLst>
                                        </p:cTn>
                                        <p:tgtEl>
                                          <p:spTgt spid="3"/>
                                        </p:tgtEl>
                                        <p:attrNameLst>
                                          <p:attrName>style.visibility</p:attrName>
                                        </p:attrNameLst>
                                      </p:cBhvr>
                                      <p:to>
                                        <p:strVal val="visible"/>
                                      </p:to>
                                    </p:set>
                                    <p:animEffect transition="in" filter="circle(out)">
                                      <p:cBhvr>
                                        <p:cTn id="38"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FIXEDSHAPES" val="true"/>
</p:tagLst>
</file>

<file path=ppt/tags/tag2.xml><?xml version="1.0" encoding="utf-8"?>
<p:tagLst xmlns:a="http://schemas.openxmlformats.org/drawingml/2006/main" xmlns:r="http://schemas.openxmlformats.org/officeDocument/2006/relationships" xmlns:p="http://schemas.openxmlformats.org/presentationml/2006/main">
  <p:tag name="FIXEDSHAPES" val="true"/>
</p:tagLst>
</file>

<file path=ppt/theme/theme1.xml><?xml version="1.0" encoding="utf-8"?>
<a:theme xmlns:a="http://schemas.openxmlformats.org/drawingml/2006/main" name="Office 主题​​">
  <a:themeElements>
    <a:clrScheme name="Office">
      <a:dk1>
        <a:srgbClr val="000000"/>
      </a:dk1>
      <a:lt1>
        <a:srgbClr val="FFFFFF"/>
      </a:lt1>
      <a:dk2>
        <a:srgbClr val="44546A"/>
      </a:dk2>
      <a:lt2>
        <a:srgbClr val="E7E6E6"/>
      </a:lt2>
      <a:accent1>
        <a:srgbClr val="005C22"/>
      </a:accent1>
      <a:accent2>
        <a:srgbClr val="005C22"/>
      </a:accent2>
      <a:accent3>
        <a:srgbClr val="005C22"/>
      </a:accent3>
      <a:accent4>
        <a:srgbClr val="005C22"/>
      </a:accent4>
      <a:accent5>
        <a:srgbClr val="005C22"/>
      </a:accent5>
      <a:accent6>
        <a:srgbClr val="005C22"/>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736</TotalTime>
  <Words>1041</Words>
  <Application>Microsoft Office PowerPoint</Application>
  <PresentationFormat>宽屏</PresentationFormat>
  <Paragraphs>106</Paragraphs>
  <Slides>17</Slides>
  <Notes>17</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17</vt:i4>
      </vt:variant>
    </vt:vector>
  </HeadingPairs>
  <TitlesOfParts>
    <vt:vector size="32" baseType="lpstr">
      <vt:lpstr>Meiryo</vt:lpstr>
      <vt:lpstr>等线</vt:lpstr>
      <vt:lpstr>汉仪铸字木头人W</vt:lpstr>
      <vt:lpstr>汉仪铸字童年体W</vt:lpstr>
      <vt:lpstr>黑体</vt:lpstr>
      <vt:lpstr>黑体-繁</vt:lpstr>
      <vt:lpstr>华康少女文字W5(P)</vt:lpstr>
      <vt:lpstr>宋体</vt:lpstr>
      <vt:lpstr>腾祥金砖黑简</vt:lpstr>
      <vt:lpstr>微软雅黑</vt:lpstr>
      <vt:lpstr>Arial</vt:lpstr>
      <vt:lpstr>Calibri</vt:lpstr>
      <vt:lpstr>Calibri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优品PPT</dc:creator>
  <dc:description>http://www.ypppt.com/</dc:description>
  <cp:lastModifiedBy>kan</cp:lastModifiedBy>
  <cp:revision>53</cp:revision>
  <dcterms:created xsi:type="dcterms:W3CDTF">2017-02-17T02:33:41Z</dcterms:created>
  <dcterms:modified xsi:type="dcterms:W3CDTF">2020-07-21T14:10:53Z</dcterms:modified>
</cp:coreProperties>
</file>